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9" r:id="rId3"/>
    <p:sldId id="261" r:id="rId4"/>
    <p:sldId id="262" r:id="rId5"/>
    <p:sldId id="263" r:id="rId6"/>
    <p:sldId id="264" r:id="rId7"/>
    <p:sldId id="265" r:id="rId8"/>
    <p:sldId id="267" r:id="rId9"/>
    <p:sldId id="266" r:id="rId10"/>
    <p:sldId id="269" r:id="rId11"/>
    <p:sldId id="270" r:id="rId12"/>
    <p:sldId id="257"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ne Carey" userId="fb928ad1-716f-4ed6-9c35-6a1ee48f16da" providerId="ADAL" clId="{9B650758-B091-42D5-9D11-9E3953C5823C}"/>
    <pc:docChg chg="undo custSel addSld delSld modSld">
      <pc:chgData name="Aine Carey" userId="fb928ad1-716f-4ed6-9c35-6a1ee48f16da" providerId="ADAL" clId="{9B650758-B091-42D5-9D11-9E3953C5823C}" dt="2017-11-24T06:54:57.362" v="15801"/>
      <pc:docMkLst>
        <pc:docMk/>
      </pc:docMkLst>
      <pc:sldChg chg="addSp delSp modSp">
        <pc:chgData name="Aine Carey" userId="fb928ad1-716f-4ed6-9c35-6a1ee48f16da" providerId="ADAL" clId="{9B650758-B091-42D5-9D11-9E3953C5823C}" dt="2017-11-24T04:44:18.718" v="9256" actId="1076"/>
        <pc:sldMkLst>
          <pc:docMk/>
          <pc:sldMk cId="213162797" sldId="256"/>
        </pc:sldMkLst>
        <pc:spChg chg="mod">
          <ac:chgData name="Aine Carey" userId="fb928ad1-716f-4ed6-9c35-6a1ee48f16da" providerId="ADAL" clId="{9B650758-B091-42D5-9D11-9E3953C5823C}" dt="2017-11-23T21:38:19.499" v="183" actId="14100"/>
          <ac:spMkLst>
            <pc:docMk/>
            <pc:sldMk cId="213162797" sldId="256"/>
            <ac:spMk id="2" creationId="{00000000-0000-0000-0000-000000000000}"/>
          </ac:spMkLst>
        </pc:spChg>
        <pc:spChg chg="mod">
          <ac:chgData name="Aine Carey" userId="fb928ad1-716f-4ed6-9c35-6a1ee48f16da" providerId="ADAL" clId="{9B650758-B091-42D5-9D11-9E3953C5823C}" dt="2017-11-24T00:04:57.894" v="5360" actId="20577"/>
          <ac:spMkLst>
            <pc:docMk/>
            <pc:sldMk cId="213162797" sldId="256"/>
            <ac:spMk id="3" creationId="{00000000-0000-0000-0000-000000000000}"/>
          </ac:spMkLst>
        </pc:spChg>
        <pc:picChg chg="add del mod">
          <ac:chgData name="Aine Carey" userId="fb928ad1-716f-4ed6-9c35-6a1ee48f16da" providerId="ADAL" clId="{9B650758-B091-42D5-9D11-9E3953C5823C}" dt="2017-11-24T04:41:17.355" v="9248" actId="478"/>
          <ac:picMkLst>
            <pc:docMk/>
            <pc:sldMk cId="213162797" sldId="256"/>
            <ac:picMk id="4" creationId="{29C6086E-1146-4FD3-B1E4-E9496C143314}"/>
          </ac:picMkLst>
        </pc:picChg>
        <pc:picChg chg="add mod">
          <ac:chgData name="Aine Carey" userId="fb928ad1-716f-4ed6-9c35-6a1ee48f16da" providerId="ADAL" clId="{9B650758-B091-42D5-9D11-9E3953C5823C}" dt="2017-11-24T04:44:18.718" v="9256" actId="1076"/>
          <ac:picMkLst>
            <pc:docMk/>
            <pc:sldMk cId="213162797" sldId="256"/>
            <ac:picMk id="5" creationId="{B3C12942-F3CA-47E8-AC1F-FB9314618E9F}"/>
          </ac:picMkLst>
        </pc:picChg>
      </pc:sldChg>
      <pc:sldChg chg="addSp delSp modSp modTransition modAnim">
        <pc:chgData name="Aine Carey" userId="fb928ad1-716f-4ed6-9c35-6a1ee48f16da" providerId="ADAL" clId="{9B650758-B091-42D5-9D11-9E3953C5823C}" dt="2017-11-24T06:54:10.161" v="15795"/>
        <pc:sldMkLst>
          <pc:docMk/>
          <pc:sldMk cId="3818995637" sldId="257"/>
        </pc:sldMkLst>
        <pc:spChg chg="mod">
          <ac:chgData name="Aine Carey" userId="fb928ad1-716f-4ed6-9c35-6a1ee48f16da" providerId="ADAL" clId="{9B650758-B091-42D5-9D11-9E3953C5823C}" dt="2017-11-24T05:11:05.070" v="9555" actId="20577"/>
          <ac:spMkLst>
            <pc:docMk/>
            <pc:sldMk cId="3818995637" sldId="257"/>
            <ac:spMk id="2" creationId="{00000000-0000-0000-0000-000000000000}"/>
          </ac:spMkLst>
        </pc:spChg>
        <pc:spChg chg="add del mod">
          <ac:chgData name="Aine Carey" userId="fb928ad1-716f-4ed6-9c35-6a1ee48f16da" providerId="ADAL" clId="{9B650758-B091-42D5-9D11-9E3953C5823C}" dt="2017-11-24T05:12:19.249" v="9616" actId="478"/>
          <ac:spMkLst>
            <pc:docMk/>
            <pc:sldMk cId="3818995637" sldId="257"/>
            <ac:spMk id="4" creationId="{8DD9B19E-DD5A-461C-9199-AD536822868F}"/>
          </ac:spMkLst>
        </pc:spChg>
        <pc:spChg chg="add mod">
          <ac:chgData name="Aine Carey" userId="fb928ad1-716f-4ed6-9c35-6a1ee48f16da" providerId="ADAL" clId="{9B650758-B091-42D5-9D11-9E3953C5823C}" dt="2017-11-24T05:24:50.806" v="10736"/>
          <ac:spMkLst>
            <pc:docMk/>
            <pc:sldMk cId="3818995637" sldId="257"/>
            <ac:spMk id="5" creationId="{EAF5E4D6-F6C3-4228-A291-47FC466C970E}"/>
          </ac:spMkLst>
        </pc:spChg>
        <pc:picChg chg="mod">
          <ac:chgData name="Aine Carey" userId="fb928ad1-716f-4ed6-9c35-6a1ee48f16da" providerId="ADAL" clId="{9B650758-B091-42D5-9D11-9E3953C5823C}" dt="2017-11-24T05:12:13.425" v="9615"/>
          <ac:picMkLst>
            <pc:docMk/>
            <pc:sldMk cId="3818995637" sldId="257"/>
            <ac:picMk id="3" creationId="{00000000-0000-0000-0000-000000000000}"/>
          </ac:picMkLst>
        </pc:picChg>
      </pc:sldChg>
      <pc:sldChg chg="modSp add del">
        <pc:chgData name="Aine Carey" userId="fb928ad1-716f-4ed6-9c35-6a1ee48f16da" providerId="ADAL" clId="{9B650758-B091-42D5-9D11-9E3953C5823C}" dt="2017-11-24T06:25:50.678" v="15371" actId="2696"/>
        <pc:sldMkLst>
          <pc:docMk/>
          <pc:sldMk cId="3889203761" sldId="258"/>
        </pc:sldMkLst>
        <pc:spChg chg="mod">
          <ac:chgData name="Aine Carey" userId="fb928ad1-716f-4ed6-9c35-6a1ee48f16da" providerId="ADAL" clId="{9B650758-B091-42D5-9D11-9E3953C5823C}" dt="2017-11-23T21:51:45.248" v="454" actId="20577"/>
          <ac:spMkLst>
            <pc:docMk/>
            <pc:sldMk cId="3889203761" sldId="258"/>
            <ac:spMk id="3" creationId="{4E167036-B31E-4555-A69C-11607D089A53}"/>
          </ac:spMkLst>
        </pc:spChg>
      </pc:sldChg>
      <pc:sldChg chg="addSp delSp modSp add mod modTransition setBg modAnim modNotesTx">
        <pc:chgData name="Aine Carey" userId="fb928ad1-716f-4ed6-9c35-6a1ee48f16da" providerId="ADAL" clId="{9B650758-B091-42D5-9D11-9E3953C5823C}" dt="2017-11-24T05:06:27.740" v="9431"/>
        <pc:sldMkLst>
          <pc:docMk/>
          <pc:sldMk cId="2947486669" sldId="259"/>
        </pc:sldMkLst>
        <pc:spChg chg="mod ord">
          <ac:chgData name="Aine Carey" userId="fb928ad1-716f-4ed6-9c35-6a1ee48f16da" providerId="ADAL" clId="{9B650758-B091-42D5-9D11-9E3953C5823C}" dt="2017-11-23T22:16:59.653" v="857" actId="255"/>
          <ac:spMkLst>
            <pc:docMk/>
            <pc:sldMk cId="2947486669" sldId="259"/>
            <ac:spMk id="2" creationId="{072EA4F1-30E5-4B90-BE34-FC73A12A0F7A}"/>
          </ac:spMkLst>
        </pc:spChg>
        <pc:spChg chg="del">
          <ac:chgData name="Aine Carey" userId="fb928ad1-716f-4ed6-9c35-6a1ee48f16da" providerId="ADAL" clId="{9B650758-B091-42D5-9D11-9E3953C5823C}" dt="2017-11-23T22:07:24.740" v="458" actId="931"/>
          <ac:spMkLst>
            <pc:docMk/>
            <pc:sldMk cId="2947486669" sldId="259"/>
            <ac:spMk id="3" creationId="{D4DB81FC-6693-466D-80EC-B6A7677D850C}"/>
          </ac:spMkLst>
        </pc:spChg>
        <pc:spChg chg="del mod">
          <ac:chgData name="Aine Carey" userId="fb928ad1-716f-4ed6-9c35-6a1ee48f16da" providerId="ADAL" clId="{9B650758-B091-42D5-9D11-9E3953C5823C}" dt="2017-11-23T22:10:58.664" v="575" actId="478"/>
          <ac:spMkLst>
            <pc:docMk/>
            <pc:sldMk cId="2947486669" sldId="259"/>
            <ac:spMk id="4" creationId="{39697047-FE16-4BB6-9665-3FF2B58D05C6}"/>
          </ac:spMkLst>
        </pc:spChg>
        <pc:spChg chg="add del">
          <ac:chgData name="Aine Carey" userId="fb928ad1-716f-4ed6-9c35-6a1ee48f16da" providerId="ADAL" clId="{9B650758-B091-42D5-9D11-9E3953C5823C}" dt="2017-11-23T22:09:22.092" v="472" actId="26606"/>
          <ac:spMkLst>
            <pc:docMk/>
            <pc:sldMk cId="2947486669" sldId="259"/>
            <ac:spMk id="12" creationId="{1E394298-52CF-429D-AF3A-0D285AD66400}"/>
          </ac:spMkLst>
        </pc:spChg>
        <pc:spChg chg="add del">
          <ac:chgData name="Aine Carey" userId="fb928ad1-716f-4ed6-9c35-6a1ee48f16da" providerId="ADAL" clId="{9B650758-B091-42D5-9D11-9E3953C5823C}" dt="2017-11-23T22:09:22.092" v="472" actId="26606"/>
          <ac:spMkLst>
            <pc:docMk/>
            <pc:sldMk cId="2947486669" sldId="259"/>
            <ac:spMk id="14" creationId="{4065B0DA-8240-408F-BB58-C10D3222835F}"/>
          </ac:spMkLst>
        </pc:spChg>
        <pc:spChg chg="add del">
          <ac:chgData name="Aine Carey" userId="fb928ad1-716f-4ed6-9c35-6a1ee48f16da" providerId="ADAL" clId="{9B650758-B091-42D5-9D11-9E3953C5823C}" dt="2017-11-23T22:09:22.092" v="472" actId="26606"/>
          <ac:spMkLst>
            <pc:docMk/>
            <pc:sldMk cId="2947486669" sldId="259"/>
            <ac:spMk id="16" creationId="{83100DFF-9641-43E6-ACF8-27087C2D8BC9}"/>
          </ac:spMkLst>
        </pc:spChg>
        <pc:spChg chg="add del">
          <ac:chgData name="Aine Carey" userId="fb928ad1-716f-4ed6-9c35-6a1ee48f16da" providerId="ADAL" clId="{9B650758-B091-42D5-9D11-9E3953C5823C}" dt="2017-11-23T22:08:53.531" v="465" actId="26606"/>
          <ac:spMkLst>
            <pc:docMk/>
            <pc:sldMk cId="2947486669" sldId="259"/>
            <ac:spMk id="21" creationId="{85B3A411-39CB-4453-9F3D-FA48206632BC}"/>
          </ac:spMkLst>
        </pc:spChg>
        <pc:spChg chg="add del">
          <ac:chgData name="Aine Carey" userId="fb928ad1-716f-4ed6-9c35-6a1ee48f16da" providerId="ADAL" clId="{9B650758-B091-42D5-9D11-9E3953C5823C}" dt="2017-11-23T22:09:05.058" v="467" actId="26606"/>
          <ac:spMkLst>
            <pc:docMk/>
            <pc:sldMk cId="2947486669" sldId="259"/>
            <ac:spMk id="25" creationId="{FED435E0-E198-46C6-A123-85D6BA6290B6}"/>
          </ac:spMkLst>
        </pc:spChg>
        <pc:spChg chg="add del">
          <ac:chgData name="Aine Carey" userId="fb928ad1-716f-4ed6-9c35-6a1ee48f16da" providerId="ADAL" clId="{9B650758-B091-42D5-9D11-9E3953C5823C}" dt="2017-11-23T22:09:05.058" v="467" actId="26606"/>
          <ac:spMkLst>
            <pc:docMk/>
            <pc:sldMk cId="2947486669" sldId="259"/>
            <ac:spMk id="28" creationId="{BBEE28A7-C83B-4DCB-9E66-AF58A08648C4}"/>
          </ac:spMkLst>
        </pc:spChg>
        <pc:spChg chg="add del">
          <ac:chgData name="Aine Carey" userId="fb928ad1-716f-4ed6-9c35-6a1ee48f16da" providerId="ADAL" clId="{9B650758-B091-42D5-9D11-9E3953C5823C}" dt="2017-11-23T22:09:05.058" v="467" actId="26606"/>
          <ac:spMkLst>
            <pc:docMk/>
            <pc:sldMk cId="2947486669" sldId="259"/>
            <ac:spMk id="29" creationId="{856DB695-D1F8-429E-BA28-FDC72FA1AFF7}"/>
          </ac:spMkLst>
        </pc:spChg>
        <pc:spChg chg="add del mod">
          <ac:chgData name="Aine Carey" userId="fb928ad1-716f-4ed6-9c35-6a1ee48f16da" providerId="ADAL" clId="{9B650758-B091-42D5-9D11-9E3953C5823C}" dt="2017-11-23T22:15:42.309" v="840"/>
          <ac:spMkLst>
            <pc:docMk/>
            <pc:sldMk cId="2947486669" sldId="259"/>
            <ac:spMk id="30" creationId="{80BEB4FC-05E5-4864-AEAC-2C362CF30185}"/>
          </ac:spMkLst>
        </pc:spChg>
        <pc:spChg chg="add del">
          <ac:chgData name="Aine Carey" userId="fb928ad1-716f-4ed6-9c35-6a1ee48f16da" providerId="ADAL" clId="{9B650758-B091-42D5-9D11-9E3953C5823C}" dt="2017-11-23T22:09:15.224" v="469" actId="26606"/>
          <ac:spMkLst>
            <pc:docMk/>
            <pc:sldMk cId="2947486669" sldId="259"/>
            <ac:spMk id="31" creationId="{85B3A411-39CB-4453-9F3D-FA48206632BC}"/>
          </ac:spMkLst>
        </pc:spChg>
        <pc:spChg chg="add del">
          <ac:chgData name="Aine Carey" userId="fb928ad1-716f-4ed6-9c35-6a1ee48f16da" providerId="ADAL" clId="{9B650758-B091-42D5-9D11-9E3953C5823C}" dt="2017-11-23T22:09:15.224" v="469" actId="26606"/>
          <ac:spMkLst>
            <pc:docMk/>
            <pc:sldMk cId="2947486669" sldId="259"/>
            <ac:spMk id="32" creationId="{AE854B98-3E4E-4300-AEA3-53968D2E4A37}"/>
          </ac:spMkLst>
        </pc:spChg>
        <pc:spChg chg="add mod">
          <ac:chgData name="Aine Carey" userId="fb928ad1-716f-4ed6-9c35-6a1ee48f16da" providerId="ADAL" clId="{9B650758-B091-42D5-9D11-9E3953C5823C}" dt="2017-11-23T22:16:29.565" v="852" actId="1076"/>
          <ac:spMkLst>
            <pc:docMk/>
            <pc:sldMk cId="2947486669" sldId="259"/>
            <ac:spMk id="35" creationId="{EEB9BAC0-A4F4-4492-B2A4-086FAD7D95F8}"/>
          </ac:spMkLst>
        </pc:spChg>
        <pc:spChg chg="add del">
          <ac:chgData name="Aine Carey" userId="fb928ad1-716f-4ed6-9c35-6a1ee48f16da" providerId="ADAL" clId="{9B650758-B091-42D5-9D11-9E3953C5823C}" dt="2017-11-23T22:09:22.083" v="471" actId="26606"/>
          <ac:spMkLst>
            <pc:docMk/>
            <pc:sldMk cId="2947486669" sldId="259"/>
            <ac:spMk id="36" creationId="{85B3A411-39CB-4453-9F3D-FA48206632BC}"/>
          </ac:spMkLst>
        </pc:spChg>
        <pc:spChg chg="add mod">
          <ac:chgData name="Aine Carey" userId="fb928ad1-716f-4ed6-9c35-6a1ee48f16da" providerId="ADAL" clId="{9B650758-B091-42D5-9D11-9E3953C5823C}" dt="2017-11-24T00:02:14.400" v="5273" actId="20577"/>
          <ac:spMkLst>
            <pc:docMk/>
            <pc:sldMk cId="2947486669" sldId="259"/>
            <ac:spMk id="39" creationId="{9D31D4B8-EF48-4790-8C42-3620E8571244}"/>
          </ac:spMkLst>
        </pc:spChg>
        <pc:spChg chg="add">
          <ac:chgData name="Aine Carey" userId="fb928ad1-716f-4ed6-9c35-6a1ee48f16da" providerId="ADAL" clId="{9B650758-B091-42D5-9D11-9E3953C5823C}" dt="2017-11-23T22:09:22.092" v="472" actId="26606"/>
          <ac:spMkLst>
            <pc:docMk/>
            <pc:sldMk cId="2947486669" sldId="259"/>
            <ac:spMk id="40" creationId="{85B3A411-39CB-4453-9F3D-FA48206632BC}"/>
          </ac:spMkLst>
        </pc:spChg>
        <pc:spChg chg="add">
          <ac:chgData name="Aine Carey" userId="fb928ad1-716f-4ed6-9c35-6a1ee48f16da" providerId="ADAL" clId="{9B650758-B091-42D5-9D11-9E3953C5823C}" dt="2017-11-23T22:09:22.092" v="472" actId="26606"/>
          <ac:spMkLst>
            <pc:docMk/>
            <pc:sldMk cId="2947486669" sldId="259"/>
            <ac:spMk id="41" creationId="{AE854B98-3E4E-4300-AEA3-53968D2E4A37}"/>
          </ac:spMkLst>
        </pc:spChg>
        <pc:grpChg chg="add del">
          <ac:chgData name="Aine Carey" userId="fb928ad1-716f-4ed6-9c35-6a1ee48f16da" providerId="ADAL" clId="{9B650758-B091-42D5-9D11-9E3953C5823C}" dt="2017-11-23T22:08:53.531" v="465" actId="26606"/>
          <ac:grpSpMkLst>
            <pc:docMk/>
            <pc:sldMk cId="2947486669" sldId="259"/>
            <ac:grpSpMk id="23" creationId="{78D59EC2-0166-41A5-B253-88E6BF28E47C}"/>
          </ac:grpSpMkLst>
        </pc:grpChg>
        <pc:grpChg chg="add del">
          <ac:chgData name="Aine Carey" userId="fb928ad1-716f-4ed6-9c35-6a1ee48f16da" providerId="ADAL" clId="{9B650758-B091-42D5-9D11-9E3953C5823C}" dt="2017-11-23T22:09:15.224" v="469" actId="26606"/>
          <ac:grpSpMkLst>
            <pc:docMk/>
            <pc:sldMk cId="2947486669" sldId="259"/>
            <ac:grpSpMk id="33" creationId="{AE226B90-6214-4AF6-8738-A12EDDA15642}"/>
          </ac:grpSpMkLst>
        </pc:grpChg>
        <pc:grpChg chg="add del">
          <ac:chgData name="Aine Carey" userId="fb928ad1-716f-4ed6-9c35-6a1ee48f16da" providerId="ADAL" clId="{9B650758-B091-42D5-9D11-9E3953C5823C}" dt="2017-11-23T22:09:22.083" v="471" actId="26606"/>
          <ac:grpSpMkLst>
            <pc:docMk/>
            <pc:sldMk cId="2947486669" sldId="259"/>
            <ac:grpSpMk id="37" creationId="{78D59EC2-0166-41A5-B253-88E6BF28E47C}"/>
          </ac:grpSpMkLst>
        </pc:grpChg>
        <pc:grpChg chg="add">
          <ac:chgData name="Aine Carey" userId="fb928ad1-716f-4ed6-9c35-6a1ee48f16da" providerId="ADAL" clId="{9B650758-B091-42D5-9D11-9E3953C5823C}" dt="2017-11-23T22:09:22.092" v="472" actId="26606"/>
          <ac:grpSpMkLst>
            <pc:docMk/>
            <pc:sldMk cId="2947486669" sldId="259"/>
            <ac:grpSpMk id="42" creationId="{AE226B90-6214-4AF6-8738-A12EDDA15642}"/>
          </ac:grpSpMkLst>
        </pc:grpChg>
        <pc:picChg chg="add del mod">
          <ac:chgData name="Aine Carey" userId="fb928ad1-716f-4ed6-9c35-6a1ee48f16da" providerId="ADAL" clId="{9B650758-B091-42D5-9D11-9E3953C5823C}" dt="2017-11-23T22:08:04.655" v="461"/>
          <ac:picMkLst>
            <pc:docMk/>
            <pc:sldMk cId="2947486669" sldId="259"/>
            <ac:picMk id="5" creationId="{8E41DEE9-17EE-4DCB-A141-F9F10F7745ED}"/>
          </ac:picMkLst>
        </pc:picChg>
        <pc:picChg chg="add mod ord">
          <ac:chgData name="Aine Carey" userId="fb928ad1-716f-4ed6-9c35-6a1ee48f16da" providerId="ADAL" clId="{9B650758-B091-42D5-9D11-9E3953C5823C}" dt="2017-11-23T22:15:53.502" v="847"/>
          <ac:picMkLst>
            <pc:docMk/>
            <pc:sldMk cId="2947486669" sldId="259"/>
            <ac:picMk id="7" creationId="{92B37CD0-4B45-4051-B94D-3D2BA6534689}"/>
          </ac:picMkLst>
        </pc:picChg>
      </pc:sldChg>
      <pc:sldChg chg="addSp add del">
        <pc:chgData name="Aine Carey" userId="fb928ad1-716f-4ed6-9c35-6a1ee48f16da" providerId="ADAL" clId="{9B650758-B091-42D5-9D11-9E3953C5823C}" dt="2017-11-23T23:35:21.880" v="3170" actId="2696"/>
        <pc:sldMkLst>
          <pc:docMk/>
          <pc:sldMk cId="3307076929" sldId="260"/>
        </pc:sldMkLst>
        <pc:picChg chg="add">
          <ac:chgData name="Aine Carey" userId="fb928ad1-716f-4ed6-9c35-6a1ee48f16da" providerId="ADAL" clId="{9B650758-B091-42D5-9D11-9E3953C5823C}" dt="2017-11-23T22:08:15.621" v="463"/>
          <ac:picMkLst>
            <pc:docMk/>
            <pc:sldMk cId="3307076929" sldId="260"/>
            <ac:picMk id="2" creationId="{6B53D73D-110F-4292-8D7F-331848E428D8}"/>
          </ac:picMkLst>
        </pc:picChg>
      </pc:sldChg>
      <pc:sldChg chg="addSp delSp modSp add modTransition modAnim modNotesTx">
        <pc:chgData name="Aine Carey" userId="fb928ad1-716f-4ed6-9c35-6a1ee48f16da" providerId="ADAL" clId="{9B650758-B091-42D5-9D11-9E3953C5823C}" dt="2017-11-24T05:06:36.908" v="9432"/>
        <pc:sldMkLst>
          <pc:docMk/>
          <pc:sldMk cId="3261058576" sldId="261"/>
        </pc:sldMkLst>
        <pc:spChg chg="mod">
          <ac:chgData name="Aine Carey" userId="fb928ad1-716f-4ed6-9c35-6a1ee48f16da" providerId="ADAL" clId="{9B650758-B091-42D5-9D11-9E3953C5823C}" dt="2017-11-23T22:21:54.611" v="1561" actId="20577"/>
          <ac:spMkLst>
            <pc:docMk/>
            <pc:sldMk cId="3261058576" sldId="261"/>
            <ac:spMk id="2" creationId="{F018CE80-49BC-44EE-ADCB-2B08815FD927}"/>
          </ac:spMkLst>
        </pc:spChg>
        <pc:spChg chg="del">
          <ac:chgData name="Aine Carey" userId="fb928ad1-716f-4ed6-9c35-6a1ee48f16da" providerId="ADAL" clId="{9B650758-B091-42D5-9D11-9E3953C5823C}" dt="2017-11-23T22:26:21.311" v="1562" actId="931"/>
          <ac:spMkLst>
            <pc:docMk/>
            <pc:sldMk cId="3261058576" sldId="261"/>
            <ac:spMk id="3" creationId="{121E4FDA-81D0-45A5-B3B6-ACCF6EF0E86E}"/>
          </ac:spMkLst>
        </pc:spChg>
        <pc:spChg chg="mod">
          <ac:chgData name="Aine Carey" userId="fb928ad1-716f-4ed6-9c35-6a1ee48f16da" providerId="ADAL" clId="{9B650758-B091-42D5-9D11-9E3953C5823C}" dt="2017-11-23T23:57:15.139" v="4779"/>
          <ac:spMkLst>
            <pc:docMk/>
            <pc:sldMk cId="3261058576" sldId="261"/>
            <ac:spMk id="4" creationId="{63645ADB-1D81-41D8-B240-6135849887C7}"/>
          </ac:spMkLst>
        </pc:spChg>
        <pc:picChg chg="add mod">
          <ac:chgData name="Aine Carey" userId="fb928ad1-716f-4ed6-9c35-6a1ee48f16da" providerId="ADAL" clId="{9B650758-B091-42D5-9D11-9E3953C5823C}" dt="2017-11-23T22:26:23.499" v="1563" actId="27614"/>
          <ac:picMkLst>
            <pc:docMk/>
            <pc:sldMk cId="3261058576" sldId="261"/>
            <ac:picMk id="8" creationId="{A5E00C5D-F08C-484C-9B02-23C8B5AA1778}"/>
          </ac:picMkLst>
        </pc:picChg>
      </pc:sldChg>
      <pc:sldChg chg="addSp delSp modSp add mod modTransition setBg modAnim modNotesTx">
        <pc:chgData name="Aine Carey" userId="fb928ad1-716f-4ed6-9c35-6a1ee48f16da" providerId="ADAL" clId="{9B650758-B091-42D5-9D11-9E3953C5823C}" dt="2017-11-24T05:06:47.107" v="9433"/>
        <pc:sldMkLst>
          <pc:docMk/>
          <pc:sldMk cId="2821894849" sldId="262"/>
        </pc:sldMkLst>
        <pc:spChg chg="mod ord">
          <ac:chgData name="Aine Carey" userId="fb928ad1-716f-4ed6-9c35-6a1ee48f16da" providerId="ADAL" clId="{9B650758-B091-42D5-9D11-9E3953C5823C}" dt="2017-11-23T23:18:43.316" v="2663" actId="26606"/>
          <ac:spMkLst>
            <pc:docMk/>
            <pc:sldMk cId="2821894849" sldId="262"/>
            <ac:spMk id="2" creationId="{77679963-2F3C-446D-869C-784CBC897C15}"/>
          </ac:spMkLst>
        </pc:spChg>
        <pc:spChg chg="del">
          <ac:chgData name="Aine Carey" userId="fb928ad1-716f-4ed6-9c35-6a1ee48f16da" providerId="ADAL" clId="{9B650758-B091-42D5-9D11-9E3953C5823C}" dt="2017-11-23T23:17:55.225" v="2660"/>
          <ac:spMkLst>
            <pc:docMk/>
            <pc:sldMk cId="2821894849" sldId="262"/>
            <ac:spMk id="3" creationId="{DA80967A-DB43-440A-9BC6-FBEA7173FA30}"/>
          </ac:spMkLst>
        </pc:spChg>
        <pc:spChg chg="add mod">
          <ac:chgData name="Aine Carey" userId="fb928ad1-716f-4ed6-9c35-6a1ee48f16da" providerId="ADAL" clId="{9B650758-B091-42D5-9D11-9E3953C5823C}" dt="2017-11-23T23:30:25.403" v="3029" actId="1076"/>
          <ac:spMkLst>
            <pc:docMk/>
            <pc:sldMk cId="2821894849" sldId="262"/>
            <ac:spMk id="5" creationId="{E7A2FEA1-0771-45BF-A291-CD91A8EBC21F}"/>
          </ac:spMkLst>
        </pc:spChg>
        <pc:spChg chg="add del">
          <ac:chgData name="Aine Carey" userId="fb928ad1-716f-4ed6-9c35-6a1ee48f16da" providerId="ADAL" clId="{9B650758-B091-42D5-9D11-9E3953C5823C}" dt="2017-11-23T23:18:43.308" v="2662" actId="26606"/>
          <ac:spMkLst>
            <pc:docMk/>
            <pc:sldMk cId="2821894849" sldId="262"/>
            <ac:spMk id="9" creationId="{E5A10C92-5805-4C39-9BF6-507F3B9661A3}"/>
          </ac:spMkLst>
        </pc:spChg>
        <pc:spChg chg="add del">
          <ac:chgData name="Aine Carey" userId="fb928ad1-716f-4ed6-9c35-6a1ee48f16da" providerId="ADAL" clId="{9B650758-B091-42D5-9D11-9E3953C5823C}" dt="2017-11-23T23:18:43.308" v="2662" actId="26606"/>
          <ac:spMkLst>
            <pc:docMk/>
            <pc:sldMk cId="2821894849" sldId="262"/>
            <ac:spMk id="11" creationId="{7A273C15-69CC-4E34-A5DC-B1BCD0A62C68}"/>
          </ac:spMkLst>
        </pc:spChg>
        <pc:spChg chg="add mod">
          <ac:chgData name="Aine Carey" userId="fb928ad1-716f-4ed6-9c35-6a1ee48f16da" providerId="ADAL" clId="{9B650758-B091-42D5-9D11-9E3953C5823C}" dt="2017-11-23T23:30:29.057" v="3030" actId="1076"/>
          <ac:spMkLst>
            <pc:docMk/>
            <pc:sldMk cId="2821894849" sldId="262"/>
            <ac:spMk id="12" creationId="{800267CD-BC93-4E7B-837D-B384C578E87D}"/>
          </ac:spMkLst>
        </pc:spChg>
        <pc:spChg chg="add del">
          <ac:chgData name="Aine Carey" userId="fb928ad1-716f-4ed6-9c35-6a1ee48f16da" providerId="ADAL" clId="{9B650758-B091-42D5-9D11-9E3953C5823C}" dt="2017-11-23T23:18:43.308" v="2662" actId="26606"/>
          <ac:spMkLst>
            <pc:docMk/>
            <pc:sldMk cId="2821894849" sldId="262"/>
            <ac:spMk id="13" creationId="{D7674AF9-5BCA-4A5C-A610-CF203E8BB54A}"/>
          </ac:spMkLst>
        </pc:spChg>
        <pc:spChg chg="add mod">
          <ac:chgData name="Aine Carey" userId="fb928ad1-716f-4ed6-9c35-6a1ee48f16da" providerId="ADAL" clId="{9B650758-B091-42D5-9D11-9E3953C5823C}" dt="2017-11-23T23:30:39.118" v="3032" actId="1076"/>
          <ac:spMkLst>
            <pc:docMk/>
            <pc:sldMk cId="2821894849" sldId="262"/>
            <ac:spMk id="14" creationId="{F7D347D5-A41E-459C-BC5A-D116AB64A038}"/>
          </ac:spMkLst>
        </pc:spChg>
        <pc:spChg chg="add">
          <ac:chgData name="Aine Carey" userId="fb928ad1-716f-4ed6-9c35-6a1ee48f16da" providerId="ADAL" clId="{9B650758-B091-42D5-9D11-9E3953C5823C}" dt="2017-11-23T23:18:43.316" v="2663" actId="26606"/>
          <ac:spMkLst>
            <pc:docMk/>
            <pc:sldMk cId="2821894849" sldId="262"/>
            <ac:spMk id="15" creationId="{E5A10C92-5805-4C39-9BF6-507F3B9661A3}"/>
          </ac:spMkLst>
        </pc:spChg>
        <pc:spChg chg="add">
          <ac:chgData name="Aine Carey" userId="fb928ad1-716f-4ed6-9c35-6a1ee48f16da" providerId="ADAL" clId="{9B650758-B091-42D5-9D11-9E3953C5823C}" dt="2017-11-23T23:18:43.316" v="2663" actId="26606"/>
          <ac:spMkLst>
            <pc:docMk/>
            <pc:sldMk cId="2821894849" sldId="262"/>
            <ac:spMk id="16" creationId="{FD93103C-50F9-4D8C-9032-AB9F9BA59457}"/>
          </ac:spMkLst>
        </pc:spChg>
        <pc:spChg chg="add mod">
          <ac:chgData name="Aine Carey" userId="fb928ad1-716f-4ed6-9c35-6a1ee48f16da" providerId="ADAL" clId="{9B650758-B091-42D5-9D11-9E3953C5823C}" dt="2017-11-23T23:41:48.539" v="3357"/>
          <ac:spMkLst>
            <pc:docMk/>
            <pc:sldMk cId="2821894849" sldId="262"/>
            <ac:spMk id="17" creationId="{F7538C75-C56D-488E-8452-7F49F8F4223E}"/>
          </ac:spMkLst>
        </pc:spChg>
        <pc:spChg chg="add mod">
          <ac:chgData name="Aine Carey" userId="fb928ad1-716f-4ed6-9c35-6a1ee48f16da" providerId="ADAL" clId="{9B650758-B091-42D5-9D11-9E3953C5823C}" dt="2017-11-23T23:43:09.139" v="3492" actId="113"/>
          <ac:spMkLst>
            <pc:docMk/>
            <pc:sldMk cId="2821894849" sldId="262"/>
            <ac:spMk id="18" creationId="{8B3C2DFA-885B-45C7-9723-6353B27FAEE9}"/>
          </ac:spMkLst>
        </pc:spChg>
        <pc:picChg chg="add mod">
          <ac:chgData name="Aine Carey" userId="fb928ad1-716f-4ed6-9c35-6a1ee48f16da" providerId="ADAL" clId="{9B650758-B091-42D5-9D11-9E3953C5823C}" dt="2017-11-23T23:20:02.120" v="2664" actId="27614"/>
          <ac:picMkLst>
            <pc:docMk/>
            <pc:sldMk cId="2821894849" sldId="262"/>
            <ac:picMk id="4" creationId="{A05F55A8-722B-48C9-B850-7E52452F8B93}"/>
          </ac:picMkLst>
        </pc:picChg>
      </pc:sldChg>
      <pc:sldChg chg="addSp delSp modSp add modTransition modAnim modNotesTx">
        <pc:chgData name="Aine Carey" userId="fb928ad1-716f-4ed6-9c35-6a1ee48f16da" providerId="ADAL" clId="{9B650758-B091-42D5-9D11-9E3953C5823C}" dt="2017-11-24T05:06:58.230" v="9435"/>
        <pc:sldMkLst>
          <pc:docMk/>
          <pc:sldMk cId="1935330820" sldId="263"/>
        </pc:sldMkLst>
        <pc:spChg chg="mod">
          <ac:chgData name="Aine Carey" userId="fb928ad1-716f-4ed6-9c35-6a1ee48f16da" providerId="ADAL" clId="{9B650758-B091-42D5-9D11-9E3953C5823C}" dt="2017-11-24T00:05:28.687" v="5376"/>
          <ac:spMkLst>
            <pc:docMk/>
            <pc:sldMk cId="1935330820" sldId="263"/>
            <ac:spMk id="2" creationId="{6620079F-9AFB-4A62-AE8D-188A71B40B5F}"/>
          </ac:spMkLst>
        </pc:spChg>
        <pc:spChg chg="del">
          <ac:chgData name="Aine Carey" userId="fb928ad1-716f-4ed6-9c35-6a1ee48f16da" providerId="ADAL" clId="{9B650758-B091-42D5-9D11-9E3953C5823C}" dt="2017-11-24T00:10:19.702" v="5400" actId="931"/>
          <ac:spMkLst>
            <pc:docMk/>
            <pc:sldMk cId="1935330820" sldId="263"/>
            <ac:spMk id="3" creationId="{4D8AFF73-E398-46CF-9B32-67887D101EBE}"/>
          </ac:spMkLst>
        </pc:spChg>
        <pc:spChg chg="add del mod">
          <ac:chgData name="Aine Carey" userId="fb928ad1-716f-4ed6-9c35-6a1ee48f16da" providerId="ADAL" clId="{9B650758-B091-42D5-9D11-9E3953C5823C}" dt="2017-11-23T23:54:08.746" v="4748" actId="478"/>
          <ac:spMkLst>
            <pc:docMk/>
            <pc:sldMk cId="1935330820" sldId="263"/>
            <ac:spMk id="4" creationId="{86C08075-F561-42E0-A665-2E165ECF952F}"/>
          </ac:spMkLst>
        </pc:spChg>
        <pc:spChg chg="add del">
          <ac:chgData name="Aine Carey" userId="fb928ad1-716f-4ed6-9c35-6a1ee48f16da" providerId="ADAL" clId="{9B650758-B091-42D5-9D11-9E3953C5823C}" dt="2017-11-23T23:54:05.292" v="4747"/>
          <ac:spMkLst>
            <pc:docMk/>
            <pc:sldMk cId="1935330820" sldId="263"/>
            <ac:spMk id="5" creationId="{5A7D5F51-B0A9-4ABB-8909-E84B1AFF0C3B}"/>
          </ac:spMkLst>
        </pc:spChg>
        <pc:spChg chg="add del mod">
          <ac:chgData name="Aine Carey" userId="fb928ad1-716f-4ed6-9c35-6a1ee48f16da" providerId="ADAL" clId="{9B650758-B091-42D5-9D11-9E3953C5823C}" dt="2017-11-24T02:24:18.484" v="6631"/>
          <ac:spMkLst>
            <pc:docMk/>
            <pc:sldMk cId="1935330820" sldId="263"/>
            <ac:spMk id="6" creationId="{78E54104-9856-489C-8B43-50AC2B983C1D}"/>
          </ac:spMkLst>
        </pc:spChg>
        <pc:picChg chg="add mod">
          <ac:chgData name="Aine Carey" userId="fb928ad1-716f-4ed6-9c35-6a1ee48f16da" providerId="ADAL" clId="{9B650758-B091-42D5-9D11-9E3953C5823C}" dt="2017-11-24T00:10:19.702" v="5400" actId="931"/>
          <ac:picMkLst>
            <pc:docMk/>
            <pc:sldMk cId="1935330820" sldId="263"/>
            <ac:picMk id="8" creationId="{2777E332-A767-460D-949B-3D0B3EC93E53}"/>
          </ac:picMkLst>
        </pc:picChg>
      </pc:sldChg>
      <pc:sldChg chg="addSp modSp add">
        <pc:chgData name="Aine Carey" userId="fb928ad1-716f-4ed6-9c35-6a1ee48f16da" providerId="ADAL" clId="{9B650758-B091-42D5-9D11-9E3953C5823C}" dt="2017-11-24T04:49:20.943" v="9265" actId="1076"/>
        <pc:sldMkLst>
          <pc:docMk/>
          <pc:sldMk cId="3207535670" sldId="264"/>
        </pc:sldMkLst>
        <pc:picChg chg="add mod modCrop">
          <ac:chgData name="Aine Carey" userId="fb928ad1-716f-4ed6-9c35-6a1ee48f16da" providerId="ADAL" clId="{9B650758-B091-42D5-9D11-9E3953C5823C}" dt="2017-11-24T04:49:20.943" v="9265" actId="1076"/>
          <ac:picMkLst>
            <pc:docMk/>
            <pc:sldMk cId="3207535670" sldId="264"/>
            <ac:picMk id="2" creationId="{4ECD35E4-C8FB-424B-A314-D56D435560A9}"/>
          </ac:picMkLst>
        </pc:picChg>
      </pc:sldChg>
      <pc:sldChg chg="addSp modSp add">
        <pc:chgData name="Aine Carey" userId="fb928ad1-716f-4ed6-9c35-6a1ee48f16da" providerId="ADAL" clId="{9B650758-B091-42D5-9D11-9E3953C5823C}" dt="2017-11-24T04:49:27.067" v="9267" actId="1076"/>
        <pc:sldMkLst>
          <pc:docMk/>
          <pc:sldMk cId="2053527248" sldId="265"/>
        </pc:sldMkLst>
        <pc:picChg chg="add mod modCrop">
          <ac:chgData name="Aine Carey" userId="fb928ad1-716f-4ed6-9c35-6a1ee48f16da" providerId="ADAL" clId="{9B650758-B091-42D5-9D11-9E3953C5823C}" dt="2017-11-24T04:49:27.067" v="9267" actId="1076"/>
          <ac:picMkLst>
            <pc:docMk/>
            <pc:sldMk cId="2053527248" sldId="265"/>
            <ac:picMk id="2" creationId="{9F1E4161-34FD-4F6A-A35B-CD1A690FFB39}"/>
          </ac:picMkLst>
        </pc:picChg>
      </pc:sldChg>
      <pc:sldChg chg="addSp delSp modSp add modTransition modAnim">
        <pc:chgData name="Aine Carey" userId="fb928ad1-716f-4ed6-9c35-6a1ee48f16da" providerId="ADAL" clId="{9B650758-B091-42D5-9D11-9E3953C5823C}" dt="2017-11-24T05:07:21.380" v="9438"/>
        <pc:sldMkLst>
          <pc:docMk/>
          <pc:sldMk cId="1260777241" sldId="266"/>
        </pc:sldMkLst>
        <pc:spChg chg="mod ord">
          <ac:chgData name="Aine Carey" userId="fb928ad1-716f-4ed6-9c35-6a1ee48f16da" providerId="ADAL" clId="{9B650758-B091-42D5-9D11-9E3953C5823C}" dt="2017-11-24T02:33:10.741" v="6903" actId="20577"/>
          <ac:spMkLst>
            <pc:docMk/>
            <pc:sldMk cId="1260777241" sldId="266"/>
            <ac:spMk id="2" creationId="{D674F2D2-EC63-46EA-AB71-8846128F56B0}"/>
          </ac:spMkLst>
        </pc:spChg>
        <pc:spChg chg="add del mod">
          <ac:chgData name="Aine Carey" userId="fb928ad1-716f-4ed6-9c35-6a1ee48f16da" providerId="ADAL" clId="{9B650758-B091-42D5-9D11-9E3953C5823C}" dt="2017-11-24T02:20:09.527" v="6485" actId="478"/>
          <ac:spMkLst>
            <pc:docMk/>
            <pc:sldMk cId="1260777241" sldId="266"/>
            <ac:spMk id="3" creationId="{3A51A05B-4BCB-4A5B-AA45-3A01A50902BD}"/>
          </ac:spMkLst>
        </pc:spChg>
        <pc:spChg chg="add mod ord">
          <ac:chgData name="Aine Carey" userId="fb928ad1-716f-4ed6-9c35-6a1ee48f16da" providerId="ADAL" clId="{9B650758-B091-42D5-9D11-9E3953C5823C}" dt="2017-11-24T03:11:19.774" v="6979" actId="339"/>
          <ac:spMkLst>
            <pc:docMk/>
            <pc:sldMk cId="1260777241" sldId="266"/>
            <ac:spMk id="5" creationId="{4A0BDB32-8ACE-49F7-AF4B-68135DEFF8CE}"/>
          </ac:spMkLst>
        </pc:spChg>
        <pc:spChg chg="add del mod">
          <ac:chgData name="Aine Carey" userId="fb928ad1-716f-4ed6-9c35-6a1ee48f16da" providerId="ADAL" clId="{9B650758-B091-42D5-9D11-9E3953C5823C}" dt="2017-11-24T02:23:24.608" v="6618" actId="478"/>
          <ac:spMkLst>
            <pc:docMk/>
            <pc:sldMk cId="1260777241" sldId="266"/>
            <ac:spMk id="6" creationId="{B6B5FA06-AE1E-41B9-B6D6-9AB1330139F1}"/>
          </ac:spMkLst>
        </pc:spChg>
        <pc:spChg chg="add del mod">
          <ac:chgData name="Aine Carey" userId="fb928ad1-716f-4ed6-9c35-6a1ee48f16da" providerId="ADAL" clId="{9B650758-B091-42D5-9D11-9E3953C5823C}" dt="2017-11-24T02:23:26.931" v="6619" actId="478"/>
          <ac:spMkLst>
            <pc:docMk/>
            <pc:sldMk cId="1260777241" sldId="266"/>
            <ac:spMk id="7" creationId="{499D3213-DD26-4000-8C1D-8006450B4C3F}"/>
          </ac:spMkLst>
        </pc:spChg>
        <pc:spChg chg="add mod">
          <ac:chgData name="Aine Carey" userId="fb928ad1-716f-4ed6-9c35-6a1ee48f16da" providerId="ADAL" clId="{9B650758-B091-42D5-9D11-9E3953C5823C}" dt="2017-11-24T03:11:32.665" v="6980" actId="339"/>
          <ac:spMkLst>
            <pc:docMk/>
            <pc:sldMk cId="1260777241" sldId="266"/>
            <ac:spMk id="8" creationId="{D41D5490-F1CD-464A-ADAA-2F0B0C8AA96F}"/>
          </ac:spMkLst>
        </pc:spChg>
        <pc:spChg chg="add del mod">
          <ac:chgData name="Aine Carey" userId="fb928ad1-716f-4ed6-9c35-6a1ee48f16da" providerId="ADAL" clId="{9B650758-B091-42D5-9D11-9E3953C5823C}" dt="2017-11-24T02:28:16.066" v="6777" actId="478"/>
          <ac:spMkLst>
            <pc:docMk/>
            <pc:sldMk cId="1260777241" sldId="266"/>
            <ac:spMk id="9" creationId="{B9A04564-F467-47C4-A4B6-94B9188E60A2}"/>
          </ac:spMkLst>
        </pc:spChg>
        <pc:spChg chg="add del">
          <ac:chgData name="Aine Carey" userId="fb928ad1-716f-4ed6-9c35-6a1ee48f16da" providerId="ADAL" clId="{9B650758-B091-42D5-9D11-9E3953C5823C}" dt="2017-11-24T02:23:40.700" v="6623" actId="478"/>
          <ac:spMkLst>
            <pc:docMk/>
            <pc:sldMk cId="1260777241" sldId="266"/>
            <ac:spMk id="10" creationId="{3AEF6044-F81E-4492-A886-DFB9B6B8EB7B}"/>
          </ac:spMkLst>
        </pc:spChg>
        <pc:spChg chg="add del">
          <ac:chgData name="Aine Carey" userId="fb928ad1-716f-4ed6-9c35-6a1ee48f16da" providerId="ADAL" clId="{9B650758-B091-42D5-9D11-9E3953C5823C}" dt="2017-11-24T02:23:46.190" v="6625" actId="478"/>
          <ac:spMkLst>
            <pc:docMk/>
            <pc:sldMk cId="1260777241" sldId="266"/>
            <ac:spMk id="11" creationId="{7DC07E86-4903-407F-A4AF-643E906937BB}"/>
          </ac:spMkLst>
        </pc:spChg>
        <pc:spChg chg="add del mod">
          <ac:chgData name="Aine Carey" userId="fb928ad1-716f-4ed6-9c35-6a1ee48f16da" providerId="ADAL" clId="{9B650758-B091-42D5-9D11-9E3953C5823C}" dt="2017-11-24T02:28:24.553" v="6779" actId="478"/>
          <ac:spMkLst>
            <pc:docMk/>
            <pc:sldMk cId="1260777241" sldId="266"/>
            <ac:spMk id="12" creationId="{FE8C31D4-D7B1-476F-B2C2-442861477487}"/>
          </ac:spMkLst>
        </pc:spChg>
        <pc:spChg chg="add mod">
          <ac:chgData name="Aine Carey" userId="fb928ad1-716f-4ed6-9c35-6a1ee48f16da" providerId="ADAL" clId="{9B650758-B091-42D5-9D11-9E3953C5823C}" dt="2017-11-24T03:11:44.145" v="6981" actId="339"/>
          <ac:spMkLst>
            <pc:docMk/>
            <pc:sldMk cId="1260777241" sldId="266"/>
            <ac:spMk id="13" creationId="{728AF1BD-1101-4967-9775-47A8CDE8DA47}"/>
          </ac:spMkLst>
        </pc:spChg>
        <pc:spChg chg="add mod">
          <ac:chgData name="Aine Carey" userId="fb928ad1-716f-4ed6-9c35-6a1ee48f16da" providerId="ADAL" clId="{9B650758-B091-42D5-9D11-9E3953C5823C}" dt="2017-11-24T03:11:52.199" v="6982" actId="339"/>
          <ac:spMkLst>
            <pc:docMk/>
            <pc:sldMk cId="1260777241" sldId="266"/>
            <ac:spMk id="14" creationId="{A0A5F338-E99E-452A-ADB8-6BFD1334B455}"/>
          </ac:spMkLst>
        </pc:spChg>
        <pc:graphicFrameChg chg="add del mod">
          <ac:chgData name="Aine Carey" userId="fb928ad1-716f-4ed6-9c35-6a1ee48f16da" providerId="ADAL" clId="{9B650758-B091-42D5-9D11-9E3953C5823C}" dt="2017-11-24T02:19:02.062" v="6473" actId="1032"/>
          <ac:graphicFrameMkLst>
            <pc:docMk/>
            <pc:sldMk cId="1260777241" sldId="266"/>
            <ac:graphicFrameMk id="4" creationId="{4EDCCE95-79D3-4DD4-AB4E-637EDE4F11D8}"/>
          </ac:graphicFrameMkLst>
        </pc:graphicFrameChg>
      </pc:sldChg>
      <pc:sldChg chg="addSp delSp modSp add modTransition">
        <pc:chgData name="Aine Carey" userId="fb928ad1-716f-4ed6-9c35-6a1ee48f16da" providerId="ADAL" clId="{9B650758-B091-42D5-9D11-9E3953C5823C}" dt="2017-11-24T05:07:11.581" v="9436"/>
        <pc:sldMkLst>
          <pc:docMk/>
          <pc:sldMk cId="2362191666" sldId="267"/>
        </pc:sldMkLst>
        <pc:spChg chg="mod">
          <ac:chgData name="Aine Carey" userId="fb928ad1-716f-4ed6-9c35-6a1ee48f16da" providerId="ADAL" clId="{9B650758-B091-42D5-9D11-9E3953C5823C}" dt="2017-11-24T03:41:18.870" v="7020" actId="255"/>
          <ac:spMkLst>
            <pc:docMk/>
            <pc:sldMk cId="2362191666" sldId="267"/>
            <ac:spMk id="2" creationId="{7E8B2B5C-0C13-4976-8CE6-C1E6E08BEEC2}"/>
          </ac:spMkLst>
        </pc:spChg>
        <pc:spChg chg="del">
          <ac:chgData name="Aine Carey" userId="fb928ad1-716f-4ed6-9c35-6a1ee48f16da" providerId="ADAL" clId="{9B650758-B091-42D5-9D11-9E3953C5823C}" dt="2017-11-24T03:39:25.511" v="7013" actId="931"/>
          <ac:spMkLst>
            <pc:docMk/>
            <pc:sldMk cId="2362191666" sldId="267"/>
            <ac:spMk id="3" creationId="{EC239864-BBCA-4517-B380-0E9675AADE98}"/>
          </ac:spMkLst>
        </pc:spChg>
        <pc:spChg chg="del mod">
          <ac:chgData name="Aine Carey" userId="fb928ad1-716f-4ed6-9c35-6a1ee48f16da" providerId="ADAL" clId="{9B650758-B091-42D5-9D11-9E3953C5823C}" dt="2017-11-24T03:41:56.261" v="7049" actId="478"/>
          <ac:spMkLst>
            <pc:docMk/>
            <pc:sldMk cId="2362191666" sldId="267"/>
            <ac:spMk id="4" creationId="{71FD3449-736A-4EAD-BAE4-A80D403F4298}"/>
          </ac:spMkLst>
        </pc:spChg>
        <pc:spChg chg="add mod">
          <ac:chgData name="Aine Carey" userId="fb928ad1-716f-4ed6-9c35-6a1ee48f16da" providerId="ADAL" clId="{9B650758-B091-42D5-9D11-9E3953C5823C}" dt="2017-11-24T03:55:17.345" v="7297" actId="20577"/>
          <ac:spMkLst>
            <pc:docMk/>
            <pc:sldMk cId="2362191666" sldId="267"/>
            <ac:spMk id="7" creationId="{CAD84E1E-C126-4FE3-AFD2-A747E3B7F8BA}"/>
          </ac:spMkLst>
        </pc:spChg>
        <pc:picChg chg="add mod">
          <ac:chgData name="Aine Carey" userId="fb928ad1-716f-4ed6-9c35-6a1ee48f16da" providerId="ADAL" clId="{9B650758-B091-42D5-9D11-9E3953C5823C}" dt="2017-11-24T03:39:27.903" v="7014" actId="27614"/>
          <ac:picMkLst>
            <pc:docMk/>
            <pc:sldMk cId="2362191666" sldId="267"/>
            <ac:picMk id="6" creationId="{C352E531-299B-47CD-90C0-173C504F01A0}"/>
          </ac:picMkLst>
        </pc:picChg>
      </pc:sldChg>
      <pc:sldChg chg="addSp delSp modSp add del modAnim">
        <pc:chgData name="Aine Carey" userId="fb928ad1-716f-4ed6-9c35-6a1ee48f16da" providerId="ADAL" clId="{9B650758-B091-42D5-9D11-9E3953C5823C}" dt="2017-11-24T04:39:01.138" v="9239" actId="2696"/>
        <pc:sldMkLst>
          <pc:docMk/>
          <pc:sldMk cId="1690992435" sldId="268"/>
        </pc:sldMkLst>
        <pc:spChg chg="mod">
          <ac:chgData name="Aine Carey" userId="fb928ad1-716f-4ed6-9c35-6a1ee48f16da" providerId="ADAL" clId="{9B650758-B091-42D5-9D11-9E3953C5823C}" dt="2017-11-24T03:55:48.405" v="7310" actId="20577"/>
          <ac:spMkLst>
            <pc:docMk/>
            <pc:sldMk cId="1690992435" sldId="268"/>
            <ac:spMk id="2" creationId="{C70542DD-A11A-4BE6-A603-7994BDEAA0C4}"/>
          </ac:spMkLst>
        </pc:spChg>
        <pc:spChg chg="mod">
          <ac:chgData name="Aine Carey" userId="fb928ad1-716f-4ed6-9c35-6a1ee48f16da" providerId="ADAL" clId="{9B650758-B091-42D5-9D11-9E3953C5823C}" dt="2017-11-24T04:13:39.053" v="8007" actId="1076"/>
          <ac:spMkLst>
            <pc:docMk/>
            <pc:sldMk cId="1690992435" sldId="268"/>
            <ac:spMk id="3" creationId="{CC48C129-B4A2-45D8-A1D5-DD323B4393A5}"/>
          </ac:spMkLst>
        </pc:spChg>
        <pc:spChg chg="del">
          <ac:chgData name="Aine Carey" userId="fb928ad1-716f-4ed6-9c35-6a1ee48f16da" providerId="ADAL" clId="{9B650758-B091-42D5-9D11-9E3953C5823C}" dt="2017-11-24T03:56:52.117" v="7356" actId="1032"/>
          <ac:spMkLst>
            <pc:docMk/>
            <pc:sldMk cId="1690992435" sldId="268"/>
            <ac:spMk id="4" creationId="{0D15C4EB-F427-4C6B-B5E7-0AE35C2BB2C4}"/>
          </ac:spMkLst>
        </pc:spChg>
        <pc:spChg chg="mod">
          <ac:chgData name="Aine Carey" userId="fb928ad1-716f-4ed6-9c35-6a1ee48f16da" providerId="ADAL" clId="{9B650758-B091-42D5-9D11-9E3953C5823C}" dt="2017-11-24T04:02:14.841" v="7427" actId="108"/>
          <ac:spMkLst>
            <pc:docMk/>
            <pc:sldMk cId="1690992435" sldId="268"/>
            <ac:spMk id="5" creationId="{45AF7A0F-416C-4CE2-990E-B303C5BD04A3}"/>
          </ac:spMkLst>
        </pc:spChg>
        <pc:spChg chg="del">
          <ac:chgData name="Aine Carey" userId="fb928ad1-716f-4ed6-9c35-6a1ee48f16da" providerId="ADAL" clId="{9B650758-B091-42D5-9D11-9E3953C5823C}" dt="2017-11-24T04:02:27.284" v="7428" actId="1032"/>
          <ac:spMkLst>
            <pc:docMk/>
            <pc:sldMk cId="1690992435" sldId="268"/>
            <ac:spMk id="6" creationId="{906540AB-2123-4FDF-AF9F-F9BAA8A8C3FA}"/>
          </ac:spMkLst>
        </pc:spChg>
        <pc:graphicFrameChg chg="add mod">
          <ac:chgData name="Aine Carey" userId="fb928ad1-716f-4ed6-9c35-6a1ee48f16da" providerId="ADAL" clId="{9B650758-B091-42D5-9D11-9E3953C5823C}" dt="2017-11-24T04:26:34.837" v="8730"/>
          <ac:graphicFrameMkLst>
            <pc:docMk/>
            <pc:sldMk cId="1690992435" sldId="268"/>
            <ac:graphicFrameMk id="7" creationId="{BF1657CB-D57B-4225-B8BF-4D942ABDE2D1}"/>
          </ac:graphicFrameMkLst>
        </pc:graphicFrameChg>
        <pc:graphicFrameChg chg="add mod">
          <ac:chgData name="Aine Carey" userId="fb928ad1-716f-4ed6-9c35-6a1ee48f16da" providerId="ADAL" clId="{9B650758-B091-42D5-9D11-9E3953C5823C}" dt="2017-11-24T04:38:25.617" v="9238" actId="14100"/>
          <ac:graphicFrameMkLst>
            <pc:docMk/>
            <pc:sldMk cId="1690992435" sldId="268"/>
            <ac:graphicFrameMk id="8" creationId="{B8AA7883-5730-4E0C-B92F-3989FF98CE43}"/>
          </ac:graphicFrameMkLst>
        </pc:graphicFrameChg>
      </pc:sldChg>
      <pc:sldChg chg="addSp delSp modSp add modTransition modAnim">
        <pc:chgData name="Aine Carey" userId="fb928ad1-716f-4ed6-9c35-6a1ee48f16da" providerId="ADAL" clId="{9B650758-B091-42D5-9D11-9E3953C5823C}" dt="2017-11-24T06:54:01.440" v="15794"/>
        <pc:sldMkLst>
          <pc:docMk/>
          <pc:sldMk cId="3550010970" sldId="269"/>
        </pc:sldMkLst>
        <pc:spChg chg="add del mod">
          <ac:chgData name="Aine Carey" userId="fb928ad1-716f-4ed6-9c35-6a1ee48f16da" providerId="ADAL" clId="{9B650758-B091-42D5-9D11-9E3953C5823C}" dt="2017-11-24T04:29:32.574" v="8750" actId="1032"/>
          <ac:spMkLst>
            <pc:docMk/>
            <pc:sldMk cId="3550010970" sldId="269"/>
            <ac:spMk id="4" creationId="{D211F6D6-4D72-4008-8595-E1EFA50EC832}"/>
          </ac:spMkLst>
        </pc:spChg>
        <pc:graphicFrameChg chg="add mod">
          <ac:chgData name="Aine Carey" userId="fb928ad1-716f-4ed6-9c35-6a1ee48f16da" providerId="ADAL" clId="{9B650758-B091-42D5-9D11-9E3953C5823C}" dt="2017-11-24T04:33:09.679" v="9197" actId="14100"/>
          <ac:graphicFrameMkLst>
            <pc:docMk/>
            <pc:sldMk cId="3550010970" sldId="269"/>
            <ac:graphicFrameMk id="6" creationId="{51C16577-E9E0-4665-A531-F066ACEC8C12}"/>
          </ac:graphicFrameMkLst>
        </pc:graphicFrameChg>
        <pc:graphicFrameChg chg="del mod">
          <ac:chgData name="Aine Carey" userId="fb928ad1-716f-4ed6-9c35-6a1ee48f16da" providerId="ADAL" clId="{9B650758-B091-42D5-9D11-9E3953C5823C}" dt="2017-11-24T04:29:25.085" v="8749" actId="478"/>
          <ac:graphicFrameMkLst>
            <pc:docMk/>
            <pc:sldMk cId="3550010970" sldId="269"/>
            <ac:graphicFrameMk id="8" creationId="{B8AA7883-5730-4E0C-B92F-3989FF98CE43}"/>
          </ac:graphicFrameMkLst>
        </pc:graphicFrameChg>
      </pc:sldChg>
      <pc:sldChg chg="addSp delSp modSp add modTransition modAnim">
        <pc:chgData name="Aine Carey" userId="fb928ad1-716f-4ed6-9c35-6a1ee48f16da" providerId="ADAL" clId="{9B650758-B091-42D5-9D11-9E3953C5823C}" dt="2017-11-24T05:07:29.475" v="9439"/>
        <pc:sldMkLst>
          <pc:docMk/>
          <pc:sldMk cId="2743961260" sldId="270"/>
        </pc:sldMkLst>
        <pc:spChg chg="add mod">
          <ac:chgData name="Aine Carey" userId="fb928ad1-716f-4ed6-9c35-6a1ee48f16da" providerId="ADAL" clId="{9B650758-B091-42D5-9D11-9E3953C5823C}" dt="2017-11-24T04:58:16.402" v="9336"/>
          <ac:spMkLst>
            <pc:docMk/>
            <pc:sldMk cId="2743961260" sldId="270"/>
            <ac:spMk id="4" creationId="{A0332862-00B7-496E-9581-2D1194A2963F}"/>
          </ac:spMkLst>
        </pc:spChg>
        <pc:spChg chg="add del mod">
          <ac:chgData name="Aine Carey" userId="fb928ad1-716f-4ed6-9c35-6a1ee48f16da" providerId="ADAL" clId="{9B650758-B091-42D5-9D11-9E3953C5823C}" dt="2017-11-24T04:56:44.532" v="9329" actId="478"/>
          <ac:spMkLst>
            <pc:docMk/>
            <pc:sldMk cId="2743961260" sldId="270"/>
            <ac:spMk id="5" creationId="{2A519198-27A3-4EE5-920F-29A306F0A8DC}"/>
          </ac:spMkLst>
        </pc:spChg>
        <pc:spChg chg="add mod">
          <ac:chgData name="Aine Carey" userId="fb928ad1-716f-4ed6-9c35-6a1ee48f16da" providerId="ADAL" clId="{9B650758-B091-42D5-9D11-9E3953C5823C}" dt="2017-11-24T04:58:46.459" v="9362" actId="14100"/>
          <ac:spMkLst>
            <pc:docMk/>
            <pc:sldMk cId="2743961260" sldId="270"/>
            <ac:spMk id="6" creationId="{8B6F4B9C-DD3F-4AE6-A011-3A6CB6AAC03C}"/>
          </ac:spMkLst>
        </pc:spChg>
        <pc:spChg chg="add mod">
          <ac:chgData name="Aine Carey" userId="fb928ad1-716f-4ed6-9c35-6a1ee48f16da" providerId="ADAL" clId="{9B650758-B091-42D5-9D11-9E3953C5823C}" dt="2017-11-24T04:59:31.456" v="9370" actId="255"/>
          <ac:spMkLst>
            <pc:docMk/>
            <pc:sldMk cId="2743961260" sldId="270"/>
            <ac:spMk id="7" creationId="{32730B90-F9EB-4D89-8E57-0014DF32962B}"/>
          </ac:spMkLst>
        </pc:spChg>
        <pc:spChg chg="add mod">
          <ac:chgData name="Aine Carey" userId="fb928ad1-716f-4ed6-9c35-6a1ee48f16da" providerId="ADAL" clId="{9B650758-B091-42D5-9D11-9E3953C5823C}" dt="2017-11-24T05:03:08.400" v="9419" actId="122"/>
          <ac:spMkLst>
            <pc:docMk/>
            <pc:sldMk cId="2743961260" sldId="270"/>
            <ac:spMk id="12" creationId="{441F30CF-558C-431A-92CE-6DECAE01FB7B}"/>
          </ac:spMkLst>
        </pc:spChg>
        <pc:picChg chg="add mod">
          <ac:chgData name="Aine Carey" userId="fb928ad1-716f-4ed6-9c35-6a1ee48f16da" providerId="ADAL" clId="{9B650758-B091-42D5-9D11-9E3953C5823C}" dt="2017-11-24T04:55:33.813" v="9318" actId="962"/>
          <ac:picMkLst>
            <pc:docMk/>
            <pc:sldMk cId="2743961260" sldId="270"/>
            <ac:picMk id="3" creationId="{CEDF8BE7-6859-4B47-B423-1990D88A1A20}"/>
          </ac:picMkLst>
        </pc:picChg>
        <pc:picChg chg="add del mod">
          <ac:chgData name="Aine Carey" userId="fb928ad1-716f-4ed6-9c35-6a1ee48f16da" providerId="ADAL" clId="{9B650758-B091-42D5-9D11-9E3953C5823C}" dt="2017-11-24T05:01:16.321" v="9379" actId="478"/>
          <ac:picMkLst>
            <pc:docMk/>
            <pc:sldMk cId="2743961260" sldId="270"/>
            <ac:picMk id="9" creationId="{8F2F0362-5AA8-4D32-952E-BD49210724A1}"/>
          </ac:picMkLst>
        </pc:picChg>
        <pc:picChg chg="add mod">
          <ac:chgData name="Aine Carey" userId="fb928ad1-716f-4ed6-9c35-6a1ee48f16da" providerId="ADAL" clId="{9B650758-B091-42D5-9D11-9E3953C5823C}" dt="2017-11-24T05:02:07.937" v="9388" actId="1076"/>
          <ac:picMkLst>
            <pc:docMk/>
            <pc:sldMk cId="2743961260" sldId="270"/>
            <ac:picMk id="11" creationId="{04F5AFE2-8E4C-4333-A7CB-03E191AFF15D}"/>
          </ac:picMkLst>
        </pc:picChg>
      </pc:sldChg>
      <pc:sldChg chg="modSp add modTransition modAnim">
        <pc:chgData name="Aine Carey" userId="fb928ad1-716f-4ed6-9c35-6a1ee48f16da" providerId="ADAL" clId="{9B650758-B091-42D5-9D11-9E3953C5823C}" dt="2017-11-24T06:54:15.489" v="15796"/>
        <pc:sldMkLst>
          <pc:docMk/>
          <pc:sldMk cId="1744951598" sldId="271"/>
        </pc:sldMkLst>
        <pc:spChg chg="mod">
          <ac:chgData name="Aine Carey" userId="fb928ad1-716f-4ed6-9c35-6a1ee48f16da" providerId="ADAL" clId="{9B650758-B091-42D5-9D11-9E3953C5823C}" dt="2017-11-24T05:20:19.911" v="10223" actId="5793"/>
          <ac:spMkLst>
            <pc:docMk/>
            <pc:sldMk cId="1744951598" sldId="271"/>
            <ac:spMk id="2" creationId="{A9A3F749-E710-4B97-AEAB-7F2961E97586}"/>
          </ac:spMkLst>
        </pc:spChg>
        <pc:spChg chg="mod">
          <ac:chgData name="Aine Carey" userId="fb928ad1-716f-4ed6-9c35-6a1ee48f16da" providerId="ADAL" clId="{9B650758-B091-42D5-9D11-9E3953C5823C}" dt="2017-11-24T05:22:32.441" v="10712" actId="20577"/>
          <ac:spMkLst>
            <pc:docMk/>
            <pc:sldMk cId="1744951598" sldId="271"/>
            <ac:spMk id="3" creationId="{5551D213-2E28-4AD0-BED3-34CBFC911459}"/>
          </ac:spMkLst>
        </pc:spChg>
      </pc:sldChg>
      <pc:sldChg chg="addSp delSp modSp add mod modTransition">
        <pc:chgData name="Aine Carey" userId="fb928ad1-716f-4ed6-9c35-6a1ee48f16da" providerId="ADAL" clId="{9B650758-B091-42D5-9D11-9E3953C5823C}" dt="2017-11-24T06:54:32.198" v="15797"/>
        <pc:sldMkLst>
          <pc:docMk/>
          <pc:sldMk cId="3713281173" sldId="272"/>
        </pc:sldMkLst>
        <pc:spChg chg="mod">
          <ac:chgData name="Aine Carey" userId="fb928ad1-716f-4ed6-9c35-6a1ee48f16da" providerId="ADAL" clId="{9B650758-B091-42D5-9D11-9E3953C5823C}" dt="2017-11-24T05:26:05.997" v="10779" actId="20577"/>
          <ac:spMkLst>
            <pc:docMk/>
            <pc:sldMk cId="3713281173" sldId="272"/>
            <ac:spMk id="2" creationId="{4E6ECAE0-57CE-417D-A822-2D443FDB617B}"/>
          </ac:spMkLst>
        </pc:spChg>
        <pc:spChg chg="del">
          <ac:chgData name="Aine Carey" userId="fb928ad1-716f-4ed6-9c35-6a1ee48f16da" providerId="ADAL" clId="{9B650758-B091-42D5-9D11-9E3953C5823C}" dt="2017-11-24T05:26:41.164" v="10781" actId="1957"/>
          <ac:spMkLst>
            <pc:docMk/>
            <pc:sldMk cId="3713281173" sldId="272"/>
            <ac:spMk id="3" creationId="{15CAFB72-16C3-4252-B852-518BBC666FBC}"/>
          </ac:spMkLst>
        </pc:spChg>
        <pc:graphicFrameChg chg="add mod">
          <ac:chgData name="Aine Carey" userId="fb928ad1-716f-4ed6-9c35-6a1ee48f16da" providerId="ADAL" clId="{9B650758-B091-42D5-9D11-9E3953C5823C}" dt="2017-11-24T05:34:57.537" v="10837"/>
          <ac:graphicFrameMkLst>
            <pc:docMk/>
            <pc:sldMk cId="3713281173" sldId="272"/>
            <ac:graphicFrameMk id="6" creationId="{4FF74E92-677D-4E95-918A-24B65E87CF03}"/>
          </ac:graphicFrameMkLst>
        </pc:graphicFrameChg>
      </pc:sldChg>
      <pc:sldChg chg="modSp add modTransition modAnim">
        <pc:chgData name="Aine Carey" userId="fb928ad1-716f-4ed6-9c35-6a1ee48f16da" providerId="ADAL" clId="{9B650758-B091-42D5-9D11-9E3953C5823C}" dt="2017-11-24T06:54:38.084" v="15798"/>
        <pc:sldMkLst>
          <pc:docMk/>
          <pc:sldMk cId="2760803529" sldId="273"/>
        </pc:sldMkLst>
        <pc:spChg chg="mod">
          <ac:chgData name="Aine Carey" userId="fb928ad1-716f-4ed6-9c35-6a1ee48f16da" providerId="ADAL" clId="{9B650758-B091-42D5-9D11-9E3953C5823C}" dt="2017-11-24T05:43:45.514" v="10902" actId="5793"/>
          <ac:spMkLst>
            <pc:docMk/>
            <pc:sldMk cId="2760803529" sldId="273"/>
            <ac:spMk id="2" creationId="{246A7739-0556-4E33-B0F5-B465F0DE63B4}"/>
          </ac:spMkLst>
        </pc:spChg>
        <pc:spChg chg="mod">
          <ac:chgData name="Aine Carey" userId="fb928ad1-716f-4ed6-9c35-6a1ee48f16da" providerId="ADAL" clId="{9B650758-B091-42D5-9D11-9E3953C5823C}" dt="2017-11-24T05:49:57.200" v="11381" actId="20577"/>
          <ac:spMkLst>
            <pc:docMk/>
            <pc:sldMk cId="2760803529" sldId="273"/>
            <ac:spMk id="3" creationId="{779EEE35-6670-41B9-B4AD-1FCD01E4F241}"/>
          </ac:spMkLst>
        </pc:spChg>
      </pc:sldChg>
      <pc:sldChg chg="addSp delSp modSp add mod modTransition setBg modAnim modNotesTx">
        <pc:chgData name="Aine Carey" userId="fb928ad1-716f-4ed6-9c35-6a1ee48f16da" providerId="ADAL" clId="{9B650758-B091-42D5-9D11-9E3953C5823C}" dt="2017-11-24T06:54:45.260" v="15799"/>
        <pc:sldMkLst>
          <pc:docMk/>
          <pc:sldMk cId="3068414446" sldId="274"/>
        </pc:sldMkLst>
        <pc:spChg chg="mod ord">
          <ac:chgData name="Aine Carey" userId="fb928ad1-716f-4ed6-9c35-6a1ee48f16da" providerId="ADAL" clId="{9B650758-B091-42D5-9D11-9E3953C5823C}" dt="2017-11-24T05:52:19.355" v="11420" actId="20577"/>
          <ac:spMkLst>
            <pc:docMk/>
            <pc:sldMk cId="3068414446" sldId="274"/>
            <ac:spMk id="2" creationId="{89FF2D14-402C-4B31-A524-5DF92DD88CC3}"/>
          </ac:spMkLst>
        </pc:spChg>
        <pc:spChg chg="del">
          <ac:chgData name="Aine Carey" userId="fb928ad1-716f-4ed6-9c35-6a1ee48f16da" providerId="ADAL" clId="{9B650758-B091-42D5-9D11-9E3953C5823C}" dt="2017-11-24T05:51:47.211" v="11383" actId="931"/>
          <ac:spMkLst>
            <pc:docMk/>
            <pc:sldMk cId="3068414446" sldId="274"/>
            <ac:spMk id="3" creationId="{FED31635-2E67-43A6-A62F-86076F1AB3A6}"/>
          </ac:spMkLst>
        </pc:spChg>
        <pc:spChg chg="mod">
          <ac:chgData name="Aine Carey" userId="fb928ad1-716f-4ed6-9c35-6a1ee48f16da" providerId="ADAL" clId="{9B650758-B091-42D5-9D11-9E3953C5823C}" dt="2017-11-24T06:50:16.436" v="15776"/>
          <ac:spMkLst>
            <pc:docMk/>
            <pc:sldMk cId="3068414446" sldId="274"/>
            <ac:spMk id="4" creationId="{87D41799-F846-437D-BAE1-BD78524E0813}"/>
          </ac:spMkLst>
        </pc:spChg>
        <pc:spChg chg="add del">
          <ac:chgData name="Aine Carey" userId="fb928ad1-716f-4ed6-9c35-6a1ee48f16da" providerId="ADAL" clId="{9B650758-B091-42D5-9D11-9E3953C5823C}" dt="2017-11-24T05:52:07.820" v="11386" actId="26606"/>
          <ac:spMkLst>
            <pc:docMk/>
            <pc:sldMk cId="3068414446" sldId="274"/>
            <ac:spMk id="11" creationId="{89124C13-A6E4-4CA6-AA61-9F619F247D77}"/>
          </ac:spMkLst>
        </pc:spChg>
        <pc:spChg chg="add del">
          <ac:chgData name="Aine Carey" userId="fb928ad1-716f-4ed6-9c35-6a1ee48f16da" providerId="ADAL" clId="{9B650758-B091-42D5-9D11-9E3953C5823C}" dt="2017-11-24T05:52:07.820" v="11386" actId="26606"/>
          <ac:spMkLst>
            <pc:docMk/>
            <pc:sldMk cId="3068414446" sldId="274"/>
            <ac:spMk id="13" creationId="{69929A41-E338-4E78-8AC3-024966DB7B3F}"/>
          </ac:spMkLst>
        </pc:spChg>
        <pc:spChg chg="add">
          <ac:chgData name="Aine Carey" userId="fb928ad1-716f-4ed6-9c35-6a1ee48f16da" providerId="ADAL" clId="{9B650758-B091-42D5-9D11-9E3953C5823C}" dt="2017-11-24T05:52:07.841" v="11387" actId="26606"/>
          <ac:spMkLst>
            <pc:docMk/>
            <pc:sldMk cId="3068414446" sldId="274"/>
            <ac:spMk id="15" creationId="{89124C13-A6E4-4CA6-AA61-9F619F247D77}"/>
          </ac:spMkLst>
        </pc:spChg>
        <pc:spChg chg="add">
          <ac:chgData name="Aine Carey" userId="fb928ad1-716f-4ed6-9c35-6a1ee48f16da" providerId="ADAL" clId="{9B650758-B091-42D5-9D11-9E3953C5823C}" dt="2017-11-24T05:52:07.841" v="11387" actId="26606"/>
          <ac:spMkLst>
            <pc:docMk/>
            <pc:sldMk cId="3068414446" sldId="274"/>
            <ac:spMk id="16" creationId="{5B2F0987-377D-4CDD-976A-25E404384507}"/>
          </ac:spMkLst>
        </pc:spChg>
        <pc:picChg chg="add mod">
          <ac:chgData name="Aine Carey" userId="fb928ad1-716f-4ed6-9c35-6a1ee48f16da" providerId="ADAL" clId="{9B650758-B091-42D5-9D11-9E3953C5823C}" dt="2017-11-24T05:52:07.841" v="11387" actId="26606"/>
          <ac:picMkLst>
            <pc:docMk/>
            <pc:sldMk cId="3068414446" sldId="274"/>
            <ac:picMk id="6" creationId="{27FBD6AB-7063-4C07-9E06-1D7AAB5DBF24}"/>
          </ac:picMkLst>
        </pc:picChg>
      </pc:sldChg>
      <pc:sldChg chg="addSp delSp modSp add mod modTransition setBg modAnim">
        <pc:chgData name="Aine Carey" userId="fb928ad1-716f-4ed6-9c35-6a1ee48f16da" providerId="ADAL" clId="{9B650758-B091-42D5-9D11-9E3953C5823C}" dt="2017-11-24T06:54:50.604" v="15800"/>
        <pc:sldMkLst>
          <pc:docMk/>
          <pc:sldMk cId="4102966523" sldId="275"/>
        </pc:sldMkLst>
        <pc:spChg chg="mod ord">
          <ac:chgData name="Aine Carey" userId="fb928ad1-716f-4ed6-9c35-6a1ee48f16da" providerId="ADAL" clId="{9B650758-B091-42D5-9D11-9E3953C5823C}" dt="2017-11-24T06:08:13.412" v="14517" actId="20577"/>
          <ac:spMkLst>
            <pc:docMk/>
            <pc:sldMk cId="4102966523" sldId="275"/>
            <ac:spMk id="2" creationId="{DB4C8F39-5F16-4E82-BC9F-8135F5C3DBFE}"/>
          </ac:spMkLst>
        </pc:spChg>
        <pc:spChg chg="del">
          <ac:chgData name="Aine Carey" userId="fb928ad1-716f-4ed6-9c35-6a1ee48f16da" providerId="ADAL" clId="{9B650758-B091-42D5-9D11-9E3953C5823C}" dt="2017-11-24T06:07:17.590" v="14476" actId="931"/>
          <ac:spMkLst>
            <pc:docMk/>
            <pc:sldMk cId="4102966523" sldId="275"/>
            <ac:spMk id="3" creationId="{B4AC77A8-8BEE-4BCA-947B-D98F58B5A9CF}"/>
          </ac:spMkLst>
        </pc:spChg>
        <pc:spChg chg="mod">
          <ac:chgData name="Aine Carey" userId="fb928ad1-716f-4ed6-9c35-6a1ee48f16da" providerId="ADAL" clId="{9B650758-B091-42D5-9D11-9E3953C5823C}" dt="2017-11-24T06:32:47.504" v="15600" actId="27636"/>
          <ac:spMkLst>
            <pc:docMk/>
            <pc:sldMk cId="4102966523" sldId="275"/>
            <ac:spMk id="4" creationId="{A1AEC8D3-E036-453D-B515-C22B99DE06B1}"/>
          </ac:spMkLst>
        </pc:spChg>
        <pc:spChg chg="add">
          <ac:chgData name="Aine Carey" userId="fb928ad1-716f-4ed6-9c35-6a1ee48f16da" providerId="ADAL" clId="{9B650758-B091-42D5-9D11-9E3953C5823C}" dt="2017-11-24T06:07:39.003" v="14478" actId="26606"/>
          <ac:spMkLst>
            <pc:docMk/>
            <pc:sldMk cId="4102966523" sldId="275"/>
            <ac:spMk id="11" creationId="{89124C13-A6E4-4CA6-AA61-9F619F247D77}"/>
          </ac:spMkLst>
        </pc:spChg>
        <pc:spChg chg="add">
          <ac:chgData name="Aine Carey" userId="fb928ad1-716f-4ed6-9c35-6a1ee48f16da" providerId="ADAL" clId="{9B650758-B091-42D5-9D11-9E3953C5823C}" dt="2017-11-24T06:07:39.003" v="14478" actId="26606"/>
          <ac:spMkLst>
            <pc:docMk/>
            <pc:sldMk cId="4102966523" sldId="275"/>
            <ac:spMk id="13" creationId="{69929A41-E338-4E78-8AC3-024966DB7B3F}"/>
          </ac:spMkLst>
        </pc:spChg>
        <pc:picChg chg="add mod">
          <ac:chgData name="Aine Carey" userId="fb928ad1-716f-4ed6-9c35-6a1ee48f16da" providerId="ADAL" clId="{9B650758-B091-42D5-9D11-9E3953C5823C}" dt="2017-11-24T06:15:49.479" v="15195" actId="1076"/>
          <ac:picMkLst>
            <pc:docMk/>
            <pc:sldMk cId="4102966523" sldId="275"/>
            <ac:picMk id="6" creationId="{E2D36244-F120-4D21-86A7-7F02BE93EBB0}"/>
          </ac:picMkLst>
        </pc:picChg>
      </pc:sldChg>
      <pc:sldChg chg="modSp add modTransition">
        <pc:chgData name="Aine Carey" userId="fb928ad1-716f-4ed6-9c35-6a1ee48f16da" providerId="ADAL" clId="{9B650758-B091-42D5-9D11-9E3953C5823C}" dt="2017-11-24T06:54:57.362" v="15801"/>
        <pc:sldMkLst>
          <pc:docMk/>
          <pc:sldMk cId="2148350910" sldId="276"/>
        </pc:sldMkLst>
        <pc:spChg chg="mod">
          <ac:chgData name="Aine Carey" userId="fb928ad1-716f-4ed6-9c35-6a1ee48f16da" providerId="ADAL" clId="{9B650758-B091-42D5-9D11-9E3953C5823C}" dt="2017-11-24T06:48:59.162" v="15770" actId="20577"/>
          <ac:spMkLst>
            <pc:docMk/>
            <pc:sldMk cId="2148350910" sldId="276"/>
            <ac:spMk id="2" creationId="{00000000-0000-0000-0000-000000000000}"/>
          </ac:spMkLst>
        </pc:spChg>
        <pc:picChg chg="mod">
          <ac:chgData name="Aine Carey" userId="fb928ad1-716f-4ed6-9c35-6a1ee48f16da" providerId="ADAL" clId="{9B650758-B091-42D5-9D11-9E3953C5823C}" dt="2017-11-24T06:49:11.507" v="15772" actId="14100"/>
          <ac:picMkLst>
            <pc:docMk/>
            <pc:sldMk cId="2148350910" sldId="276"/>
            <ac:picMk id="3" creationId="{00000000-0000-0000-0000-000000000000}"/>
          </ac:picMkLst>
        </pc:picChg>
      </pc:sldChg>
      <pc:sldChg chg="addSp delSp modSp add del mod setBg">
        <pc:chgData name="Aine Carey" userId="fb928ad1-716f-4ed6-9c35-6a1ee48f16da" providerId="ADAL" clId="{9B650758-B091-42D5-9D11-9E3953C5823C}" dt="2017-11-24T06:44:06.031" v="15694" actId="2696"/>
        <pc:sldMkLst>
          <pc:docMk/>
          <pc:sldMk cId="2416318573" sldId="276"/>
        </pc:sldMkLst>
        <pc:spChg chg="mod ord">
          <ac:chgData name="Aine Carey" userId="fb928ad1-716f-4ed6-9c35-6a1ee48f16da" providerId="ADAL" clId="{9B650758-B091-42D5-9D11-9E3953C5823C}" dt="2017-11-24T06:22:37.067" v="15210" actId="20577"/>
          <ac:spMkLst>
            <pc:docMk/>
            <pc:sldMk cId="2416318573" sldId="276"/>
            <ac:spMk id="2" creationId="{91DC80E9-EA50-4A79-8A96-28B466BD1745}"/>
          </ac:spMkLst>
        </pc:spChg>
        <pc:spChg chg="del">
          <ac:chgData name="Aine Carey" userId="fb928ad1-716f-4ed6-9c35-6a1ee48f16da" providerId="ADAL" clId="{9B650758-B091-42D5-9D11-9E3953C5823C}" dt="2017-11-24T06:22:05.457" v="15198" actId="931"/>
          <ac:spMkLst>
            <pc:docMk/>
            <pc:sldMk cId="2416318573" sldId="276"/>
            <ac:spMk id="3" creationId="{16232F21-92C2-4977-873B-3B9A05E914DD}"/>
          </ac:spMkLst>
        </pc:spChg>
        <pc:spChg chg="mod">
          <ac:chgData name="Aine Carey" userId="fb928ad1-716f-4ed6-9c35-6a1ee48f16da" providerId="ADAL" clId="{9B650758-B091-42D5-9D11-9E3953C5823C}" dt="2017-11-24T06:38:21.726" v="15690" actId="20577"/>
          <ac:spMkLst>
            <pc:docMk/>
            <pc:sldMk cId="2416318573" sldId="276"/>
            <ac:spMk id="4" creationId="{75DE58B0-0E8C-40AB-8CEF-1B4645C6FDF4}"/>
          </ac:spMkLst>
        </pc:spChg>
        <pc:spChg chg="add">
          <ac:chgData name="Aine Carey" userId="fb928ad1-716f-4ed6-9c35-6a1ee48f16da" providerId="ADAL" clId="{9B650758-B091-42D5-9D11-9E3953C5823C}" dt="2017-11-24T06:22:16.578" v="15200" actId="26606"/>
          <ac:spMkLst>
            <pc:docMk/>
            <pc:sldMk cId="2416318573" sldId="276"/>
            <ac:spMk id="11" creationId="{89124C13-A6E4-4CA6-AA61-9F619F247D77}"/>
          </ac:spMkLst>
        </pc:spChg>
        <pc:spChg chg="add">
          <ac:chgData name="Aine Carey" userId="fb928ad1-716f-4ed6-9c35-6a1ee48f16da" providerId="ADAL" clId="{9B650758-B091-42D5-9D11-9E3953C5823C}" dt="2017-11-24T06:22:16.578" v="15200" actId="26606"/>
          <ac:spMkLst>
            <pc:docMk/>
            <pc:sldMk cId="2416318573" sldId="276"/>
            <ac:spMk id="13" creationId="{27C16B04-88F3-4EEB-BB39-BDC7CE3F662F}"/>
          </ac:spMkLst>
        </pc:spChg>
        <pc:spChg chg="add">
          <ac:chgData name="Aine Carey" userId="fb928ad1-716f-4ed6-9c35-6a1ee48f16da" providerId="ADAL" clId="{9B650758-B091-42D5-9D11-9E3953C5823C}" dt="2017-11-24T06:22:16.578" v="15200" actId="26606"/>
          <ac:spMkLst>
            <pc:docMk/>
            <pc:sldMk cId="2416318573" sldId="276"/>
            <ac:spMk id="15" creationId="{97708BC7-0955-432D-A44D-D8DBD2487687}"/>
          </ac:spMkLst>
        </pc:spChg>
        <pc:picChg chg="add mod">
          <ac:chgData name="Aine Carey" userId="fb928ad1-716f-4ed6-9c35-6a1ee48f16da" providerId="ADAL" clId="{9B650758-B091-42D5-9D11-9E3953C5823C}" dt="2017-11-24T06:22:16.578" v="15200" actId="26606"/>
          <ac:picMkLst>
            <pc:docMk/>
            <pc:sldMk cId="2416318573" sldId="276"/>
            <ac:picMk id="6" creationId="{2F49A8C2-C26A-4D44-A26D-60F17DAC38DD}"/>
          </ac:picMkLst>
        </pc:picChg>
        <pc:picChg chg="add del">
          <ac:chgData name="Aine Carey" userId="fb928ad1-716f-4ed6-9c35-6a1ee48f16da" providerId="ADAL" clId="{9B650758-B091-42D5-9D11-9E3953C5823C}" dt="2017-11-24T06:43:08.064" v="15692" actId="478"/>
          <ac:picMkLst>
            <pc:docMk/>
            <pc:sldMk cId="2416318573" sldId="276"/>
            <ac:picMk id="7" creationId="{63E305BA-9745-4A59-8F11-5969EC5EEC05}"/>
          </ac:picMkLst>
        </pc:picChg>
        <pc:picChg chg="add">
          <ac:chgData name="Aine Carey" userId="fb928ad1-716f-4ed6-9c35-6a1ee48f16da" providerId="ADAL" clId="{9B650758-B091-42D5-9D11-9E3953C5823C}" dt="2017-11-24T06:44:02.001" v="15693"/>
          <ac:picMkLst>
            <pc:docMk/>
            <pc:sldMk cId="2416318573" sldId="276"/>
            <ac:picMk id="8" creationId="{19309D2F-4A11-4298-962C-403B7C6D570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GB"/>
              <a:t>LIST Online – all usage</a:t>
            </a:r>
          </a:p>
        </c:rich>
      </c:tx>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Home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Sept - Nov 2016</c:v>
                </c:pt>
                <c:pt idx="1">
                  <c:v>November 2016 - April 2017</c:v>
                </c:pt>
                <c:pt idx="2">
                  <c:v>Sept - Nov 2017</c:v>
                </c:pt>
              </c:strCache>
            </c:strRef>
          </c:cat>
          <c:val>
            <c:numRef>
              <c:f>Sheet1!$B$2:$B$4</c:f>
              <c:numCache>
                <c:formatCode>General</c:formatCode>
                <c:ptCount val="3"/>
                <c:pt idx="0">
                  <c:v>1431</c:v>
                </c:pt>
                <c:pt idx="1">
                  <c:v>636</c:v>
                </c:pt>
                <c:pt idx="2">
                  <c:v>1244</c:v>
                </c:pt>
              </c:numCache>
            </c:numRef>
          </c:val>
          <c:extLst xmlns:c16r2="http://schemas.microsoft.com/office/drawing/2015/06/chart">
            <c:ext xmlns:c16="http://schemas.microsoft.com/office/drawing/2014/chart" uri="{C3380CC4-5D6E-409C-BE32-E72D297353CC}">
              <c16:uniqueId val="{00000000-3B32-4C85-8E61-F5998ED5BD46}"/>
            </c:ext>
          </c:extLst>
        </c:ser>
        <c:ser>
          <c:idx val="1"/>
          <c:order val="1"/>
          <c:tx>
            <c:strRef>
              <c:f>Sheet1!$C$1</c:f>
              <c:strCache>
                <c:ptCount val="1"/>
                <c:pt idx="0">
                  <c:v>Finding Items on your Reading List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Sept - Nov 2016</c:v>
                </c:pt>
                <c:pt idx="1">
                  <c:v>November 2016 - April 2017</c:v>
                </c:pt>
                <c:pt idx="2">
                  <c:v>Sept - Nov 2017</c:v>
                </c:pt>
              </c:strCache>
            </c:strRef>
          </c:cat>
          <c:val>
            <c:numRef>
              <c:f>Sheet1!$C$2:$C$4</c:f>
              <c:numCache>
                <c:formatCode>General</c:formatCode>
                <c:ptCount val="3"/>
                <c:pt idx="0">
                  <c:v>316</c:v>
                </c:pt>
                <c:pt idx="1">
                  <c:v>76</c:v>
                </c:pt>
                <c:pt idx="2">
                  <c:v>187</c:v>
                </c:pt>
              </c:numCache>
            </c:numRef>
          </c:val>
          <c:extLst xmlns:c16r2="http://schemas.microsoft.com/office/drawing/2015/06/chart">
            <c:ext xmlns:c16="http://schemas.microsoft.com/office/drawing/2014/chart" uri="{C3380CC4-5D6E-409C-BE32-E72D297353CC}">
              <c16:uniqueId val="{00000001-3B32-4C85-8E61-F5998ED5BD46}"/>
            </c:ext>
          </c:extLst>
        </c:ser>
        <c:ser>
          <c:idx val="2"/>
          <c:order val="2"/>
          <c:tx>
            <c:strRef>
              <c:f>Sheet1!$D$1</c:f>
              <c:strCache>
                <c:ptCount val="1"/>
                <c:pt idx="0">
                  <c:v>Avoiding Plagiarism</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Sept - Nov 2016</c:v>
                </c:pt>
                <c:pt idx="1">
                  <c:v>November 2016 - April 2017</c:v>
                </c:pt>
                <c:pt idx="2">
                  <c:v>Sept - Nov 2017</c:v>
                </c:pt>
              </c:strCache>
            </c:strRef>
          </c:cat>
          <c:val>
            <c:numRef>
              <c:f>Sheet1!$D$2:$D$4</c:f>
              <c:numCache>
                <c:formatCode>General</c:formatCode>
                <c:ptCount val="3"/>
                <c:pt idx="0">
                  <c:v>208</c:v>
                </c:pt>
                <c:pt idx="1">
                  <c:v>102</c:v>
                </c:pt>
                <c:pt idx="2">
                  <c:v>307</c:v>
                </c:pt>
              </c:numCache>
            </c:numRef>
          </c:val>
          <c:extLst xmlns:c16r2="http://schemas.microsoft.com/office/drawing/2015/06/chart">
            <c:ext xmlns:c16="http://schemas.microsoft.com/office/drawing/2014/chart" uri="{C3380CC4-5D6E-409C-BE32-E72D297353CC}">
              <c16:uniqueId val="{00000002-3B32-4C85-8E61-F5998ED5BD46}"/>
            </c:ext>
          </c:extLst>
        </c:ser>
        <c:ser>
          <c:idx val="3"/>
          <c:order val="3"/>
          <c:tx>
            <c:strRef>
              <c:f>Sheet1!$E$1</c:f>
              <c:strCache>
                <c:ptCount val="1"/>
                <c:pt idx="0">
                  <c:v>What is research?</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Sept - Nov 2016</c:v>
                </c:pt>
                <c:pt idx="1">
                  <c:v>November 2016 - April 2017</c:v>
                </c:pt>
                <c:pt idx="2">
                  <c:v>Sept - Nov 2017</c:v>
                </c:pt>
              </c:strCache>
            </c:strRef>
          </c:cat>
          <c:val>
            <c:numRef>
              <c:f>Sheet1!$E$2:$E$4</c:f>
              <c:numCache>
                <c:formatCode>General</c:formatCode>
                <c:ptCount val="3"/>
                <c:pt idx="0">
                  <c:v>188</c:v>
                </c:pt>
                <c:pt idx="1">
                  <c:v>37</c:v>
                </c:pt>
                <c:pt idx="2">
                  <c:v>69</c:v>
                </c:pt>
              </c:numCache>
            </c:numRef>
          </c:val>
          <c:extLst xmlns:c16r2="http://schemas.microsoft.com/office/drawing/2015/06/chart">
            <c:ext xmlns:c16="http://schemas.microsoft.com/office/drawing/2014/chart" uri="{C3380CC4-5D6E-409C-BE32-E72D297353CC}">
              <c16:uniqueId val="{00000005-3B32-4C85-8E61-F5998ED5BD46}"/>
            </c:ext>
          </c:extLst>
        </c:ser>
        <c:ser>
          <c:idx val="4"/>
          <c:order val="4"/>
          <c:tx>
            <c:strRef>
              <c:f>Sheet1!$F$1</c:f>
              <c:strCache>
                <c:ptCount val="1"/>
                <c:pt idx="0">
                  <c:v>Exam papers</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Sept - Nov 2016</c:v>
                </c:pt>
                <c:pt idx="1">
                  <c:v>November 2016 - April 2017</c:v>
                </c:pt>
                <c:pt idx="2">
                  <c:v>Sept - Nov 2017</c:v>
                </c:pt>
              </c:strCache>
            </c:strRef>
          </c:cat>
          <c:val>
            <c:numRef>
              <c:f>Sheet1!$F$2:$F$4</c:f>
              <c:numCache>
                <c:formatCode>General</c:formatCode>
                <c:ptCount val="3"/>
                <c:pt idx="0">
                  <c:v>124</c:v>
                </c:pt>
                <c:pt idx="1">
                  <c:v>890</c:v>
                </c:pt>
                <c:pt idx="2">
                  <c:v>87</c:v>
                </c:pt>
              </c:numCache>
            </c:numRef>
          </c:val>
          <c:extLst xmlns:c16r2="http://schemas.microsoft.com/office/drawing/2015/06/chart">
            <c:ext xmlns:c16="http://schemas.microsoft.com/office/drawing/2014/chart" uri="{C3380CC4-5D6E-409C-BE32-E72D297353CC}">
              <c16:uniqueId val="{00000006-3B32-4C85-8E61-F5998ED5BD46}"/>
            </c:ext>
          </c:extLst>
        </c:ser>
        <c:dLbls>
          <c:dLblPos val="outEnd"/>
          <c:showLegendKey val="0"/>
          <c:showVal val="1"/>
          <c:showCatName val="0"/>
          <c:showSerName val="0"/>
          <c:showPercent val="0"/>
          <c:showBubbleSize val="0"/>
        </c:dLbls>
        <c:gapWidth val="444"/>
        <c:overlap val="-90"/>
        <c:axId val="537476928"/>
        <c:axId val="537477320"/>
      </c:barChart>
      <c:catAx>
        <c:axId val="537476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37477320"/>
        <c:crosses val="autoZero"/>
        <c:auto val="1"/>
        <c:lblAlgn val="ctr"/>
        <c:lblOffset val="100"/>
        <c:noMultiLvlLbl val="0"/>
      </c:catAx>
      <c:valAx>
        <c:axId val="537477320"/>
        <c:scaling>
          <c:orientation val="minMax"/>
        </c:scaling>
        <c:delete val="1"/>
        <c:axPos val="l"/>
        <c:numFmt formatCode="General" sourceLinked="1"/>
        <c:majorTickMark val="none"/>
        <c:minorTickMark val="none"/>
        <c:tickLblPos val="nextTo"/>
        <c:crossAx val="5374769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3496A-CE72-4746-AEB8-7AE3DC5BEFF9}"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64B19632-0AE6-4641-844C-58A244DF90B6}">
      <dgm:prSet phldrT="[Text]"/>
      <dgm:spPr/>
      <dgm:t>
        <a:bodyPr/>
        <a:lstStyle/>
        <a:p>
          <a:r>
            <a:rPr lang="en-US" dirty="0"/>
            <a:t>Introductory</a:t>
          </a:r>
        </a:p>
      </dgm:t>
    </dgm:pt>
    <dgm:pt modelId="{5564E781-DEF0-4193-8B19-D9C32F826E36}" type="parTrans" cxnId="{B13CAB7E-99C7-4858-AEE1-1A67AD7C5611}">
      <dgm:prSet/>
      <dgm:spPr/>
      <dgm:t>
        <a:bodyPr/>
        <a:lstStyle/>
        <a:p>
          <a:endParaRPr lang="en-US"/>
        </a:p>
      </dgm:t>
    </dgm:pt>
    <dgm:pt modelId="{F7A95662-5AC3-4E84-A09E-10991EA1628B}" type="sibTrans" cxnId="{B13CAB7E-99C7-4858-AEE1-1A67AD7C5611}">
      <dgm:prSet/>
      <dgm:spPr/>
      <dgm:t>
        <a:bodyPr/>
        <a:lstStyle/>
        <a:p>
          <a:endParaRPr lang="en-US"/>
        </a:p>
      </dgm:t>
    </dgm:pt>
    <dgm:pt modelId="{624D5ED9-8015-44B3-B1D3-E9E2C5E6D4B3}">
      <dgm:prSet phldrT="[Text]"/>
      <dgm:spPr/>
      <dgm:t>
        <a:bodyPr/>
        <a:lstStyle/>
        <a:p>
          <a:r>
            <a:rPr lang="en-US" dirty="0"/>
            <a:t>Focus on new students</a:t>
          </a:r>
        </a:p>
      </dgm:t>
    </dgm:pt>
    <dgm:pt modelId="{98BDC0D2-824E-40D1-A525-74B537D29A9C}" type="parTrans" cxnId="{93FBAF33-A73A-4B1C-93CD-D62138F187DC}">
      <dgm:prSet/>
      <dgm:spPr/>
      <dgm:t>
        <a:bodyPr/>
        <a:lstStyle/>
        <a:p>
          <a:endParaRPr lang="en-US"/>
        </a:p>
      </dgm:t>
    </dgm:pt>
    <dgm:pt modelId="{BC9071E8-CDFC-460C-8B47-395AD552C2EB}" type="sibTrans" cxnId="{93FBAF33-A73A-4B1C-93CD-D62138F187DC}">
      <dgm:prSet/>
      <dgm:spPr/>
      <dgm:t>
        <a:bodyPr/>
        <a:lstStyle/>
        <a:p>
          <a:endParaRPr lang="en-US"/>
        </a:p>
      </dgm:t>
    </dgm:pt>
    <dgm:pt modelId="{F6B783C2-17C5-45AA-A5EE-DDDA38C0D109}">
      <dgm:prSet phldrT="[Text]"/>
      <dgm:spPr/>
      <dgm:t>
        <a:bodyPr/>
        <a:lstStyle/>
        <a:p>
          <a:r>
            <a:rPr lang="en-US" dirty="0"/>
            <a:t>Core skills for first weeks</a:t>
          </a:r>
        </a:p>
      </dgm:t>
    </dgm:pt>
    <dgm:pt modelId="{CBA277C2-0B2C-4681-AA98-109B332C446F}" type="parTrans" cxnId="{6C239F04-B20E-4BD1-B776-31001EF0B364}">
      <dgm:prSet/>
      <dgm:spPr/>
      <dgm:t>
        <a:bodyPr/>
        <a:lstStyle/>
        <a:p>
          <a:endParaRPr lang="en-US"/>
        </a:p>
      </dgm:t>
    </dgm:pt>
    <dgm:pt modelId="{19406DD4-DDEE-42AB-BAA1-2E71500A95F0}" type="sibTrans" cxnId="{6C239F04-B20E-4BD1-B776-31001EF0B364}">
      <dgm:prSet/>
      <dgm:spPr/>
      <dgm:t>
        <a:bodyPr/>
        <a:lstStyle/>
        <a:p>
          <a:endParaRPr lang="en-US"/>
        </a:p>
      </dgm:t>
    </dgm:pt>
    <dgm:pt modelId="{8F20B210-17F3-4090-9AC8-97388C21C5D3}">
      <dgm:prSet/>
      <dgm:spPr/>
      <dgm:t>
        <a:bodyPr/>
        <a:lstStyle/>
        <a:p>
          <a:r>
            <a:rPr lang="en-US" dirty="0"/>
            <a:t>Putting the library in context</a:t>
          </a:r>
        </a:p>
      </dgm:t>
    </dgm:pt>
    <dgm:pt modelId="{7D417932-AA48-4099-9716-794947110EEF}" type="parTrans" cxnId="{7F394040-EDBC-4E15-A92E-E2D724BEC80D}">
      <dgm:prSet/>
      <dgm:spPr/>
      <dgm:t>
        <a:bodyPr/>
        <a:lstStyle/>
        <a:p>
          <a:endParaRPr lang="en-US"/>
        </a:p>
      </dgm:t>
    </dgm:pt>
    <dgm:pt modelId="{619962B6-7E95-47F5-BE39-C12E3DBA0074}" type="sibTrans" cxnId="{7F394040-EDBC-4E15-A92E-E2D724BEC80D}">
      <dgm:prSet/>
      <dgm:spPr/>
      <dgm:t>
        <a:bodyPr/>
        <a:lstStyle/>
        <a:p>
          <a:endParaRPr lang="en-US"/>
        </a:p>
      </dgm:t>
    </dgm:pt>
    <dgm:pt modelId="{9F91E282-1E7A-4B4A-BCFB-1618797B2878}">
      <dgm:prSet/>
      <dgm:spPr/>
      <dgm:t>
        <a:bodyPr/>
        <a:lstStyle/>
        <a:p>
          <a:r>
            <a:rPr lang="en-US" dirty="0"/>
            <a:t>Welcoming – where do they fit in? </a:t>
          </a:r>
        </a:p>
      </dgm:t>
    </dgm:pt>
    <dgm:pt modelId="{3495D412-BB1D-4405-99A0-B4CD8D0D9A84}" type="parTrans" cxnId="{479CC4C2-665B-4CEE-B55A-AF22A7979D7B}">
      <dgm:prSet/>
      <dgm:spPr/>
      <dgm:t>
        <a:bodyPr/>
        <a:lstStyle/>
        <a:p>
          <a:endParaRPr lang="en-US"/>
        </a:p>
      </dgm:t>
    </dgm:pt>
    <dgm:pt modelId="{325FD328-95F8-4DB6-9C7E-026754E30C23}" type="sibTrans" cxnId="{479CC4C2-665B-4CEE-B55A-AF22A7979D7B}">
      <dgm:prSet/>
      <dgm:spPr/>
      <dgm:t>
        <a:bodyPr/>
        <a:lstStyle/>
        <a:p>
          <a:endParaRPr lang="en-US"/>
        </a:p>
      </dgm:t>
    </dgm:pt>
    <dgm:pt modelId="{7EB7DB9A-A918-44E3-9C4B-F0D305256968}">
      <dgm:prSet/>
      <dgm:spPr/>
      <dgm:t>
        <a:bodyPr/>
        <a:lstStyle/>
        <a:p>
          <a:r>
            <a:rPr lang="en-US" dirty="0"/>
            <a:t>Finding items on your reading list</a:t>
          </a:r>
        </a:p>
      </dgm:t>
    </dgm:pt>
    <dgm:pt modelId="{50372E73-1CBD-4B43-B4D8-4E0716C997BE}" type="parTrans" cxnId="{7896FB29-C763-4F61-AE42-1DE35C7CF248}">
      <dgm:prSet/>
      <dgm:spPr/>
      <dgm:t>
        <a:bodyPr/>
        <a:lstStyle/>
        <a:p>
          <a:endParaRPr lang="en-US"/>
        </a:p>
      </dgm:t>
    </dgm:pt>
    <dgm:pt modelId="{FE889111-E649-4BFA-9860-5E8E0D123029}" type="sibTrans" cxnId="{7896FB29-C763-4F61-AE42-1DE35C7CF248}">
      <dgm:prSet/>
      <dgm:spPr/>
      <dgm:t>
        <a:bodyPr/>
        <a:lstStyle/>
        <a:p>
          <a:endParaRPr lang="en-US"/>
        </a:p>
      </dgm:t>
    </dgm:pt>
    <dgm:pt modelId="{9A8AADA4-7B2F-4723-B5CB-504CB546953E}">
      <dgm:prSet/>
      <dgm:spPr/>
      <dgm:t>
        <a:bodyPr/>
        <a:lstStyle/>
        <a:p>
          <a:r>
            <a:rPr lang="en-US" dirty="0"/>
            <a:t>New students – all you need to know about </a:t>
          </a:r>
          <a:r>
            <a:rPr lang="en-US" dirty="0" err="1"/>
            <a:t>uni</a:t>
          </a:r>
          <a:endParaRPr lang="en-US" dirty="0"/>
        </a:p>
      </dgm:t>
    </dgm:pt>
    <dgm:pt modelId="{C0B3A27C-7E14-46D4-A6AD-B8C5DDFA7549}" type="parTrans" cxnId="{4AF89E9B-A486-4326-908C-3ED8F1E39EAE}">
      <dgm:prSet/>
      <dgm:spPr/>
      <dgm:t>
        <a:bodyPr/>
        <a:lstStyle/>
        <a:p>
          <a:endParaRPr lang="en-US"/>
        </a:p>
      </dgm:t>
    </dgm:pt>
    <dgm:pt modelId="{AB3F54C4-482E-4970-B536-97CB892E432A}" type="sibTrans" cxnId="{4AF89E9B-A486-4326-908C-3ED8F1E39EAE}">
      <dgm:prSet/>
      <dgm:spPr/>
      <dgm:t>
        <a:bodyPr/>
        <a:lstStyle/>
        <a:p>
          <a:endParaRPr lang="en-US"/>
        </a:p>
      </dgm:t>
    </dgm:pt>
    <dgm:pt modelId="{DC7146B7-0353-47A2-824F-510234C4D246}">
      <dgm:prSet/>
      <dgm:spPr/>
      <dgm:t>
        <a:bodyPr/>
        <a:lstStyle/>
        <a:p>
          <a:r>
            <a:rPr lang="en-US" dirty="0"/>
            <a:t>Successful searching – is it not all on Google?</a:t>
          </a:r>
        </a:p>
      </dgm:t>
    </dgm:pt>
    <dgm:pt modelId="{218D5932-7BAD-46A3-90BC-135C0E42F170}" type="parTrans" cxnId="{479C8CF5-0046-4994-976E-4D90581EE898}">
      <dgm:prSet/>
      <dgm:spPr/>
      <dgm:t>
        <a:bodyPr/>
        <a:lstStyle/>
        <a:p>
          <a:endParaRPr lang="en-US"/>
        </a:p>
      </dgm:t>
    </dgm:pt>
    <dgm:pt modelId="{002CC9E3-2C37-404D-8E51-399D92141E01}" type="sibTrans" cxnId="{479C8CF5-0046-4994-976E-4D90581EE898}">
      <dgm:prSet/>
      <dgm:spPr/>
      <dgm:t>
        <a:bodyPr/>
        <a:lstStyle/>
        <a:p>
          <a:endParaRPr lang="en-US"/>
        </a:p>
      </dgm:t>
    </dgm:pt>
    <dgm:pt modelId="{DFD34B46-A3EA-4693-B06A-45E03E2895D9}" type="pres">
      <dgm:prSet presAssocID="{65F3496A-CE72-4746-AEB8-7AE3DC5BEFF9}" presName="linear" presStyleCnt="0">
        <dgm:presLayoutVars>
          <dgm:dir/>
          <dgm:animLvl val="lvl"/>
          <dgm:resizeHandles val="exact"/>
        </dgm:presLayoutVars>
      </dgm:prSet>
      <dgm:spPr/>
      <dgm:t>
        <a:bodyPr/>
        <a:lstStyle/>
        <a:p>
          <a:endParaRPr lang="en-IE"/>
        </a:p>
      </dgm:t>
    </dgm:pt>
    <dgm:pt modelId="{C2C59824-72EC-4ACD-A50C-4588D1FF5292}" type="pres">
      <dgm:prSet presAssocID="{64B19632-0AE6-4641-844C-58A244DF90B6}" presName="parentLin" presStyleCnt="0"/>
      <dgm:spPr/>
    </dgm:pt>
    <dgm:pt modelId="{22E2E293-ACB2-4493-9C99-34DA4AD85FE8}" type="pres">
      <dgm:prSet presAssocID="{64B19632-0AE6-4641-844C-58A244DF90B6}" presName="parentLeftMargin" presStyleLbl="node1" presStyleIdx="0" presStyleCnt="3"/>
      <dgm:spPr/>
      <dgm:t>
        <a:bodyPr/>
        <a:lstStyle/>
        <a:p>
          <a:endParaRPr lang="en-IE"/>
        </a:p>
      </dgm:t>
    </dgm:pt>
    <dgm:pt modelId="{AB75559F-C477-456E-9FD0-13161077D4B8}" type="pres">
      <dgm:prSet presAssocID="{64B19632-0AE6-4641-844C-58A244DF90B6}" presName="parentText" presStyleLbl="node1" presStyleIdx="0" presStyleCnt="3" custScaleX="116060" custScaleY="94393">
        <dgm:presLayoutVars>
          <dgm:chMax val="0"/>
          <dgm:bulletEnabled val="1"/>
        </dgm:presLayoutVars>
      </dgm:prSet>
      <dgm:spPr/>
      <dgm:t>
        <a:bodyPr/>
        <a:lstStyle/>
        <a:p>
          <a:endParaRPr lang="en-IE"/>
        </a:p>
      </dgm:t>
    </dgm:pt>
    <dgm:pt modelId="{41A564FC-F6D2-47EE-B3B3-947CC9C45517}" type="pres">
      <dgm:prSet presAssocID="{64B19632-0AE6-4641-844C-58A244DF90B6}" presName="negativeSpace" presStyleCnt="0"/>
      <dgm:spPr/>
    </dgm:pt>
    <dgm:pt modelId="{8F567D90-6D8F-4390-8814-5CE0944A78D8}" type="pres">
      <dgm:prSet presAssocID="{64B19632-0AE6-4641-844C-58A244DF90B6}" presName="childText" presStyleLbl="conFgAcc1" presStyleIdx="0" presStyleCnt="3">
        <dgm:presLayoutVars>
          <dgm:bulletEnabled val="1"/>
        </dgm:presLayoutVars>
      </dgm:prSet>
      <dgm:spPr/>
      <dgm:t>
        <a:bodyPr/>
        <a:lstStyle/>
        <a:p>
          <a:endParaRPr lang="en-IE"/>
        </a:p>
      </dgm:t>
    </dgm:pt>
    <dgm:pt modelId="{63A8A864-A9E1-41D5-9EC4-00DF1AEF527E}" type="pres">
      <dgm:prSet presAssocID="{F7A95662-5AC3-4E84-A09E-10991EA1628B}" presName="spaceBetweenRectangles" presStyleCnt="0"/>
      <dgm:spPr/>
    </dgm:pt>
    <dgm:pt modelId="{FDD73265-AD6B-4C58-958F-694F6D2E4821}" type="pres">
      <dgm:prSet presAssocID="{624D5ED9-8015-44B3-B1D3-E9E2C5E6D4B3}" presName="parentLin" presStyleCnt="0"/>
      <dgm:spPr/>
    </dgm:pt>
    <dgm:pt modelId="{390C9147-2943-453B-A78C-CFC8A1D83B52}" type="pres">
      <dgm:prSet presAssocID="{624D5ED9-8015-44B3-B1D3-E9E2C5E6D4B3}" presName="parentLeftMargin" presStyleLbl="node1" presStyleIdx="0" presStyleCnt="3"/>
      <dgm:spPr/>
      <dgm:t>
        <a:bodyPr/>
        <a:lstStyle/>
        <a:p>
          <a:endParaRPr lang="en-IE"/>
        </a:p>
      </dgm:t>
    </dgm:pt>
    <dgm:pt modelId="{38D7D0D2-A70F-4CA2-96A0-43335DD8216B}" type="pres">
      <dgm:prSet presAssocID="{624D5ED9-8015-44B3-B1D3-E9E2C5E6D4B3}" presName="parentText" presStyleLbl="node1" presStyleIdx="1" presStyleCnt="3">
        <dgm:presLayoutVars>
          <dgm:chMax val="0"/>
          <dgm:bulletEnabled val="1"/>
        </dgm:presLayoutVars>
      </dgm:prSet>
      <dgm:spPr/>
      <dgm:t>
        <a:bodyPr/>
        <a:lstStyle/>
        <a:p>
          <a:endParaRPr lang="en-IE"/>
        </a:p>
      </dgm:t>
    </dgm:pt>
    <dgm:pt modelId="{B625EE6F-2689-42B9-A2D1-39F5F5FA0F57}" type="pres">
      <dgm:prSet presAssocID="{624D5ED9-8015-44B3-B1D3-E9E2C5E6D4B3}" presName="negativeSpace" presStyleCnt="0"/>
      <dgm:spPr/>
    </dgm:pt>
    <dgm:pt modelId="{997D29A9-B879-4CC6-914A-965B17C9B18C}" type="pres">
      <dgm:prSet presAssocID="{624D5ED9-8015-44B3-B1D3-E9E2C5E6D4B3}" presName="childText" presStyleLbl="conFgAcc1" presStyleIdx="1" presStyleCnt="3">
        <dgm:presLayoutVars>
          <dgm:bulletEnabled val="1"/>
        </dgm:presLayoutVars>
      </dgm:prSet>
      <dgm:spPr/>
      <dgm:t>
        <a:bodyPr/>
        <a:lstStyle/>
        <a:p>
          <a:endParaRPr lang="en-IE"/>
        </a:p>
      </dgm:t>
    </dgm:pt>
    <dgm:pt modelId="{2907204A-F4F8-4300-AE24-6BA95E3806FF}" type="pres">
      <dgm:prSet presAssocID="{BC9071E8-CDFC-460C-8B47-395AD552C2EB}" presName="spaceBetweenRectangles" presStyleCnt="0"/>
      <dgm:spPr/>
    </dgm:pt>
    <dgm:pt modelId="{4896CA24-5BF2-4326-80B0-AE918A0A07D4}" type="pres">
      <dgm:prSet presAssocID="{F6B783C2-17C5-45AA-A5EE-DDDA38C0D109}" presName="parentLin" presStyleCnt="0"/>
      <dgm:spPr/>
    </dgm:pt>
    <dgm:pt modelId="{6C32B08E-A500-45CB-A371-9907290ED990}" type="pres">
      <dgm:prSet presAssocID="{F6B783C2-17C5-45AA-A5EE-DDDA38C0D109}" presName="parentLeftMargin" presStyleLbl="node1" presStyleIdx="1" presStyleCnt="3"/>
      <dgm:spPr/>
      <dgm:t>
        <a:bodyPr/>
        <a:lstStyle/>
        <a:p>
          <a:endParaRPr lang="en-IE"/>
        </a:p>
      </dgm:t>
    </dgm:pt>
    <dgm:pt modelId="{EFCC65F9-6B16-41B7-8C2D-71BBB0869D47}" type="pres">
      <dgm:prSet presAssocID="{F6B783C2-17C5-45AA-A5EE-DDDA38C0D109}" presName="parentText" presStyleLbl="node1" presStyleIdx="2" presStyleCnt="3">
        <dgm:presLayoutVars>
          <dgm:chMax val="0"/>
          <dgm:bulletEnabled val="1"/>
        </dgm:presLayoutVars>
      </dgm:prSet>
      <dgm:spPr/>
      <dgm:t>
        <a:bodyPr/>
        <a:lstStyle/>
        <a:p>
          <a:endParaRPr lang="en-IE"/>
        </a:p>
      </dgm:t>
    </dgm:pt>
    <dgm:pt modelId="{21467AC7-ABBF-4B61-B8D7-4820E877D045}" type="pres">
      <dgm:prSet presAssocID="{F6B783C2-17C5-45AA-A5EE-DDDA38C0D109}" presName="negativeSpace" presStyleCnt="0"/>
      <dgm:spPr/>
    </dgm:pt>
    <dgm:pt modelId="{69DBD17C-5534-430A-93A8-7ABE374B78F7}" type="pres">
      <dgm:prSet presAssocID="{F6B783C2-17C5-45AA-A5EE-DDDA38C0D109}" presName="childText" presStyleLbl="conFgAcc1" presStyleIdx="2" presStyleCnt="3" custLinFactNeighborX="1781" custLinFactNeighborY="9129">
        <dgm:presLayoutVars>
          <dgm:bulletEnabled val="1"/>
        </dgm:presLayoutVars>
      </dgm:prSet>
      <dgm:spPr/>
      <dgm:t>
        <a:bodyPr/>
        <a:lstStyle/>
        <a:p>
          <a:endParaRPr lang="en-IE"/>
        </a:p>
      </dgm:t>
    </dgm:pt>
  </dgm:ptLst>
  <dgm:cxnLst>
    <dgm:cxn modelId="{C982E076-EE07-4C59-892F-74DB912DDE87}" type="presOf" srcId="{64B19632-0AE6-4641-844C-58A244DF90B6}" destId="{22E2E293-ACB2-4493-9C99-34DA4AD85FE8}" srcOrd="0" destOrd="0" presId="urn:microsoft.com/office/officeart/2005/8/layout/list1"/>
    <dgm:cxn modelId="{93FBAF33-A73A-4B1C-93CD-D62138F187DC}" srcId="{65F3496A-CE72-4746-AEB8-7AE3DC5BEFF9}" destId="{624D5ED9-8015-44B3-B1D3-E9E2C5E6D4B3}" srcOrd="1" destOrd="0" parTransId="{98BDC0D2-824E-40D1-A525-74B537D29A9C}" sibTransId="{BC9071E8-CDFC-460C-8B47-395AD552C2EB}"/>
    <dgm:cxn modelId="{F9C3A62A-45E7-4F8E-B01D-208C73730F7D}" type="presOf" srcId="{F6B783C2-17C5-45AA-A5EE-DDDA38C0D109}" destId="{6C32B08E-A500-45CB-A371-9907290ED990}" srcOrd="0" destOrd="0" presId="urn:microsoft.com/office/officeart/2005/8/layout/list1"/>
    <dgm:cxn modelId="{A5CBC7E0-2701-4D7D-8FF0-7F2BA78B200F}" type="presOf" srcId="{624D5ED9-8015-44B3-B1D3-E9E2C5E6D4B3}" destId="{38D7D0D2-A70F-4CA2-96A0-43335DD8216B}" srcOrd="1" destOrd="0" presId="urn:microsoft.com/office/officeart/2005/8/layout/list1"/>
    <dgm:cxn modelId="{7F394040-EDBC-4E15-A92E-E2D724BEC80D}" srcId="{64B19632-0AE6-4641-844C-58A244DF90B6}" destId="{8F20B210-17F3-4090-9AC8-97388C21C5D3}" srcOrd="0" destOrd="0" parTransId="{7D417932-AA48-4099-9716-794947110EEF}" sibTransId="{619962B6-7E95-47F5-BE39-C12E3DBA0074}"/>
    <dgm:cxn modelId="{A1B35B4C-4700-4F2C-AF9B-48B467958DBE}" type="presOf" srcId="{64B19632-0AE6-4641-844C-58A244DF90B6}" destId="{AB75559F-C477-456E-9FD0-13161077D4B8}" srcOrd="1" destOrd="0" presId="urn:microsoft.com/office/officeart/2005/8/layout/list1"/>
    <dgm:cxn modelId="{6973CD1D-13FD-4F24-AD35-B7D35FBC6087}" type="presOf" srcId="{DC7146B7-0353-47A2-824F-510234C4D246}" destId="{69DBD17C-5534-430A-93A8-7ABE374B78F7}" srcOrd="0" destOrd="2" presId="urn:microsoft.com/office/officeart/2005/8/layout/list1"/>
    <dgm:cxn modelId="{49A321E3-5D6B-42CD-ADF5-BE72BA9DB034}" type="presOf" srcId="{9F91E282-1E7A-4B4A-BCFB-1618797B2878}" destId="{997D29A9-B879-4CC6-914A-965B17C9B18C}" srcOrd="0" destOrd="0" presId="urn:microsoft.com/office/officeart/2005/8/layout/list1"/>
    <dgm:cxn modelId="{479C8CF5-0046-4994-976E-4D90581EE898}" srcId="{F6B783C2-17C5-45AA-A5EE-DDDA38C0D109}" destId="{DC7146B7-0353-47A2-824F-510234C4D246}" srcOrd="2" destOrd="0" parTransId="{218D5932-7BAD-46A3-90BC-135C0E42F170}" sibTransId="{002CC9E3-2C37-404D-8E51-399D92141E01}"/>
    <dgm:cxn modelId="{4AF89E9B-A486-4326-908C-3ED8F1E39EAE}" srcId="{F6B783C2-17C5-45AA-A5EE-DDDA38C0D109}" destId="{9A8AADA4-7B2F-4723-B5CB-504CB546953E}" srcOrd="1" destOrd="0" parTransId="{C0B3A27C-7E14-46D4-A6AD-B8C5DDFA7549}" sibTransId="{AB3F54C4-482E-4970-B536-97CB892E432A}"/>
    <dgm:cxn modelId="{B13CAB7E-99C7-4858-AEE1-1A67AD7C5611}" srcId="{65F3496A-CE72-4746-AEB8-7AE3DC5BEFF9}" destId="{64B19632-0AE6-4641-844C-58A244DF90B6}" srcOrd="0" destOrd="0" parTransId="{5564E781-DEF0-4193-8B19-D9C32F826E36}" sibTransId="{F7A95662-5AC3-4E84-A09E-10991EA1628B}"/>
    <dgm:cxn modelId="{EECC23F0-5AAB-4F54-BD24-3E11535331DB}" type="presOf" srcId="{F6B783C2-17C5-45AA-A5EE-DDDA38C0D109}" destId="{EFCC65F9-6B16-41B7-8C2D-71BBB0869D47}" srcOrd="1" destOrd="0" presId="urn:microsoft.com/office/officeart/2005/8/layout/list1"/>
    <dgm:cxn modelId="{49B8EF35-98CF-4D60-94CE-05B64826D991}" type="presOf" srcId="{65F3496A-CE72-4746-AEB8-7AE3DC5BEFF9}" destId="{DFD34B46-A3EA-4693-B06A-45E03E2895D9}" srcOrd="0" destOrd="0" presId="urn:microsoft.com/office/officeart/2005/8/layout/list1"/>
    <dgm:cxn modelId="{86924B17-F600-4D3A-AAC7-911D712C90B1}" type="presOf" srcId="{7EB7DB9A-A918-44E3-9C4B-F0D305256968}" destId="{69DBD17C-5534-430A-93A8-7ABE374B78F7}" srcOrd="0" destOrd="0" presId="urn:microsoft.com/office/officeart/2005/8/layout/list1"/>
    <dgm:cxn modelId="{479CC4C2-665B-4CEE-B55A-AF22A7979D7B}" srcId="{624D5ED9-8015-44B3-B1D3-E9E2C5E6D4B3}" destId="{9F91E282-1E7A-4B4A-BCFB-1618797B2878}" srcOrd="0" destOrd="0" parTransId="{3495D412-BB1D-4405-99A0-B4CD8D0D9A84}" sibTransId="{325FD328-95F8-4DB6-9C7E-026754E30C23}"/>
    <dgm:cxn modelId="{B688664A-DCFD-4120-9382-18F98D4A4C2E}" type="presOf" srcId="{8F20B210-17F3-4090-9AC8-97388C21C5D3}" destId="{8F567D90-6D8F-4390-8814-5CE0944A78D8}" srcOrd="0" destOrd="0" presId="urn:microsoft.com/office/officeart/2005/8/layout/list1"/>
    <dgm:cxn modelId="{01028D3B-062B-4B21-B3A7-7B96D6ED107A}" type="presOf" srcId="{9A8AADA4-7B2F-4723-B5CB-504CB546953E}" destId="{69DBD17C-5534-430A-93A8-7ABE374B78F7}" srcOrd="0" destOrd="1" presId="urn:microsoft.com/office/officeart/2005/8/layout/list1"/>
    <dgm:cxn modelId="{73CAB6FD-2BBE-470E-8B1C-236ACEB5D31E}" type="presOf" srcId="{624D5ED9-8015-44B3-B1D3-E9E2C5E6D4B3}" destId="{390C9147-2943-453B-A78C-CFC8A1D83B52}" srcOrd="0" destOrd="0" presId="urn:microsoft.com/office/officeart/2005/8/layout/list1"/>
    <dgm:cxn modelId="{6C239F04-B20E-4BD1-B776-31001EF0B364}" srcId="{65F3496A-CE72-4746-AEB8-7AE3DC5BEFF9}" destId="{F6B783C2-17C5-45AA-A5EE-DDDA38C0D109}" srcOrd="2" destOrd="0" parTransId="{CBA277C2-0B2C-4681-AA98-109B332C446F}" sibTransId="{19406DD4-DDEE-42AB-BAA1-2E71500A95F0}"/>
    <dgm:cxn modelId="{7896FB29-C763-4F61-AE42-1DE35C7CF248}" srcId="{F6B783C2-17C5-45AA-A5EE-DDDA38C0D109}" destId="{7EB7DB9A-A918-44E3-9C4B-F0D305256968}" srcOrd="0" destOrd="0" parTransId="{50372E73-1CBD-4B43-B4D8-4E0716C997BE}" sibTransId="{FE889111-E649-4BFA-9860-5E8E0D123029}"/>
    <dgm:cxn modelId="{ED7CB80F-0D56-41D7-AB7D-DEEE2E682F63}" type="presParOf" srcId="{DFD34B46-A3EA-4693-B06A-45E03E2895D9}" destId="{C2C59824-72EC-4ACD-A50C-4588D1FF5292}" srcOrd="0" destOrd="0" presId="urn:microsoft.com/office/officeart/2005/8/layout/list1"/>
    <dgm:cxn modelId="{1F89CBD7-9B66-4FF8-A1D7-56A5A5E7D4E5}" type="presParOf" srcId="{C2C59824-72EC-4ACD-A50C-4588D1FF5292}" destId="{22E2E293-ACB2-4493-9C99-34DA4AD85FE8}" srcOrd="0" destOrd="0" presId="urn:microsoft.com/office/officeart/2005/8/layout/list1"/>
    <dgm:cxn modelId="{10378F4D-4229-46A7-989E-03597D36E00A}" type="presParOf" srcId="{C2C59824-72EC-4ACD-A50C-4588D1FF5292}" destId="{AB75559F-C477-456E-9FD0-13161077D4B8}" srcOrd="1" destOrd="0" presId="urn:microsoft.com/office/officeart/2005/8/layout/list1"/>
    <dgm:cxn modelId="{BC3BF373-C183-4D49-88D8-8ED9234F55B3}" type="presParOf" srcId="{DFD34B46-A3EA-4693-B06A-45E03E2895D9}" destId="{41A564FC-F6D2-47EE-B3B3-947CC9C45517}" srcOrd="1" destOrd="0" presId="urn:microsoft.com/office/officeart/2005/8/layout/list1"/>
    <dgm:cxn modelId="{71A249D5-1B8E-4225-9105-FA57D28E8BF1}" type="presParOf" srcId="{DFD34B46-A3EA-4693-B06A-45E03E2895D9}" destId="{8F567D90-6D8F-4390-8814-5CE0944A78D8}" srcOrd="2" destOrd="0" presId="urn:microsoft.com/office/officeart/2005/8/layout/list1"/>
    <dgm:cxn modelId="{ECE4CA0B-3DF2-4755-AFD2-34C3E0500E53}" type="presParOf" srcId="{DFD34B46-A3EA-4693-B06A-45E03E2895D9}" destId="{63A8A864-A9E1-41D5-9EC4-00DF1AEF527E}" srcOrd="3" destOrd="0" presId="urn:microsoft.com/office/officeart/2005/8/layout/list1"/>
    <dgm:cxn modelId="{445A619E-5251-43A8-8352-2A3EAA813C11}" type="presParOf" srcId="{DFD34B46-A3EA-4693-B06A-45E03E2895D9}" destId="{FDD73265-AD6B-4C58-958F-694F6D2E4821}" srcOrd="4" destOrd="0" presId="urn:microsoft.com/office/officeart/2005/8/layout/list1"/>
    <dgm:cxn modelId="{A716C926-3F53-4F70-8E93-ABE4A896DB41}" type="presParOf" srcId="{FDD73265-AD6B-4C58-958F-694F6D2E4821}" destId="{390C9147-2943-453B-A78C-CFC8A1D83B52}" srcOrd="0" destOrd="0" presId="urn:microsoft.com/office/officeart/2005/8/layout/list1"/>
    <dgm:cxn modelId="{E37F5AA1-E779-447F-AEE2-8C7CDD666B3A}" type="presParOf" srcId="{FDD73265-AD6B-4C58-958F-694F6D2E4821}" destId="{38D7D0D2-A70F-4CA2-96A0-43335DD8216B}" srcOrd="1" destOrd="0" presId="urn:microsoft.com/office/officeart/2005/8/layout/list1"/>
    <dgm:cxn modelId="{1B1FF9BA-7575-4F79-B852-9BF55787C64B}" type="presParOf" srcId="{DFD34B46-A3EA-4693-B06A-45E03E2895D9}" destId="{B625EE6F-2689-42B9-A2D1-39F5F5FA0F57}" srcOrd="5" destOrd="0" presId="urn:microsoft.com/office/officeart/2005/8/layout/list1"/>
    <dgm:cxn modelId="{5978D622-D42C-4749-905D-CE57750A59A8}" type="presParOf" srcId="{DFD34B46-A3EA-4693-B06A-45E03E2895D9}" destId="{997D29A9-B879-4CC6-914A-965B17C9B18C}" srcOrd="6" destOrd="0" presId="urn:microsoft.com/office/officeart/2005/8/layout/list1"/>
    <dgm:cxn modelId="{41F51336-11BF-4EEC-BB26-11D358952932}" type="presParOf" srcId="{DFD34B46-A3EA-4693-B06A-45E03E2895D9}" destId="{2907204A-F4F8-4300-AE24-6BA95E3806FF}" srcOrd="7" destOrd="0" presId="urn:microsoft.com/office/officeart/2005/8/layout/list1"/>
    <dgm:cxn modelId="{B59BE24C-E242-4D59-997E-6D775FDEFC95}" type="presParOf" srcId="{DFD34B46-A3EA-4693-B06A-45E03E2895D9}" destId="{4896CA24-5BF2-4326-80B0-AE918A0A07D4}" srcOrd="8" destOrd="0" presId="urn:microsoft.com/office/officeart/2005/8/layout/list1"/>
    <dgm:cxn modelId="{4F4D111C-7887-46C9-A656-94255A8DAF66}" type="presParOf" srcId="{4896CA24-5BF2-4326-80B0-AE918A0A07D4}" destId="{6C32B08E-A500-45CB-A371-9907290ED990}" srcOrd="0" destOrd="0" presId="urn:microsoft.com/office/officeart/2005/8/layout/list1"/>
    <dgm:cxn modelId="{8B554074-C4A7-4DF0-9915-3B56B75D8E5B}" type="presParOf" srcId="{4896CA24-5BF2-4326-80B0-AE918A0A07D4}" destId="{EFCC65F9-6B16-41B7-8C2D-71BBB0869D47}" srcOrd="1" destOrd="0" presId="urn:microsoft.com/office/officeart/2005/8/layout/list1"/>
    <dgm:cxn modelId="{066D6503-85B1-40DC-BC0A-7B9212A47E2C}" type="presParOf" srcId="{DFD34B46-A3EA-4693-B06A-45E03E2895D9}" destId="{21467AC7-ABBF-4B61-B8D7-4820E877D045}" srcOrd="9" destOrd="0" presId="urn:microsoft.com/office/officeart/2005/8/layout/list1"/>
    <dgm:cxn modelId="{6A9182DE-612F-4174-AD1E-5D50703B1FF5}" type="presParOf" srcId="{DFD34B46-A3EA-4693-B06A-45E03E2895D9}" destId="{69DBD17C-5534-430A-93A8-7ABE374B78F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88913-C271-4126-89B4-A95F3BDBFBD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05C51DE6-BCB8-4283-A290-2043A38DAC04}">
      <dgm:prSet phldrT="[Text]"/>
      <dgm:spPr/>
      <dgm:t>
        <a:bodyPr/>
        <a:lstStyle/>
        <a:p>
          <a:r>
            <a:rPr lang="en-US" dirty="0"/>
            <a:t>Greater depth</a:t>
          </a:r>
        </a:p>
      </dgm:t>
    </dgm:pt>
    <dgm:pt modelId="{4668C483-1D3B-4920-B9BA-831C6A41949A}" type="parTrans" cxnId="{50D03305-8860-4A75-8A24-8C0668202715}">
      <dgm:prSet/>
      <dgm:spPr/>
      <dgm:t>
        <a:bodyPr/>
        <a:lstStyle/>
        <a:p>
          <a:endParaRPr lang="en-US"/>
        </a:p>
      </dgm:t>
    </dgm:pt>
    <dgm:pt modelId="{36231580-BAA8-46D5-85FF-4EF02DC910A6}" type="sibTrans" cxnId="{50D03305-8860-4A75-8A24-8C0668202715}">
      <dgm:prSet/>
      <dgm:spPr/>
      <dgm:t>
        <a:bodyPr/>
        <a:lstStyle/>
        <a:p>
          <a:endParaRPr lang="en-US"/>
        </a:p>
      </dgm:t>
    </dgm:pt>
    <dgm:pt modelId="{CDDE2DC7-8F57-41BD-B853-D57A29110115}">
      <dgm:prSet phldrT="[Text]"/>
      <dgm:spPr/>
      <dgm:t>
        <a:bodyPr/>
        <a:lstStyle/>
        <a:p>
          <a:r>
            <a:rPr lang="en-US" dirty="0"/>
            <a:t>Practical, workshop approach</a:t>
          </a:r>
        </a:p>
      </dgm:t>
    </dgm:pt>
    <dgm:pt modelId="{3221096D-067C-4DB3-96B4-1B6E54FA469B}" type="parTrans" cxnId="{A104095F-B142-4250-B8A1-F02635CFB39A}">
      <dgm:prSet/>
      <dgm:spPr/>
      <dgm:t>
        <a:bodyPr/>
        <a:lstStyle/>
        <a:p>
          <a:endParaRPr lang="en-US"/>
        </a:p>
      </dgm:t>
    </dgm:pt>
    <dgm:pt modelId="{26F2FF4F-5618-49BF-9548-A5A0FC332B5C}" type="sibTrans" cxnId="{A104095F-B142-4250-B8A1-F02635CFB39A}">
      <dgm:prSet/>
      <dgm:spPr/>
      <dgm:t>
        <a:bodyPr/>
        <a:lstStyle/>
        <a:p>
          <a:endParaRPr lang="en-US"/>
        </a:p>
      </dgm:t>
    </dgm:pt>
    <dgm:pt modelId="{F8618842-DC45-4022-A38A-2F344519CD26}">
      <dgm:prSet phldrT="[Text]"/>
      <dgm:spPr/>
      <dgm:t>
        <a:bodyPr/>
        <a:lstStyle/>
        <a:p>
          <a:r>
            <a:rPr lang="en-US" dirty="0"/>
            <a:t>Point-of-need: link with assignments</a:t>
          </a:r>
        </a:p>
      </dgm:t>
    </dgm:pt>
    <dgm:pt modelId="{7202C608-5445-40E4-8F2F-5A5D3C716545}" type="parTrans" cxnId="{E0E1974D-5344-400C-93A3-EE00FC718696}">
      <dgm:prSet/>
      <dgm:spPr/>
      <dgm:t>
        <a:bodyPr/>
        <a:lstStyle/>
        <a:p>
          <a:endParaRPr lang="en-US"/>
        </a:p>
      </dgm:t>
    </dgm:pt>
    <dgm:pt modelId="{87759C1A-4B9C-4FC0-BC87-07F33BE3A1F6}" type="sibTrans" cxnId="{E0E1974D-5344-400C-93A3-EE00FC718696}">
      <dgm:prSet/>
      <dgm:spPr/>
      <dgm:t>
        <a:bodyPr/>
        <a:lstStyle/>
        <a:p>
          <a:endParaRPr lang="en-US"/>
        </a:p>
      </dgm:t>
    </dgm:pt>
    <dgm:pt modelId="{46D7384C-356D-4589-B41C-20075A5D928B}">
      <dgm:prSet/>
      <dgm:spPr/>
      <dgm:t>
        <a:bodyPr/>
        <a:lstStyle/>
        <a:p>
          <a:r>
            <a:rPr lang="en-US" dirty="0"/>
            <a:t>Engaging with IL skills </a:t>
          </a:r>
        </a:p>
      </dgm:t>
    </dgm:pt>
    <dgm:pt modelId="{816906C3-8430-46C5-BF47-6CA2FE521744}" type="parTrans" cxnId="{5278A2FF-CB2E-4754-88DF-EAF0F2B66422}">
      <dgm:prSet/>
      <dgm:spPr/>
      <dgm:t>
        <a:bodyPr/>
        <a:lstStyle/>
        <a:p>
          <a:endParaRPr lang="en-US"/>
        </a:p>
      </dgm:t>
    </dgm:pt>
    <dgm:pt modelId="{26ADDA60-60DD-4870-B1D3-F501520CAA87}" type="sibTrans" cxnId="{5278A2FF-CB2E-4754-88DF-EAF0F2B66422}">
      <dgm:prSet/>
      <dgm:spPr/>
      <dgm:t>
        <a:bodyPr/>
        <a:lstStyle/>
        <a:p>
          <a:endParaRPr lang="en-US"/>
        </a:p>
      </dgm:t>
    </dgm:pt>
    <dgm:pt modelId="{4A965110-5FC8-4AC9-BB6F-5344592BBDA5}">
      <dgm:prSet/>
      <dgm:spPr/>
      <dgm:t>
        <a:bodyPr/>
        <a:lstStyle/>
        <a:p>
          <a:r>
            <a:rPr lang="en-US" dirty="0"/>
            <a:t>45 minute sessions</a:t>
          </a:r>
        </a:p>
      </dgm:t>
    </dgm:pt>
    <dgm:pt modelId="{96621956-3C0D-4404-B9EB-76198BCB8009}" type="parTrans" cxnId="{9AA0F51F-FBD8-4543-974B-BE4E46B99794}">
      <dgm:prSet/>
      <dgm:spPr/>
      <dgm:t>
        <a:bodyPr/>
        <a:lstStyle/>
        <a:p>
          <a:endParaRPr lang="en-US"/>
        </a:p>
      </dgm:t>
    </dgm:pt>
    <dgm:pt modelId="{149DF80B-C6E6-4D3C-A1A1-8B5191B7D0C3}" type="sibTrans" cxnId="{9AA0F51F-FBD8-4543-974B-BE4E46B99794}">
      <dgm:prSet/>
      <dgm:spPr/>
      <dgm:t>
        <a:bodyPr/>
        <a:lstStyle/>
        <a:p>
          <a:endParaRPr lang="en-US"/>
        </a:p>
      </dgm:t>
    </dgm:pt>
    <dgm:pt modelId="{C5FD48AF-7442-4AB1-BF7C-6E5F42D352F3}">
      <dgm:prSet/>
      <dgm:spPr/>
      <dgm:t>
        <a:bodyPr/>
        <a:lstStyle/>
        <a:p>
          <a:r>
            <a:rPr lang="en-US" dirty="0"/>
            <a:t>Fake news: how not to get fooled?</a:t>
          </a:r>
        </a:p>
      </dgm:t>
    </dgm:pt>
    <dgm:pt modelId="{93EC5367-E42C-46D9-BC96-EE811C4B8406}" type="parTrans" cxnId="{5705102E-C9EF-4A12-BE92-942F901A8AEB}">
      <dgm:prSet/>
      <dgm:spPr/>
      <dgm:t>
        <a:bodyPr/>
        <a:lstStyle/>
        <a:p>
          <a:endParaRPr lang="en-US"/>
        </a:p>
      </dgm:t>
    </dgm:pt>
    <dgm:pt modelId="{2A6DF04F-EBBE-4A5C-B0F0-A387802CBD42}" type="sibTrans" cxnId="{5705102E-C9EF-4A12-BE92-942F901A8AEB}">
      <dgm:prSet/>
      <dgm:spPr/>
      <dgm:t>
        <a:bodyPr/>
        <a:lstStyle/>
        <a:p>
          <a:endParaRPr lang="en-US"/>
        </a:p>
      </dgm:t>
    </dgm:pt>
    <dgm:pt modelId="{A566C676-EC5B-41B7-9E3E-D6B5C2F63CBA}">
      <dgm:prSet/>
      <dgm:spPr/>
      <dgm:t>
        <a:bodyPr/>
        <a:lstStyle/>
        <a:p>
          <a:r>
            <a:rPr lang="en-US" dirty="0"/>
            <a:t>Skills for better assignments</a:t>
          </a:r>
        </a:p>
      </dgm:t>
    </dgm:pt>
    <dgm:pt modelId="{32904177-4AB3-447A-91C5-40AE83DBEAA3}" type="parTrans" cxnId="{80ABAA0F-EBF1-40D8-90A0-D59944088315}">
      <dgm:prSet/>
      <dgm:spPr/>
      <dgm:t>
        <a:bodyPr/>
        <a:lstStyle/>
        <a:p>
          <a:endParaRPr lang="en-US"/>
        </a:p>
      </dgm:t>
    </dgm:pt>
    <dgm:pt modelId="{B6BC52E3-F202-4682-BE67-41EB6AD9B459}" type="sibTrans" cxnId="{80ABAA0F-EBF1-40D8-90A0-D59944088315}">
      <dgm:prSet/>
      <dgm:spPr/>
      <dgm:t>
        <a:bodyPr/>
        <a:lstStyle/>
        <a:p>
          <a:endParaRPr lang="en-US"/>
        </a:p>
      </dgm:t>
    </dgm:pt>
    <dgm:pt modelId="{A903FFC5-110E-435D-B48E-FB732589D9A9}">
      <dgm:prSet/>
      <dgm:spPr/>
      <dgm:t>
        <a:bodyPr/>
        <a:lstStyle/>
        <a:p>
          <a:r>
            <a:rPr lang="en-US" dirty="0"/>
            <a:t>Referencing &amp; avoiding plagiarism</a:t>
          </a:r>
        </a:p>
      </dgm:t>
    </dgm:pt>
    <dgm:pt modelId="{FA200E9E-B69E-4B39-8683-15691382144F}" type="parTrans" cxnId="{5D03F54E-4D65-4D44-B26D-416331CADCD2}">
      <dgm:prSet/>
      <dgm:spPr/>
      <dgm:t>
        <a:bodyPr/>
        <a:lstStyle/>
        <a:p>
          <a:endParaRPr lang="en-US"/>
        </a:p>
      </dgm:t>
    </dgm:pt>
    <dgm:pt modelId="{D61DAF50-595A-44DF-8039-B0EECB6FE15C}" type="sibTrans" cxnId="{5D03F54E-4D65-4D44-B26D-416331CADCD2}">
      <dgm:prSet/>
      <dgm:spPr/>
      <dgm:t>
        <a:bodyPr/>
        <a:lstStyle/>
        <a:p>
          <a:endParaRPr lang="en-US"/>
        </a:p>
      </dgm:t>
    </dgm:pt>
    <dgm:pt modelId="{578B69A7-2F04-4EC3-8FC3-9D85FDDA412C}">
      <dgm:prSet/>
      <dgm:spPr/>
      <dgm:t>
        <a:bodyPr/>
        <a:lstStyle/>
        <a:p>
          <a:r>
            <a:rPr lang="en-US" dirty="0"/>
            <a:t>Using Endnote and other referencing tools</a:t>
          </a:r>
        </a:p>
      </dgm:t>
    </dgm:pt>
    <dgm:pt modelId="{1DE3E230-4CF9-42E9-8357-62C7AC5DA425}" type="parTrans" cxnId="{CE385C0A-2F79-42F9-B41D-9FF9B005963F}">
      <dgm:prSet/>
      <dgm:spPr/>
      <dgm:t>
        <a:bodyPr/>
        <a:lstStyle/>
        <a:p>
          <a:endParaRPr lang="en-US"/>
        </a:p>
      </dgm:t>
    </dgm:pt>
    <dgm:pt modelId="{30A121C1-F467-46B1-B9B5-A1A223724CD5}" type="sibTrans" cxnId="{CE385C0A-2F79-42F9-B41D-9FF9B005963F}">
      <dgm:prSet/>
      <dgm:spPr/>
      <dgm:t>
        <a:bodyPr/>
        <a:lstStyle/>
        <a:p>
          <a:endParaRPr lang="en-US"/>
        </a:p>
      </dgm:t>
    </dgm:pt>
    <dgm:pt modelId="{F492FAE3-E7A4-4EEC-9DE1-4A999375F882}" type="pres">
      <dgm:prSet presAssocID="{D7C88913-C271-4126-89B4-A95F3BDBFBD9}" presName="linear" presStyleCnt="0">
        <dgm:presLayoutVars>
          <dgm:dir/>
          <dgm:animLvl val="lvl"/>
          <dgm:resizeHandles val="exact"/>
        </dgm:presLayoutVars>
      </dgm:prSet>
      <dgm:spPr/>
      <dgm:t>
        <a:bodyPr/>
        <a:lstStyle/>
        <a:p>
          <a:endParaRPr lang="en-IE"/>
        </a:p>
      </dgm:t>
    </dgm:pt>
    <dgm:pt modelId="{4F1ADAA8-7DAB-4612-A474-1BCA6973438C}" type="pres">
      <dgm:prSet presAssocID="{05C51DE6-BCB8-4283-A290-2043A38DAC04}" presName="parentLin" presStyleCnt="0"/>
      <dgm:spPr/>
    </dgm:pt>
    <dgm:pt modelId="{18933AD7-10CC-49C6-8053-B0E0B006C86B}" type="pres">
      <dgm:prSet presAssocID="{05C51DE6-BCB8-4283-A290-2043A38DAC04}" presName="parentLeftMargin" presStyleLbl="node1" presStyleIdx="0" presStyleCnt="3"/>
      <dgm:spPr/>
      <dgm:t>
        <a:bodyPr/>
        <a:lstStyle/>
        <a:p>
          <a:endParaRPr lang="en-IE"/>
        </a:p>
      </dgm:t>
    </dgm:pt>
    <dgm:pt modelId="{702C4806-878E-4553-B42B-9871EB32FFDB}" type="pres">
      <dgm:prSet presAssocID="{05C51DE6-BCB8-4283-A290-2043A38DAC04}" presName="parentText" presStyleLbl="node1" presStyleIdx="0" presStyleCnt="3">
        <dgm:presLayoutVars>
          <dgm:chMax val="0"/>
          <dgm:bulletEnabled val="1"/>
        </dgm:presLayoutVars>
      </dgm:prSet>
      <dgm:spPr/>
      <dgm:t>
        <a:bodyPr/>
        <a:lstStyle/>
        <a:p>
          <a:endParaRPr lang="en-IE"/>
        </a:p>
      </dgm:t>
    </dgm:pt>
    <dgm:pt modelId="{60BF52BF-18D7-4D43-A22F-FE1C40514863}" type="pres">
      <dgm:prSet presAssocID="{05C51DE6-BCB8-4283-A290-2043A38DAC04}" presName="negativeSpace" presStyleCnt="0"/>
      <dgm:spPr/>
    </dgm:pt>
    <dgm:pt modelId="{76A6E85C-77CB-47DF-9D2E-11FBF84AD354}" type="pres">
      <dgm:prSet presAssocID="{05C51DE6-BCB8-4283-A290-2043A38DAC04}" presName="childText" presStyleLbl="conFgAcc1" presStyleIdx="0" presStyleCnt="3">
        <dgm:presLayoutVars>
          <dgm:bulletEnabled val="1"/>
        </dgm:presLayoutVars>
      </dgm:prSet>
      <dgm:spPr/>
      <dgm:t>
        <a:bodyPr/>
        <a:lstStyle/>
        <a:p>
          <a:endParaRPr lang="en-IE"/>
        </a:p>
      </dgm:t>
    </dgm:pt>
    <dgm:pt modelId="{3C4DFED9-A178-465A-AE37-126A90403296}" type="pres">
      <dgm:prSet presAssocID="{36231580-BAA8-46D5-85FF-4EF02DC910A6}" presName="spaceBetweenRectangles" presStyleCnt="0"/>
      <dgm:spPr/>
    </dgm:pt>
    <dgm:pt modelId="{AA858F85-23A9-458A-9BF8-80FE0F658D01}" type="pres">
      <dgm:prSet presAssocID="{CDDE2DC7-8F57-41BD-B853-D57A29110115}" presName="parentLin" presStyleCnt="0"/>
      <dgm:spPr/>
    </dgm:pt>
    <dgm:pt modelId="{59639EAD-B105-4B43-8F82-4099EE113EA0}" type="pres">
      <dgm:prSet presAssocID="{CDDE2DC7-8F57-41BD-B853-D57A29110115}" presName="parentLeftMargin" presStyleLbl="node1" presStyleIdx="0" presStyleCnt="3"/>
      <dgm:spPr/>
      <dgm:t>
        <a:bodyPr/>
        <a:lstStyle/>
        <a:p>
          <a:endParaRPr lang="en-IE"/>
        </a:p>
      </dgm:t>
    </dgm:pt>
    <dgm:pt modelId="{96B8F892-6D68-4813-80B3-C8E89250E06E}" type="pres">
      <dgm:prSet presAssocID="{CDDE2DC7-8F57-41BD-B853-D57A29110115}" presName="parentText" presStyleLbl="node1" presStyleIdx="1" presStyleCnt="3">
        <dgm:presLayoutVars>
          <dgm:chMax val="0"/>
          <dgm:bulletEnabled val="1"/>
        </dgm:presLayoutVars>
      </dgm:prSet>
      <dgm:spPr/>
      <dgm:t>
        <a:bodyPr/>
        <a:lstStyle/>
        <a:p>
          <a:endParaRPr lang="en-IE"/>
        </a:p>
      </dgm:t>
    </dgm:pt>
    <dgm:pt modelId="{9EF94A86-3100-4BD1-9B0B-94CFB9AD60E4}" type="pres">
      <dgm:prSet presAssocID="{CDDE2DC7-8F57-41BD-B853-D57A29110115}" presName="negativeSpace" presStyleCnt="0"/>
      <dgm:spPr/>
    </dgm:pt>
    <dgm:pt modelId="{ED354A4A-AF11-4952-99C7-24E0E0A6B043}" type="pres">
      <dgm:prSet presAssocID="{CDDE2DC7-8F57-41BD-B853-D57A29110115}" presName="childText" presStyleLbl="conFgAcc1" presStyleIdx="1" presStyleCnt="3">
        <dgm:presLayoutVars>
          <dgm:bulletEnabled val="1"/>
        </dgm:presLayoutVars>
      </dgm:prSet>
      <dgm:spPr/>
      <dgm:t>
        <a:bodyPr/>
        <a:lstStyle/>
        <a:p>
          <a:endParaRPr lang="en-IE"/>
        </a:p>
      </dgm:t>
    </dgm:pt>
    <dgm:pt modelId="{6DFC35EF-0F78-4F69-A5C2-7F07F33C3417}" type="pres">
      <dgm:prSet presAssocID="{26F2FF4F-5618-49BF-9548-A5A0FC332B5C}" presName="spaceBetweenRectangles" presStyleCnt="0"/>
      <dgm:spPr/>
    </dgm:pt>
    <dgm:pt modelId="{20EFA80F-5F8D-4156-AD69-114D92DAC4CA}" type="pres">
      <dgm:prSet presAssocID="{F8618842-DC45-4022-A38A-2F344519CD26}" presName="parentLin" presStyleCnt="0"/>
      <dgm:spPr/>
    </dgm:pt>
    <dgm:pt modelId="{BDB116C8-CB10-4217-A95F-00C5F4F07F66}" type="pres">
      <dgm:prSet presAssocID="{F8618842-DC45-4022-A38A-2F344519CD26}" presName="parentLeftMargin" presStyleLbl="node1" presStyleIdx="1" presStyleCnt="3"/>
      <dgm:spPr/>
      <dgm:t>
        <a:bodyPr/>
        <a:lstStyle/>
        <a:p>
          <a:endParaRPr lang="en-IE"/>
        </a:p>
      </dgm:t>
    </dgm:pt>
    <dgm:pt modelId="{0C90E718-7BDC-4C87-9DF3-99983A404437}" type="pres">
      <dgm:prSet presAssocID="{F8618842-DC45-4022-A38A-2F344519CD26}" presName="parentText" presStyleLbl="node1" presStyleIdx="2" presStyleCnt="3">
        <dgm:presLayoutVars>
          <dgm:chMax val="0"/>
          <dgm:bulletEnabled val="1"/>
        </dgm:presLayoutVars>
      </dgm:prSet>
      <dgm:spPr/>
      <dgm:t>
        <a:bodyPr/>
        <a:lstStyle/>
        <a:p>
          <a:endParaRPr lang="en-IE"/>
        </a:p>
      </dgm:t>
    </dgm:pt>
    <dgm:pt modelId="{E22E6EE9-8A8D-4AF1-9BD6-B626F005AB1A}" type="pres">
      <dgm:prSet presAssocID="{F8618842-DC45-4022-A38A-2F344519CD26}" presName="negativeSpace" presStyleCnt="0"/>
      <dgm:spPr/>
    </dgm:pt>
    <dgm:pt modelId="{012E655B-9F4F-4579-AF03-4929598EE7AF}" type="pres">
      <dgm:prSet presAssocID="{F8618842-DC45-4022-A38A-2F344519CD26}" presName="childText" presStyleLbl="conFgAcc1" presStyleIdx="2" presStyleCnt="3">
        <dgm:presLayoutVars>
          <dgm:bulletEnabled val="1"/>
        </dgm:presLayoutVars>
      </dgm:prSet>
      <dgm:spPr/>
      <dgm:t>
        <a:bodyPr/>
        <a:lstStyle/>
        <a:p>
          <a:endParaRPr lang="en-IE"/>
        </a:p>
      </dgm:t>
    </dgm:pt>
  </dgm:ptLst>
  <dgm:cxnLst>
    <dgm:cxn modelId="{E0E1974D-5344-400C-93A3-EE00FC718696}" srcId="{D7C88913-C271-4126-89B4-A95F3BDBFBD9}" destId="{F8618842-DC45-4022-A38A-2F344519CD26}" srcOrd="2" destOrd="0" parTransId="{7202C608-5445-40E4-8F2F-5A5D3C716545}" sibTransId="{87759C1A-4B9C-4FC0-BC87-07F33BE3A1F6}"/>
    <dgm:cxn modelId="{A104095F-B142-4250-B8A1-F02635CFB39A}" srcId="{D7C88913-C271-4126-89B4-A95F3BDBFBD9}" destId="{CDDE2DC7-8F57-41BD-B853-D57A29110115}" srcOrd="1" destOrd="0" parTransId="{3221096D-067C-4DB3-96B4-1B6E54FA469B}" sibTransId="{26F2FF4F-5618-49BF-9548-A5A0FC332B5C}"/>
    <dgm:cxn modelId="{50D03305-8860-4A75-8A24-8C0668202715}" srcId="{D7C88913-C271-4126-89B4-A95F3BDBFBD9}" destId="{05C51DE6-BCB8-4283-A290-2043A38DAC04}" srcOrd="0" destOrd="0" parTransId="{4668C483-1D3B-4920-B9BA-831C6A41949A}" sibTransId="{36231580-BAA8-46D5-85FF-4EF02DC910A6}"/>
    <dgm:cxn modelId="{39F2502F-6890-4B36-B650-026405DBFA34}" type="presOf" srcId="{4A965110-5FC8-4AC9-BB6F-5344592BBDA5}" destId="{ED354A4A-AF11-4952-99C7-24E0E0A6B043}" srcOrd="0" destOrd="0" presId="urn:microsoft.com/office/officeart/2005/8/layout/list1"/>
    <dgm:cxn modelId="{5278A2FF-CB2E-4754-88DF-EAF0F2B66422}" srcId="{05C51DE6-BCB8-4283-A290-2043A38DAC04}" destId="{46D7384C-356D-4589-B41C-20075A5D928B}" srcOrd="0" destOrd="0" parTransId="{816906C3-8430-46C5-BF47-6CA2FE521744}" sibTransId="{26ADDA60-60DD-4870-B1D3-F501520CAA87}"/>
    <dgm:cxn modelId="{5D03F54E-4D65-4D44-B26D-416331CADCD2}" srcId="{F8618842-DC45-4022-A38A-2F344519CD26}" destId="{A903FFC5-110E-435D-B48E-FB732589D9A9}" srcOrd="2" destOrd="0" parTransId="{FA200E9E-B69E-4B39-8683-15691382144F}" sibTransId="{D61DAF50-595A-44DF-8039-B0EECB6FE15C}"/>
    <dgm:cxn modelId="{01228E03-1F51-4920-A0D3-91E334261FA7}" type="presOf" srcId="{46D7384C-356D-4589-B41C-20075A5D928B}" destId="{76A6E85C-77CB-47DF-9D2E-11FBF84AD354}" srcOrd="0" destOrd="0" presId="urn:microsoft.com/office/officeart/2005/8/layout/list1"/>
    <dgm:cxn modelId="{80ABAA0F-EBF1-40D8-90A0-D59944088315}" srcId="{F8618842-DC45-4022-A38A-2F344519CD26}" destId="{A566C676-EC5B-41B7-9E3E-D6B5C2F63CBA}" srcOrd="1" destOrd="0" parTransId="{32904177-4AB3-447A-91C5-40AE83DBEAA3}" sibTransId="{B6BC52E3-F202-4682-BE67-41EB6AD9B459}"/>
    <dgm:cxn modelId="{29B86623-C704-4317-87E8-A1475D6E103B}" type="presOf" srcId="{A903FFC5-110E-435D-B48E-FB732589D9A9}" destId="{012E655B-9F4F-4579-AF03-4929598EE7AF}" srcOrd="0" destOrd="2" presId="urn:microsoft.com/office/officeart/2005/8/layout/list1"/>
    <dgm:cxn modelId="{9AA0F51F-FBD8-4543-974B-BE4E46B99794}" srcId="{CDDE2DC7-8F57-41BD-B853-D57A29110115}" destId="{4A965110-5FC8-4AC9-BB6F-5344592BBDA5}" srcOrd="0" destOrd="0" parTransId="{96621956-3C0D-4404-B9EB-76198BCB8009}" sibTransId="{149DF80B-C6E6-4D3C-A1A1-8B5191B7D0C3}"/>
    <dgm:cxn modelId="{ADA14BE3-345A-4DD5-B598-45AD78907499}" type="presOf" srcId="{CDDE2DC7-8F57-41BD-B853-D57A29110115}" destId="{59639EAD-B105-4B43-8F82-4099EE113EA0}" srcOrd="0" destOrd="0" presId="urn:microsoft.com/office/officeart/2005/8/layout/list1"/>
    <dgm:cxn modelId="{5705102E-C9EF-4A12-BE92-942F901A8AEB}" srcId="{F8618842-DC45-4022-A38A-2F344519CD26}" destId="{C5FD48AF-7442-4AB1-BF7C-6E5F42D352F3}" srcOrd="0" destOrd="0" parTransId="{93EC5367-E42C-46D9-BC96-EE811C4B8406}" sibTransId="{2A6DF04F-EBBE-4A5C-B0F0-A387802CBD42}"/>
    <dgm:cxn modelId="{0558B042-3AE8-4C02-B63E-A49DE1481B14}" type="presOf" srcId="{05C51DE6-BCB8-4283-A290-2043A38DAC04}" destId="{702C4806-878E-4553-B42B-9871EB32FFDB}" srcOrd="1" destOrd="0" presId="urn:microsoft.com/office/officeart/2005/8/layout/list1"/>
    <dgm:cxn modelId="{7E4A5057-5AFD-4C63-B794-FFAFC8C509D5}" type="presOf" srcId="{578B69A7-2F04-4EC3-8FC3-9D85FDDA412C}" destId="{012E655B-9F4F-4579-AF03-4929598EE7AF}" srcOrd="0" destOrd="3" presId="urn:microsoft.com/office/officeart/2005/8/layout/list1"/>
    <dgm:cxn modelId="{88C6D7F3-2B02-44E3-B3B5-AFAE2BE55185}" type="presOf" srcId="{D7C88913-C271-4126-89B4-A95F3BDBFBD9}" destId="{F492FAE3-E7A4-4EEC-9DE1-4A999375F882}" srcOrd="0" destOrd="0" presId="urn:microsoft.com/office/officeart/2005/8/layout/list1"/>
    <dgm:cxn modelId="{A0B5243C-BF7D-4189-B9F9-2FDDF05D3306}" type="presOf" srcId="{A566C676-EC5B-41B7-9E3E-D6B5C2F63CBA}" destId="{012E655B-9F4F-4579-AF03-4929598EE7AF}" srcOrd="0" destOrd="1" presId="urn:microsoft.com/office/officeart/2005/8/layout/list1"/>
    <dgm:cxn modelId="{854489C5-E9CD-45A1-BA7E-52FDE063FC39}" type="presOf" srcId="{CDDE2DC7-8F57-41BD-B853-D57A29110115}" destId="{96B8F892-6D68-4813-80B3-C8E89250E06E}" srcOrd="1" destOrd="0" presId="urn:microsoft.com/office/officeart/2005/8/layout/list1"/>
    <dgm:cxn modelId="{B7705B48-AF77-4A6F-9CD0-E98DD2EFA844}" type="presOf" srcId="{05C51DE6-BCB8-4283-A290-2043A38DAC04}" destId="{18933AD7-10CC-49C6-8053-B0E0B006C86B}" srcOrd="0" destOrd="0" presId="urn:microsoft.com/office/officeart/2005/8/layout/list1"/>
    <dgm:cxn modelId="{CE385C0A-2F79-42F9-B41D-9FF9B005963F}" srcId="{F8618842-DC45-4022-A38A-2F344519CD26}" destId="{578B69A7-2F04-4EC3-8FC3-9D85FDDA412C}" srcOrd="3" destOrd="0" parTransId="{1DE3E230-4CF9-42E9-8357-62C7AC5DA425}" sibTransId="{30A121C1-F467-46B1-B9B5-A1A223724CD5}"/>
    <dgm:cxn modelId="{D2E6A3B1-3A66-4745-BCA0-E4316818D82D}" type="presOf" srcId="{F8618842-DC45-4022-A38A-2F344519CD26}" destId="{BDB116C8-CB10-4217-A95F-00C5F4F07F66}" srcOrd="0" destOrd="0" presId="urn:microsoft.com/office/officeart/2005/8/layout/list1"/>
    <dgm:cxn modelId="{48C99C28-E170-4203-A8A2-6297ABCA1A28}" type="presOf" srcId="{F8618842-DC45-4022-A38A-2F344519CD26}" destId="{0C90E718-7BDC-4C87-9DF3-99983A404437}" srcOrd="1" destOrd="0" presId="urn:microsoft.com/office/officeart/2005/8/layout/list1"/>
    <dgm:cxn modelId="{5D696BC1-1164-48A3-ACE2-0B38323F65E7}" type="presOf" srcId="{C5FD48AF-7442-4AB1-BF7C-6E5F42D352F3}" destId="{012E655B-9F4F-4579-AF03-4929598EE7AF}" srcOrd="0" destOrd="0" presId="urn:microsoft.com/office/officeart/2005/8/layout/list1"/>
    <dgm:cxn modelId="{64F9AF5D-D8A5-4885-B83F-FA1A477BFED6}" type="presParOf" srcId="{F492FAE3-E7A4-4EEC-9DE1-4A999375F882}" destId="{4F1ADAA8-7DAB-4612-A474-1BCA6973438C}" srcOrd="0" destOrd="0" presId="urn:microsoft.com/office/officeart/2005/8/layout/list1"/>
    <dgm:cxn modelId="{70B1408D-16E2-4988-9F1C-01519A1F0044}" type="presParOf" srcId="{4F1ADAA8-7DAB-4612-A474-1BCA6973438C}" destId="{18933AD7-10CC-49C6-8053-B0E0B006C86B}" srcOrd="0" destOrd="0" presId="urn:microsoft.com/office/officeart/2005/8/layout/list1"/>
    <dgm:cxn modelId="{92297940-CF53-4A8C-BD45-E6111F92AAE0}" type="presParOf" srcId="{4F1ADAA8-7DAB-4612-A474-1BCA6973438C}" destId="{702C4806-878E-4553-B42B-9871EB32FFDB}" srcOrd="1" destOrd="0" presId="urn:microsoft.com/office/officeart/2005/8/layout/list1"/>
    <dgm:cxn modelId="{D90177ED-1E52-45D8-9944-F1786D623B7C}" type="presParOf" srcId="{F492FAE3-E7A4-4EEC-9DE1-4A999375F882}" destId="{60BF52BF-18D7-4D43-A22F-FE1C40514863}" srcOrd="1" destOrd="0" presId="urn:microsoft.com/office/officeart/2005/8/layout/list1"/>
    <dgm:cxn modelId="{1B187E26-9A90-4D9F-95D1-EE082A61E6D0}" type="presParOf" srcId="{F492FAE3-E7A4-4EEC-9DE1-4A999375F882}" destId="{76A6E85C-77CB-47DF-9D2E-11FBF84AD354}" srcOrd="2" destOrd="0" presId="urn:microsoft.com/office/officeart/2005/8/layout/list1"/>
    <dgm:cxn modelId="{C630F3D3-8000-4B7A-B0AA-C2CC9D36D7B3}" type="presParOf" srcId="{F492FAE3-E7A4-4EEC-9DE1-4A999375F882}" destId="{3C4DFED9-A178-465A-AE37-126A90403296}" srcOrd="3" destOrd="0" presId="urn:microsoft.com/office/officeart/2005/8/layout/list1"/>
    <dgm:cxn modelId="{24922C9E-D7D6-47E1-9C5D-5506183876A6}" type="presParOf" srcId="{F492FAE3-E7A4-4EEC-9DE1-4A999375F882}" destId="{AA858F85-23A9-458A-9BF8-80FE0F658D01}" srcOrd="4" destOrd="0" presId="urn:microsoft.com/office/officeart/2005/8/layout/list1"/>
    <dgm:cxn modelId="{C595E419-AA7E-4BF3-A32A-F87DFAA833C6}" type="presParOf" srcId="{AA858F85-23A9-458A-9BF8-80FE0F658D01}" destId="{59639EAD-B105-4B43-8F82-4099EE113EA0}" srcOrd="0" destOrd="0" presId="urn:microsoft.com/office/officeart/2005/8/layout/list1"/>
    <dgm:cxn modelId="{23B99C94-9625-49C1-ABDF-56C8C453E13A}" type="presParOf" srcId="{AA858F85-23A9-458A-9BF8-80FE0F658D01}" destId="{96B8F892-6D68-4813-80B3-C8E89250E06E}" srcOrd="1" destOrd="0" presId="urn:microsoft.com/office/officeart/2005/8/layout/list1"/>
    <dgm:cxn modelId="{50606D5D-2542-4CE1-A5CB-8C4174740B8A}" type="presParOf" srcId="{F492FAE3-E7A4-4EEC-9DE1-4A999375F882}" destId="{9EF94A86-3100-4BD1-9B0B-94CFB9AD60E4}" srcOrd="5" destOrd="0" presId="urn:microsoft.com/office/officeart/2005/8/layout/list1"/>
    <dgm:cxn modelId="{2296CE33-1639-4849-B273-B3E4EB3899F7}" type="presParOf" srcId="{F492FAE3-E7A4-4EEC-9DE1-4A999375F882}" destId="{ED354A4A-AF11-4952-99C7-24E0E0A6B043}" srcOrd="6" destOrd="0" presId="urn:microsoft.com/office/officeart/2005/8/layout/list1"/>
    <dgm:cxn modelId="{CF351BC4-89A9-4293-ADCB-3B0975C61AE9}" type="presParOf" srcId="{F492FAE3-E7A4-4EEC-9DE1-4A999375F882}" destId="{6DFC35EF-0F78-4F69-A5C2-7F07F33C3417}" srcOrd="7" destOrd="0" presId="urn:microsoft.com/office/officeart/2005/8/layout/list1"/>
    <dgm:cxn modelId="{2E977EB4-D874-45D1-BC9A-7679359E3592}" type="presParOf" srcId="{F492FAE3-E7A4-4EEC-9DE1-4A999375F882}" destId="{20EFA80F-5F8D-4156-AD69-114D92DAC4CA}" srcOrd="8" destOrd="0" presId="urn:microsoft.com/office/officeart/2005/8/layout/list1"/>
    <dgm:cxn modelId="{2CF93352-50E3-499A-BF1E-2A675F933A1E}" type="presParOf" srcId="{20EFA80F-5F8D-4156-AD69-114D92DAC4CA}" destId="{BDB116C8-CB10-4217-A95F-00C5F4F07F66}" srcOrd="0" destOrd="0" presId="urn:microsoft.com/office/officeart/2005/8/layout/list1"/>
    <dgm:cxn modelId="{97A94A9A-72E9-4DBB-BA42-AC3FB944B624}" type="presParOf" srcId="{20EFA80F-5F8D-4156-AD69-114D92DAC4CA}" destId="{0C90E718-7BDC-4C87-9DF3-99983A404437}" srcOrd="1" destOrd="0" presId="urn:microsoft.com/office/officeart/2005/8/layout/list1"/>
    <dgm:cxn modelId="{5B808371-E1CE-4907-B5C1-597E1158B641}" type="presParOf" srcId="{F492FAE3-E7A4-4EEC-9DE1-4A999375F882}" destId="{E22E6EE9-8A8D-4AF1-9BD6-B626F005AB1A}" srcOrd="9" destOrd="0" presId="urn:microsoft.com/office/officeart/2005/8/layout/list1"/>
    <dgm:cxn modelId="{502B41F4-950D-485B-BCB0-119FABBE31AD}" type="presParOf" srcId="{F492FAE3-E7A4-4EEC-9DE1-4A999375F882}" destId="{012E655B-9F4F-4579-AF03-4929598EE7AF}"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67D90-6D8F-4390-8814-5CE0944A78D8}">
      <dsp:nvSpPr>
        <dsp:cNvPr id="0" name=""/>
        <dsp:cNvSpPr/>
      </dsp:nvSpPr>
      <dsp:spPr>
        <a:xfrm>
          <a:off x="0" y="213515"/>
          <a:ext cx="5558028" cy="680400"/>
        </a:xfrm>
        <a:prstGeom prst="rect">
          <a:avLst/>
        </a:prstGeom>
        <a:solidFill>
          <a:schemeClr val="lt1">
            <a:alpha val="9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365" tIns="333248" rIns="43136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Putting the library in context</a:t>
          </a:r>
        </a:p>
      </dsp:txBody>
      <dsp:txXfrm>
        <a:off x="0" y="213515"/>
        <a:ext cx="5558028" cy="680400"/>
      </dsp:txXfrm>
    </dsp:sp>
    <dsp:sp modelId="{AB75559F-C477-456E-9FD0-13161077D4B8}">
      <dsp:nvSpPr>
        <dsp:cNvPr id="0" name=""/>
        <dsp:cNvSpPr/>
      </dsp:nvSpPr>
      <dsp:spPr>
        <a:xfrm>
          <a:off x="277901" y="3838"/>
          <a:ext cx="4515453" cy="445837"/>
        </a:xfrm>
        <a:prstGeom prst="roundRect">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056" tIns="0" rIns="147056" bIns="0" numCol="1" spcCol="1270" anchor="ctr" anchorCtr="0">
          <a:noAutofit/>
        </a:bodyPr>
        <a:lstStyle/>
        <a:p>
          <a:pPr lvl="0" algn="l" defTabSz="711200">
            <a:lnSpc>
              <a:spcPct val="90000"/>
            </a:lnSpc>
            <a:spcBef>
              <a:spcPct val="0"/>
            </a:spcBef>
            <a:spcAft>
              <a:spcPct val="35000"/>
            </a:spcAft>
          </a:pPr>
          <a:r>
            <a:rPr lang="en-US" sz="1600" kern="1200" dirty="0"/>
            <a:t>Introductory</a:t>
          </a:r>
        </a:p>
      </dsp:txBody>
      <dsp:txXfrm>
        <a:off x="299665" y="25602"/>
        <a:ext cx="4471925" cy="402309"/>
      </dsp:txXfrm>
    </dsp:sp>
    <dsp:sp modelId="{997D29A9-B879-4CC6-914A-965B17C9B18C}">
      <dsp:nvSpPr>
        <dsp:cNvPr id="0" name=""/>
        <dsp:cNvSpPr/>
      </dsp:nvSpPr>
      <dsp:spPr>
        <a:xfrm>
          <a:off x="0" y="1216475"/>
          <a:ext cx="5558028" cy="680400"/>
        </a:xfrm>
        <a:prstGeom prst="rect">
          <a:avLst/>
        </a:prstGeom>
        <a:solidFill>
          <a:schemeClr val="lt1">
            <a:alpha val="90000"/>
            <a:hueOff val="0"/>
            <a:satOff val="0"/>
            <a:lumOff val="0"/>
            <a:alphaOff val="0"/>
          </a:schemeClr>
        </a:solidFill>
        <a:ln w="15875" cap="rnd" cmpd="sng" algn="ctr">
          <a:solidFill>
            <a:schemeClr val="accent1">
              <a:shade val="80000"/>
              <a:hueOff val="149778"/>
              <a:satOff val="6196"/>
              <a:lumOff val="127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365" tIns="333248" rIns="43136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Welcoming – where do they fit in? </a:t>
          </a:r>
        </a:p>
      </dsp:txBody>
      <dsp:txXfrm>
        <a:off x="0" y="1216475"/>
        <a:ext cx="5558028" cy="680400"/>
      </dsp:txXfrm>
    </dsp:sp>
    <dsp:sp modelId="{38D7D0D2-A70F-4CA2-96A0-43335DD8216B}">
      <dsp:nvSpPr>
        <dsp:cNvPr id="0" name=""/>
        <dsp:cNvSpPr/>
      </dsp:nvSpPr>
      <dsp:spPr>
        <a:xfrm>
          <a:off x="277901" y="980315"/>
          <a:ext cx="3890619" cy="472320"/>
        </a:xfrm>
        <a:prstGeom prst="roundRect">
          <a:avLst/>
        </a:prstGeom>
        <a:solidFill>
          <a:schemeClr val="accent1">
            <a:shade val="80000"/>
            <a:hueOff val="149778"/>
            <a:satOff val="6196"/>
            <a:lumOff val="127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056" tIns="0" rIns="147056" bIns="0" numCol="1" spcCol="1270" anchor="ctr" anchorCtr="0">
          <a:noAutofit/>
        </a:bodyPr>
        <a:lstStyle/>
        <a:p>
          <a:pPr lvl="0" algn="l" defTabSz="711200">
            <a:lnSpc>
              <a:spcPct val="90000"/>
            </a:lnSpc>
            <a:spcBef>
              <a:spcPct val="0"/>
            </a:spcBef>
            <a:spcAft>
              <a:spcPct val="35000"/>
            </a:spcAft>
          </a:pPr>
          <a:r>
            <a:rPr lang="en-US" sz="1600" kern="1200" dirty="0"/>
            <a:t>Focus on new students</a:t>
          </a:r>
        </a:p>
      </dsp:txBody>
      <dsp:txXfrm>
        <a:off x="300958" y="1003372"/>
        <a:ext cx="3844505" cy="426206"/>
      </dsp:txXfrm>
    </dsp:sp>
    <dsp:sp modelId="{69DBD17C-5534-430A-93A8-7ABE374B78F7}">
      <dsp:nvSpPr>
        <dsp:cNvPr id="0" name=""/>
        <dsp:cNvSpPr/>
      </dsp:nvSpPr>
      <dsp:spPr>
        <a:xfrm>
          <a:off x="0" y="2223274"/>
          <a:ext cx="5558028" cy="1436400"/>
        </a:xfrm>
        <a:prstGeom prst="rect">
          <a:avLst/>
        </a:prstGeom>
        <a:solidFill>
          <a:schemeClr val="lt1">
            <a:alpha val="90000"/>
            <a:hueOff val="0"/>
            <a:satOff val="0"/>
            <a:lumOff val="0"/>
            <a:alphaOff val="0"/>
          </a:schemeClr>
        </a:solidFill>
        <a:ln w="15875" cap="rnd" cmpd="sng" algn="ctr">
          <a:solidFill>
            <a:schemeClr val="accent1">
              <a:shade val="80000"/>
              <a:hueOff val="299557"/>
              <a:satOff val="12391"/>
              <a:lumOff val="255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365" tIns="333248" rIns="43136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Finding items on your reading list</a:t>
          </a:r>
        </a:p>
        <a:p>
          <a:pPr marL="171450" lvl="1" indent="-171450" algn="l" defTabSz="711200">
            <a:lnSpc>
              <a:spcPct val="90000"/>
            </a:lnSpc>
            <a:spcBef>
              <a:spcPct val="0"/>
            </a:spcBef>
            <a:spcAft>
              <a:spcPct val="15000"/>
            </a:spcAft>
            <a:buChar char="••"/>
          </a:pPr>
          <a:r>
            <a:rPr lang="en-US" sz="1600" kern="1200" dirty="0"/>
            <a:t>New students – all you need to know about </a:t>
          </a:r>
          <a:r>
            <a:rPr lang="en-US" sz="1600" kern="1200" dirty="0" err="1"/>
            <a:t>uni</a:t>
          </a:r>
          <a:endParaRPr lang="en-US" sz="1600" kern="1200" dirty="0"/>
        </a:p>
        <a:p>
          <a:pPr marL="171450" lvl="1" indent="-171450" algn="l" defTabSz="711200">
            <a:lnSpc>
              <a:spcPct val="90000"/>
            </a:lnSpc>
            <a:spcBef>
              <a:spcPct val="0"/>
            </a:spcBef>
            <a:spcAft>
              <a:spcPct val="15000"/>
            </a:spcAft>
            <a:buChar char="••"/>
          </a:pPr>
          <a:r>
            <a:rPr lang="en-US" sz="1600" kern="1200" dirty="0"/>
            <a:t>Successful searching – is it not all on Google?</a:t>
          </a:r>
        </a:p>
      </dsp:txBody>
      <dsp:txXfrm>
        <a:off x="0" y="2223274"/>
        <a:ext cx="5558028" cy="1436400"/>
      </dsp:txXfrm>
    </dsp:sp>
    <dsp:sp modelId="{EFCC65F9-6B16-41B7-8C2D-71BBB0869D47}">
      <dsp:nvSpPr>
        <dsp:cNvPr id="0" name=""/>
        <dsp:cNvSpPr/>
      </dsp:nvSpPr>
      <dsp:spPr>
        <a:xfrm>
          <a:off x="277901" y="1983275"/>
          <a:ext cx="3890619" cy="472320"/>
        </a:xfrm>
        <a:prstGeom prst="roundRect">
          <a:avLst/>
        </a:prstGeom>
        <a:solidFill>
          <a:schemeClr val="accent1">
            <a:shade val="80000"/>
            <a:hueOff val="299557"/>
            <a:satOff val="12391"/>
            <a:lumOff val="255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056" tIns="0" rIns="147056" bIns="0" numCol="1" spcCol="1270" anchor="ctr" anchorCtr="0">
          <a:noAutofit/>
        </a:bodyPr>
        <a:lstStyle/>
        <a:p>
          <a:pPr lvl="0" algn="l" defTabSz="711200">
            <a:lnSpc>
              <a:spcPct val="90000"/>
            </a:lnSpc>
            <a:spcBef>
              <a:spcPct val="0"/>
            </a:spcBef>
            <a:spcAft>
              <a:spcPct val="35000"/>
            </a:spcAft>
          </a:pPr>
          <a:r>
            <a:rPr lang="en-US" sz="1600" kern="1200" dirty="0"/>
            <a:t>Core skills for first weeks</a:t>
          </a:r>
        </a:p>
      </dsp:txBody>
      <dsp:txXfrm>
        <a:off x="300958" y="2006332"/>
        <a:ext cx="3844505"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6E85C-77CB-47DF-9D2E-11FBF84AD354}">
      <dsp:nvSpPr>
        <dsp:cNvPr id="0" name=""/>
        <dsp:cNvSpPr/>
      </dsp:nvSpPr>
      <dsp:spPr>
        <a:xfrm>
          <a:off x="0" y="315136"/>
          <a:ext cx="5194299" cy="637875"/>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3135" tIns="312420" rIns="40313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Engaging with IL skills </a:t>
          </a:r>
        </a:p>
      </dsp:txBody>
      <dsp:txXfrm>
        <a:off x="0" y="315136"/>
        <a:ext cx="5194299" cy="637875"/>
      </dsp:txXfrm>
    </dsp:sp>
    <dsp:sp modelId="{702C4806-878E-4553-B42B-9871EB32FFDB}">
      <dsp:nvSpPr>
        <dsp:cNvPr id="0" name=""/>
        <dsp:cNvSpPr/>
      </dsp:nvSpPr>
      <dsp:spPr>
        <a:xfrm>
          <a:off x="259715" y="93736"/>
          <a:ext cx="3636010" cy="44280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33" tIns="0" rIns="137433" bIns="0" numCol="1" spcCol="1270" anchor="ctr" anchorCtr="0">
          <a:noAutofit/>
        </a:bodyPr>
        <a:lstStyle/>
        <a:p>
          <a:pPr lvl="0" algn="l" defTabSz="666750">
            <a:lnSpc>
              <a:spcPct val="90000"/>
            </a:lnSpc>
            <a:spcBef>
              <a:spcPct val="0"/>
            </a:spcBef>
            <a:spcAft>
              <a:spcPct val="35000"/>
            </a:spcAft>
          </a:pPr>
          <a:r>
            <a:rPr lang="en-US" sz="1500" kern="1200" dirty="0"/>
            <a:t>Greater depth</a:t>
          </a:r>
        </a:p>
      </dsp:txBody>
      <dsp:txXfrm>
        <a:off x="281331" y="115352"/>
        <a:ext cx="3592778" cy="399568"/>
      </dsp:txXfrm>
    </dsp:sp>
    <dsp:sp modelId="{ED354A4A-AF11-4952-99C7-24E0E0A6B043}">
      <dsp:nvSpPr>
        <dsp:cNvPr id="0" name=""/>
        <dsp:cNvSpPr/>
      </dsp:nvSpPr>
      <dsp:spPr>
        <a:xfrm>
          <a:off x="0" y="1255411"/>
          <a:ext cx="5194299" cy="637875"/>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3135" tIns="312420" rIns="40313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45 minute sessions</a:t>
          </a:r>
        </a:p>
      </dsp:txBody>
      <dsp:txXfrm>
        <a:off x="0" y="1255411"/>
        <a:ext cx="5194299" cy="637875"/>
      </dsp:txXfrm>
    </dsp:sp>
    <dsp:sp modelId="{96B8F892-6D68-4813-80B3-C8E89250E06E}">
      <dsp:nvSpPr>
        <dsp:cNvPr id="0" name=""/>
        <dsp:cNvSpPr/>
      </dsp:nvSpPr>
      <dsp:spPr>
        <a:xfrm>
          <a:off x="259715" y="1034011"/>
          <a:ext cx="3636010" cy="44280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33" tIns="0" rIns="137433" bIns="0" numCol="1" spcCol="1270" anchor="ctr" anchorCtr="0">
          <a:noAutofit/>
        </a:bodyPr>
        <a:lstStyle/>
        <a:p>
          <a:pPr lvl="0" algn="l" defTabSz="666750">
            <a:lnSpc>
              <a:spcPct val="90000"/>
            </a:lnSpc>
            <a:spcBef>
              <a:spcPct val="0"/>
            </a:spcBef>
            <a:spcAft>
              <a:spcPct val="35000"/>
            </a:spcAft>
          </a:pPr>
          <a:r>
            <a:rPr lang="en-US" sz="1500" kern="1200" dirty="0"/>
            <a:t>Practical, workshop approach</a:t>
          </a:r>
        </a:p>
      </dsp:txBody>
      <dsp:txXfrm>
        <a:off x="281331" y="1055627"/>
        <a:ext cx="3592778" cy="399568"/>
      </dsp:txXfrm>
    </dsp:sp>
    <dsp:sp modelId="{012E655B-9F4F-4579-AF03-4929598EE7AF}">
      <dsp:nvSpPr>
        <dsp:cNvPr id="0" name=""/>
        <dsp:cNvSpPr/>
      </dsp:nvSpPr>
      <dsp:spPr>
        <a:xfrm>
          <a:off x="0" y="2195687"/>
          <a:ext cx="5194299" cy="1370250"/>
        </a:xfrm>
        <a:prstGeom prst="rect">
          <a:avLst/>
        </a:prstGeom>
        <a:solidFill>
          <a:schemeClr val="accent1">
            <a:alpha val="90000"/>
            <a:tint val="4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3135" tIns="312420" rIns="40313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Fake news: how not to get fooled?</a:t>
          </a:r>
        </a:p>
        <a:p>
          <a:pPr marL="114300" lvl="1" indent="-114300" algn="l" defTabSz="666750">
            <a:lnSpc>
              <a:spcPct val="90000"/>
            </a:lnSpc>
            <a:spcBef>
              <a:spcPct val="0"/>
            </a:spcBef>
            <a:spcAft>
              <a:spcPct val="15000"/>
            </a:spcAft>
            <a:buChar char="••"/>
          </a:pPr>
          <a:r>
            <a:rPr lang="en-US" sz="1500" kern="1200" dirty="0"/>
            <a:t>Skills for better assignments</a:t>
          </a:r>
        </a:p>
        <a:p>
          <a:pPr marL="114300" lvl="1" indent="-114300" algn="l" defTabSz="666750">
            <a:lnSpc>
              <a:spcPct val="90000"/>
            </a:lnSpc>
            <a:spcBef>
              <a:spcPct val="0"/>
            </a:spcBef>
            <a:spcAft>
              <a:spcPct val="15000"/>
            </a:spcAft>
            <a:buChar char="••"/>
          </a:pPr>
          <a:r>
            <a:rPr lang="en-US" sz="1500" kern="1200" dirty="0"/>
            <a:t>Referencing &amp; avoiding plagiarism</a:t>
          </a:r>
        </a:p>
        <a:p>
          <a:pPr marL="114300" lvl="1" indent="-114300" algn="l" defTabSz="666750">
            <a:lnSpc>
              <a:spcPct val="90000"/>
            </a:lnSpc>
            <a:spcBef>
              <a:spcPct val="0"/>
            </a:spcBef>
            <a:spcAft>
              <a:spcPct val="15000"/>
            </a:spcAft>
            <a:buChar char="••"/>
          </a:pPr>
          <a:r>
            <a:rPr lang="en-US" sz="1500" kern="1200" dirty="0"/>
            <a:t>Using Endnote and other referencing tools</a:t>
          </a:r>
        </a:p>
      </dsp:txBody>
      <dsp:txXfrm>
        <a:off x="0" y="2195687"/>
        <a:ext cx="5194299" cy="1370250"/>
      </dsp:txXfrm>
    </dsp:sp>
    <dsp:sp modelId="{0C90E718-7BDC-4C87-9DF3-99983A404437}">
      <dsp:nvSpPr>
        <dsp:cNvPr id="0" name=""/>
        <dsp:cNvSpPr/>
      </dsp:nvSpPr>
      <dsp:spPr>
        <a:xfrm>
          <a:off x="259715" y="1974287"/>
          <a:ext cx="3636010" cy="44280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433" tIns="0" rIns="137433" bIns="0" numCol="1" spcCol="1270" anchor="ctr" anchorCtr="0">
          <a:noAutofit/>
        </a:bodyPr>
        <a:lstStyle/>
        <a:p>
          <a:pPr lvl="0" algn="l" defTabSz="666750">
            <a:lnSpc>
              <a:spcPct val="90000"/>
            </a:lnSpc>
            <a:spcBef>
              <a:spcPct val="0"/>
            </a:spcBef>
            <a:spcAft>
              <a:spcPct val="35000"/>
            </a:spcAft>
          </a:pPr>
          <a:r>
            <a:rPr lang="en-US" sz="1500" kern="1200" dirty="0"/>
            <a:t>Point-of-need: link with assignments</a:t>
          </a:r>
        </a:p>
      </dsp:txBody>
      <dsp:txXfrm>
        <a:off x="281331" y="1995903"/>
        <a:ext cx="359277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0A03-0FF9-49DA-B14E-A0BDE481E797}" type="datetimeFigureOut">
              <a:rPr lang="en-GB" smtClean="0"/>
              <a:t>24/11/2017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784DA-AC4A-4E57-8BAE-D61058DC4A4D}" type="slidenum">
              <a:rPr lang="en-GB" smtClean="0"/>
              <a:t>‹#›</a:t>
            </a:fld>
            <a:endParaRPr lang="en-GB"/>
          </a:p>
        </p:txBody>
      </p:sp>
    </p:spTree>
    <p:extLst>
      <p:ext uri="{BB962C8B-B14F-4D97-AF65-F5344CB8AC3E}">
        <p14:creationId xmlns:p14="http://schemas.microsoft.com/office/powerpoint/2010/main" val="210494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uim.ie/access-offi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everyone.</a:t>
            </a:r>
          </a:p>
          <a:p>
            <a:r>
              <a:rPr lang="en-GB" dirty="0"/>
              <a:t>In February 2016, our LIST Online project at </a:t>
            </a:r>
            <a:r>
              <a:rPr lang="en-GB" dirty="0" err="1"/>
              <a:t>Maynooth</a:t>
            </a:r>
            <a:r>
              <a:rPr lang="en-GB" dirty="0"/>
              <a:t> University Library began with the aim of creating 4 online tutorials by the start of the 2016/2017 academic year</a:t>
            </a:r>
          </a:p>
          <a:p>
            <a:r>
              <a:rPr lang="en-GB" dirty="0"/>
              <a:t>By September 2016, we had completed and launched 11 tutorials</a:t>
            </a:r>
          </a:p>
          <a:p>
            <a:r>
              <a:rPr lang="en-GB" dirty="0"/>
              <a:t>During the following academic year, we revised our long-established LIST face-to-face sessions, and launched a new programme in September 2017.</a:t>
            </a:r>
          </a:p>
        </p:txBody>
      </p:sp>
      <p:sp>
        <p:nvSpPr>
          <p:cNvPr id="4" name="Slide Number Placeholder 3"/>
          <p:cNvSpPr>
            <a:spLocks noGrp="1"/>
          </p:cNvSpPr>
          <p:nvPr>
            <p:ph type="sldNum" sz="quarter" idx="10"/>
          </p:nvPr>
        </p:nvSpPr>
        <p:spPr/>
        <p:txBody>
          <a:bodyPr/>
          <a:lstStyle/>
          <a:p>
            <a:fld id="{A48784DA-AC4A-4E57-8BAE-D61058DC4A4D}" type="slidenum">
              <a:rPr lang="en-GB" smtClean="0"/>
              <a:t>2</a:t>
            </a:fld>
            <a:endParaRPr lang="en-GB"/>
          </a:p>
        </p:txBody>
      </p:sp>
    </p:spTree>
    <p:extLst>
      <p:ext uri="{BB962C8B-B14F-4D97-AF65-F5344CB8AC3E}">
        <p14:creationId xmlns:p14="http://schemas.microsoft.com/office/powerpoint/2010/main" val="1004161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D447CA2B-2AFA-4C02-A580-8E7AC1194137}" type="slidenum">
              <a:rPr lang="en-US" altLang="en-US" smtClean="0"/>
              <a:pPr>
                <a:defRPr/>
              </a:pPr>
              <a:t>18</a:t>
            </a:fld>
            <a:endParaRPr lang="en-US" altLang="en-US"/>
          </a:p>
        </p:txBody>
      </p:sp>
    </p:spTree>
    <p:extLst>
      <p:ext uri="{BB962C8B-B14F-4D97-AF65-F5344CB8AC3E}">
        <p14:creationId xmlns:p14="http://schemas.microsoft.com/office/powerpoint/2010/main" val="247997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About this time last year, I spoke about LIST Online and how the project had gone, at CONUL; and last week, my colleague Carole Connolly was here in this room at this year’s CONUL seminar explaining about our changed LIST programme and what we’ve learnt so far.</a:t>
            </a:r>
          </a:p>
          <a:p>
            <a:endParaRPr lang="en-GB" dirty="0"/>
          </a:p>
          <a:p>
            <a:r>
              <a:rPr lang="en-GB" dirty="0"/>
              <a:t>Today I want to consider the 2 projects together; </a:t>
            </a:r>
          </a:p>
        </p:txBody>
      </p:sp>
      <p:sp>
        <p:nvSpPr>
          <p:cNvPr id="4" name="Slide Number Placeholder 3"/>
          <p:cNvSpPr>
            <a:spLocks noGrp="1"/>
          </p:cNvSpPr>
          <p:nvPr>
            <p:ph type="sldNum" sz="quarter" idx="10"/>
          </p:nvPr>
        </p:nvSpPr>
        <p:spPr/>
        <p:txBody>
          <a:bodyPr/>
          <a:lstStyle/>
          <a:p>
            <a:fld id="{A48784DA-AC4A-4E57-8BAE-D61058DC4A4D}" type="slidenum">
              <a:rPr lang="en-GB" smtClean="0"/>
              <a:t>3</a:t>
            </a:fld>
            <a:endParaRPr lang="en-GB"/>
          </a:p>
        </p:txBody>
      </p:sp>
    </p:spTree>
    <p:extLst>
      <p:ext uri="{BB962C8B-B14F-4D97-AF65-F5344CB8AC3E}">
        <p14:creationId xmlns:p14="http://schemas.microsoft.com/office/powerpoint/2010/main" val="71781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Rapid expansion in student numbers – this has been a sustained and rapid expansion – between 05/06 and 11/12, the student population grew by 36% but from 11/12 to date, it has grown by nearly 30%</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this context how do we both maximise our resources and do everything we can to meet students at their point of need?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last 2 academic years, the undergraduate curriculum has changed, particularly looking at the provision of critical skills, enabling higher-level skills, ensure that the information literate graduate can transfer these skills into further study, the work place or their personal and social world. </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Maynooth</a:t>
            </a:r>
            <a:r>
              <a:rPr lang="en-GB" sz="1200" b="0" i="0" kern="1200" dirty="0">
                <a:solidFill>
                  <a:schemeClr val="tx1"/>
                </a:solidFill>
                <a:effectLst/>
                <a:latin typeface="+mn-lt"/>
                <a:ea typeface="+mn-ea"/>
                <a:cs typeface="+mn-cs"/>
              </a:rPr>
              <a:t> University is the national leader in university participation with highest proportions among universities in Ireland of  </a:t>
            </a:r>
            <a:r>
              <a:rPr lang="en-GB" sz="1200" b="1" i="0" u="sng" kern="1200" dirty="0">
                <a:solidFill>
                  <a:schemeClr val="tx1"/>
                </a:solidFill>
                <a:effectLst/>
                <a:latin typeface="+mn-lt"/>
                <a:ea typeface="+mn-ea"/>
                <a:cs typeface="+mn-cs"/>
                <a:hlinkClick r:id="rId3"/>
              </a:rPr>
              <a:t>Access students</a:t>
            </a:r>
            <a:r>
              <a:rPr lang="en-GB" sz="1200" b="0" i="0" kern="1200" dirty="0">
                <a:solidFill>
                  <a:schemeClr val="tx1"/>
                </a:solidFill>
                <a:effectLst/>
                <a:latin typeface="+mn-lt"/>
                <a:ea typeface="+mn-ea"/>
                <a:cs typeface="+mn-cs"/>
              </a:rPr>
              <a:t> (22%), referring to under-represented groups at 3</a:t>
            </a:r>
            <a:r>
              <a:rPr lang="en-GB" sz="1200" b="0" i="0" kern="1200" baseline="30000" dirty="0">
                <a:solidFill>
                  <a:schemeClr val="tx1"/>
                </a:solidFill>
                <a:effectLst/>
                <a:latin typeface="+mn-lt"/>
                <a:ea typeface="+mn-ea"/>
                <a:cs typeface="+mn-cs"/>
              </a:rPr>
              <a:t>rd</a:t>
            </a:r>
            <a:r>
              <a:rPr lang="en-GB" sz="1200" b="0" i="0" kern="1200" dirty="0">
                <a:solidFill>
                  <a:schemeClr val="tx1"/>
                </a:solidFill>
                <a:effectLst/>
                <a:latin typeface="+mn-lt"/>
                <a:ea typeface="+mn-ea"/>
                <a:cs typeface="+mn-cs"/>
              </a:rPr>
              <a:t> level. These students require additional or different supports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And finally, more changes to the student demographic with additional numbers of mature students, distance learners and those attending classes and courses outside mainstream hours – all of whom need to be catered for in the provision of IL skills.</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48784DA-AC4A-4E57-8BAE-D61058DC4A4D}" type="slidenum">
              <a:rPr lang="en-GB" smtClean="0"/>
              <a:t>4</a:t>
            </a:fld>
            <a:endParaRPr lang="en-GB"/>
          </a:p>
        </p:txBody>
      </p:sp>
    </p:spTree>
    <p:extLst>
      <p:ext uri="{BB962C8B-B14F-4D97-AF65-F5344CB8AC3E}">
        <p14:creationId xmlns:p14="http://schemas.microsoft.com/office/powerpoint/2010/main" val="112787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plan was to create online tutorials that were easy to use and widely accessible.</a:t>
            </a:r>
          </a:p>
          <a:p>
            <a:endParaRPr lang="en-GB" dirty="0"/>
          </a:p>
          <a:p>
            <a:r>
              <a:rPr lang="en-GB" dirty="0"/>
              <a:t>We had  defined – and short! – timeframe of 6 months until they went live.</a:t>
            </a:r>
          </a:p>
          <a:p>
            <a:endParaRPr lang="en-GB" dirty="0"/>
          </a:p>
          <a:p>
            <a:r>
              <a:rPr lang="en-GB" dirty="0"/>
              <a:t>A small team worked on the project – myself, working half-time on the project and a library assistant allocating a proportion of her time, as was possible. The software had been chosen before I started – Articulate Storyline – and there were particular outcomes required from the project, as it was funded to an extent by a University teaching fellowship. </a:t>
            </a:r>
          </a:p>
          <a:p>
            <a:endParaRPr lang="en-GB" dirty="0"/>
          </a:p>
          <a:p>
            <a:r>
              <a:rPr lang="en-GB" dirty="0"/>
              <a:t>And let me show you – fingers crossed this works! – the end result. 11 tutorials, though not all were created with Storyline – very visual site, easily accessible, further descriptions by scrolling over it. Let’s look … </a:t>
            </a:r>
          </a:p>
        </p:txBody>
      </p:sp>
      <p:sp>
        <p:nvSpPr>
          <p:cNvPr id="4" name="Slide Number Placeholder 3"/>
          <p:cNvSpPr>
            <a:spLocks noGrp="1"/>
          </p:cNvSpPr>
          <p:nvPr>
            <p:ph type="sldNum" sz="quarter" idx="10"/>
          </p:nvPr>
        </p:nvSpPr>
        <p:spPr/>
        <p:txBody>
          <a:bodyPr/>
          <a:lstStyle/>
          <a:p>
            <a:fld id="{A48784DA-AC4A-4E57-8BAE-D61058DC4A4D}" type="slidenum">
              <a:rPr lang="en-GB" smtClean="0"/>
              <a:t>5</a:t>
            </a:fld>
            <a:endParaRPr lang="en-GB"/>
          </a:p>
        </p:txBody>
      </p:sp>
    </p:spTree>
    <p:extLst>
      <p:ext uri="{BB962C8B-B14F-4D97-AF65-F5344CB8AC3E}">
        <p14:creationId xmlns:p14="http://schemas.microsoft.com/office/powerpoint/2010/main" val="194861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784DA-AC4A-4E57-8BAE-D61058DC4A4D}" type="slidenum">
              <a:rPr lang="en-GB" smtClean="0"/>
              <a:t>6</a:t>
            </a:fld>
            <a:endParaRPr lang="en-GB"/>
          </a:p>
        </p:txBody>
      </p:sp>
    </p:spTree>
    <p:extLst>
      <p:ext uri="{BB962C8B-B14F-4D97-AF65-F5344CB8AC3E}">
        <p14:creationId xmlns:p14="http://schemas.microsoft.com/office/powerpoint/2010/main" val="89214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784DA-AC4A-4E57-8BAE-D61058DC4A4D}" type="slidenum">
              <a:rPr lang="en-GB" smtClean="0"/>
              <a:t>9</a:t>
            </a:fld>
            <a:endParaRPr lang="en-GB"/>
          </a:p>
        </p:txBody>
      </p:sp>
    </p:spTree>
    <p:extLst>
      <p:ext uri="{BB962C8B-B14F-4D97-AF65-F5344CB8AC3E}">
        <p14:creationId xmlns:p14="http://schemas.microsoft.com/office/powerpoint/2010/main" val="350632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784DA-AC4A-4E57-8BAE-D61058DC4A4D}" type="slidenum">
              <a:rPr lang="en-GB" smtClean="0"/>
              <a:t>10</a:t>
            </a:fld>
            <a:endParaRPr lang="en-GB"/>
          </a:p>
        </p:txBody>
      </p:sp>
    </p:spTree>
    <p:extLst>
      <p:ext uri="{BB962C8B-B14F-4D97-AF65-F5344CB8AC3E}">
        <p14:creationId xmlns:p14="http://schemas.microsoft.com/office/powerpoint/2010/main" val="3709830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8784DA-AC4A-4E57-8BAE-D61058DC4A4D}" type="slidenum">
              <a:rPr lang="en-GB" smtClean="0"/>
              <a:t>12</a:t>
            </a:fld>
            <a:endParaRPr lang="en-GB"/>
          </a:p>
        </p:txBody>
      </p:sp>
    </p:spTree>
    <p:extLst>
      <p:ext uri="{BB962C8B-B14F-4D97-AF65-F5344CB8AC3E}">
        <p14:creationId xmlns:p14="http://schemas.microsoft.com/office/powerpoint/2010/main" val="168983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does this leave us now? At a point where we are looking for the key to unlock greater experiential learning, support graduate attributes, critical thinking, lifelong learning? Where we seek to  move away from merely instructional activities in our libraries, and seek to create engaged learning? </a:t>
            </a:r>
          </a:p>
          <a:p>
            <a:r>
              <a:rPr lang="en-GB" dirty="0"/>
              <a:t>We are in a process of growing and developing our online and class activities, and we don’t have definitive answers but we have some ideas and opportunities for reflection</a:t>
            </a:r>
          </a:p>
          <a:p>
            <a:r>
              <a:rPr lang="en-GB" dirty="0"/>
              <a:t>Firstly, we have got a positive reception across the board to our online material and our class development. Students react really well and feel supported by both. Lecturers are really enthusiastic and affirm that ‘these are exactly the type of skills that students need for their assignments’. </a:t>
            </a:r>
          </a:p>
          <a:p>
            <a:r>
              <a:rPr lang="en-GB" dirty="0"/>
              <a:t>What we are doing is important because it maps our teaching supports to our Information Literacy Framework and to the University’s graduate attributes and Critical </a:t>
            </a:r>
            <a:r>
              <a:rPr lang="en-GB" dirty="0" err="1"/>
              <a:t>Skilsl</a:t>
            </a:r>
            <a:r>
              <a:rPr lang="en-GB" dirty="0"/>
              <a:t> programme. This is really important if libraries are to be effective at a strategic level – we need to align with the university’s direction.</a:t>
            </a:r>
          </a:p>
          <a:p>
            <a:r>
              <a:rPr lang="en-GB" dirty="0"/>
              <a:t>Consistently, students who need additional support or support outside core hours respond really well to knowing LIST Online exists, what is covers, that it is available easily to them 24/7. While offering reassurance is not the only purpose, building trust with our users does matter – we are there for them.</a:t>
            </a:r>
          </a:p>
          <a:p>
            <a:r>
              <a:rPr lang="en-GB" dirty="0"/>
              <a:t>When I spoke a year ago, shortly after the completion of LIST Online, I talked about not having lots of time at the start to plan – because of the tight deadline. Sometimes, I concluded that is the right thing – because you can actually only plan what to do when you are doing it – and you have to accept change as part of the design process. I think that remains true now – in order to get further along the path of understanding how to develop online content, and revised face-to-face content, you have to do it, reflect and evaluate and then evolve. </a:t>
            </a:r>
          </a:p>
          <a:p>
            <a:r>
              <a:rPr lang="en-GB" dirty="0"/>
              <a:t>Staying as we were wasn’t an option – as we knew we weren’t meeting the needs of our students. </a:t>
            </a:r>
          </a:p>
        </p:txBody>
      </p:sp>
      <p:sp>
        <p:nvSpPr>
          <p:cNvPr id="4" name="Slide Number Placeholder 3"/>
          <p:cNvSpPr>
            <a:spLocks noGrp="1"/>
          </p:cNvSpPr>
          <p:nvPr>
            <p:ph type="sldNum" sz="quarter" idx="10"/>
          </p:nvPr>
        </p:nvSpPr>
        <p:spPr/>
        <p:txBody>
          <a:bodyPr/>
          <a:lstStyle/>
          <a:p>
            <a:fld id="{A48784DA-AC4A-4E57-8BAE-D61058DC4A4D}" type="slidenum">
              <a:rPr lang="en-GB" smtClean="0"/>
              <a:t>16</a:t>
            </a:fld>
            <a:endParaRPr lang="en-GB"/>
          </a:p>
        </p:txBody>
      </p:sp>
    </p:spTree>
    <p:extLst>
      <p:ext uri="{BB962C8B-B14F-4D97-AF65-F5344CB8AC3E}">
        <p14:creationId xmlns:p14="http://schemas.microsoft.com/office/powerpoint/2010/main" val="91607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09600" y="1066801"/>
            <a:ext cx="10972800" cy="37004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734EB8-5C1B-4830-9CAD-A02C2FF5D799}" type="slidenum">
              <a:rPr lang="en-US" altLang="en-US"/>
              <a:pPr>
                <a:defRPr/>
              </a:pPr>
              <a:t>‹#›</a:t>
            </a:fld>
            <a:endParaRPr lang="en-US" altLang="en-US"/>
          </a:p>
        </p:txBody>
      </p:sp>
    </p:spTree>
    <p:extLst>
      <p:ext uri="{BB962C8B-B14F-4D97-AF65-F5344CB8AC3E}">
        <p14:creationId xmlns:p14="http://schemas.microsoft.com/office/powerpoint/2010/main" val="333047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11/24/2017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11/24/2017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bit.ly/2mXjl9L" TargetMode="External"/><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nuim.libguides.com/lis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hyperlink" Target="http://nuim.libguides.com/list-onli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914401"/>
            <a:ext cx="10572000" cy="3505798"/>
          </a:xfrm>
        </p:spPr>
        <p:txBody>
          <a:bodyPr/>
          <a:lstStyle/>
          <a:p>
            <a:r>
              <a:rPr lang="en-IE" dirty="0"/>
              <a:t>Evolving  technologies in online information literacy provision: the experience of developing LIST Online at MU</a:t>
            </a:r>
          </a:p>
        </p:txBody>
      </p:sp>
      <p:sp>
        <p:nvSpPr>
          <p:cNvPr id="3" name="Subtitle 2"/>
          <p:cNvSpPr>
            <a:spLocks noGrp="1"/>
          </p:cNvSpPr>
          <p:nvPr>
            <p:ph type="subTitle" idx="1"/>
          </p:nvPr>
        </p:nvSpPr>
        <p:spPr>
          <a:xfrm>
            <a:off x="810001" y="5280846"/>
            <a:ext cx="10572000" cy="1242783"/>
          </a:xfrm>
        </p:spPr>
        <p:txBody>
          <a:bodyPr>
            <a:normAutofit/>
          </a:bodyPr>
          <a:lstStyle/>
          <a:p>
            <a:r>
              <a:rPr lang="en-IE" dirty="0"/>
              <a:t>LIR Annual Seminar 2017: Cultivating Libraries in a Post Digital Learning Ecosystem</a:t>
            </a:r>
          </a:p>
          <a:p>
            <a:r>
              <a:rPr lang="en-IE" dirty="0"/>
              <a:t>24 November 2017</a:t>
            </a:r>
          </a:p>
          <a:p>
            <a:r>
              <a:rPr lang="en-IE" dirty="0" err="1"/>
              <a:t>Áine</a:t>
            </a:r>
            <a:r>
              <a:rPr lang="en-IE" dirty="0"/>
              <a:t> Carey, Teaching &amp; Learning Librarian, MU Library</a:t>
            </a:r>
          </a:p>
        </p:txBody>
      </p:sp>
      <p:pic>
        <p:nvPicPr>
          <p:cNvPr id="5" name="Picture 4">
            <a:extLst>
              <a:ext uri="{FF2B5EF4-FFF2-40B4-BE49-F238E27FC236}">
                <a16:creationId xmlns="" xmlns:a16="http://schemas.microsoft.com/office/drawing/2014/main" id="{B3C12942-F3CA-47E8-AC1F-FB9314618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5612" y="178019"/>
            <a:ext cx="1913188" cy="859216"/>
          </a:xfrm>
          <a:prstGeom prst="rect">
            <a:avLst/>
          </a:prstGeom>
          <a:solidFill>
            <a:schemeClr val="tx1"/>
          </a:solidFill>
        </p:spPr>
      </p:pic>
    </p:spTree>
    <p:extLst>
      <p:ext uri="{BB962C8B-B14F-4D97-AF65-F5344CB8AC3E}">
        <p14:creationId xmlns:p14="http://schemas.microsoft.com/office/powerpoint/2010/main" val="213162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0542DD-A11A-4BE6-A603-7994BDEAA0C4}"/>
              </a:ext>
            </a:extLst>
          </p:cNvPr>
          <p:cNvSpPr>
            <a:spLocks noGrp="1"/>
          </p:cNvSpPr>
          <p:nvPr>
            <p:ph type="title"/>
          </p:nvPr>
        </p:nvSpPr>
        <p:spPr/>
        <p:txBody>
          <a:bodyPr/>
          <a:lstStyle/>
          <a:p>
            <a:r>
              <a:rPr lang="en-GB" dirty="0"/>
              <a:t>New approach</a:t>
            </a:r>
          </a:p>
        </p:txBody>
      </p:sp>
      <p:sp>
        <p:nvSpPr>
          <p:cNvPr id="3" name="Text Placeholder 2">
            <a:extLst>
              <a:ext uri="{FF2B5EF4-FFF2-40B4-BE49-F238E27FC236}">
                <a16:creationId xmlns="" xmlns:a16="http://schemas.microsoft.com/office/drawing/2014/main" id="{CC48C129-B4A2-45D8-A1D5-DD323B4393A5}"/>
              </a:ext>
            </a:extLst>
          </p:cNvPr>
          <p:cNvSpPr>
            <a:spLocks noGrp="1"/>
          </p:cNvSpPr>
          <p:nvPr>
            <p:ph type="body" idx="1"/>
          </p:nvPr>
        </p:nvSpPr>
        <p:spPr>
          <a:xfrm>
            <a:off x="629983" y="2174875"/>
            <a:ext cx="5189857" cy="576262"/>
          </a:xfrm>
        </p:spPr>
        <p:txBody>
          <a:bodyPr/>
          <a:lstStyle/>
          <a:p>
            <a:r>
              <a:rPr lang="en-GB" sz="3600" dirty="0"/>
              <a:t>LIST Welcome </a:t>
            </a:r>
          </a:p>
        </p:txBody>
      </p:sp>
      <p:graphicFrame>
        <p:nvGraphicFramePr>
          <p:cNvPr id="7" name="Content Placeholder 6">
            <a:extLst>
              <a:ext uri="{FF2B5EF4-FFF2-40B4-BE49-F238E27FC236}">
                <a16:creationId xmlns="" xmlns:a16="http://schemas.microsoft.com/office/drawing/2014/main" id="{BF1657CB-D57B-4225-B8BF-4D942ABDE2D1}"/>
              </a:ext>
            </a:extLst>
          </p:cNvPr>
          <p:cNvGraphicFramePr>
            <a:graphicFrameLocks noGrp="1"/>
          </p:cNvGraphicFramePr>
          <p:nvPr>
            <p:ph sz="half" idx="2"/>
          </p:nvPr>
        </p:nvGraphicFramePr>
        <p:xfrm>
          <a:off x="445898" y="2751138"/>
          <a:ext cx="5558028" cy="365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 xmlns:a16="http://schemas.microsoft.com/office/drawing/2014/main" id="{45AF7A0F-416C-4CE2-990E-B303C5BD04A3}"/>
              </a:ext>
            </a:extLst>
          </p:cNvPr>
          <p:cNvSpPr>
            <a:spLocks noGrp="1"/>
          </p:cNvSpPr>
          <p:nvPr>
            <p:ph type="body" sz="quarter" idx="3"/>
          </p:nvPr>
        </p:nvSpPr>
        <p:spPr/>
        <p:txBody>
          <a:bodyPr/>
          <a:lstStyle/>
          <a:p>
            <a:r>
              <a:rPr lang="en-GB" sz="3600" dirty="0"/>
              <a:t>LIST Learning</a:t>
            </a:r>
          </a:p>
        </p:txBody>
      </p:sp>
      <p:graphicFrame>
        <p:nvGraphicFramePr>
          <p:cNvPr id="6" name="Content Placeholder 5">
            <a:extLst>
              <a:ext uri="{FF2B5EF4-FFF2-40B4-BE49-F238E27FC236}">
                <a16:creationId xmlns="" xmlns:a16="http://schemas.microsoft.com/office/drawing/2014/main" id="{51C16577-E9E0-4665-A531-F066ACEC8C12}"/>
              </a:ext>
            </a:extLst>
          </p:cNvPr>
          <p:cNvGraphicFramePr>
            <a:graphicFrameLocks noGrp="1"/>
          </p:cNvGraphicFramePr>
          <p:nvPr>
            <p:ph sz="quarter" idx="4"/>
            <p:extLst>
              <p:ext uri="{D42A27DB-BD31-4B8C-83A1-F6EECF244321}">
                <p14:modId xmlns:p14="http://schemas.microsoft.com/office/powerpoint/2010/main" val="2845991268"/>
              </p:ext>
            </p:extLst>
          </p:nvPr>
        </p:nvGraphicFramePr>
        <p:xfrm>
          <a:off x="6188075" y="2751138"/>
          <a:ext cx="5194300" cy="3659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500109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AB75559F-C477-456E-9FD0-13161077D4B8}"/>
                                            </p:graphicEl>
                                          </p:spTgt>
                                        </p:tgtEl>
                                        <p:attrNameLst>
                                          <p:attrName>style.visibility</p:attrName>
                                        </p:attrNameLst>
                                      </p:cBhvr>
                                      <p:to>
                                        <p:strVal val="visible"/>
                                      </p:to>
                                    </p:set>
                                    <p:animEffect transition="in" filter="fade">
                                      <p:cBhvr>
                                        <p:cTn id="21" dur="1000"/>
                                        <p:tgtEl>
                                          <p:spTgt spid="7">
                                            <p:graphicEl>
                                              <a:dgm id="{AB75559F-C477-456E-9FD0-13161077D4B8}"/>
                                            </p:graphicEl>
                                          </p:spTgt>
                                        </p:tgtEl>
                                      </p:cBhvr>
                                    </p:animEffect>
                                    <p:anim calcmode="lin" valueType="num">
                                      <p:cBhvr>
                                        <p:cTn id="22" dur="1000" fill="hold"/>
                                        <p:tgtEl>
                                          <p:spTgt spid="7">
                                            <p:graphicEl>
                                              <a:dgm id="{AB75559F-C477-456E-9FD0-13161077D4B8}"/>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AB75559F-C477-456E-9FD0-13161077D4B8}"/>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8F567D90-6D8F-4390-8814-5CE0944A78D8}"/>
                                            </p:graphicEl>
                                          </p:spTgt>
                                        </p:tgtEl>
                                        <p:attrNameLst>
                                          <p:attrName>style.visibility</p:attrName>
                                        </p:attrNameLst>
                                      </p:cBhvr>
                                      <p:to>
                                        <p:strVal val="visible"/>
                                      </p:to>
                                    </p:set>
                                    <p:animEffect transition="in" filter="fade">
                                      <p:cBhvr>
                                        <p:cTn id="28" dur="1000"/>
                                        <p:tgtEl>
                                          <p:spTgt spid="7">
                                            <p:graphicEl>
                                              <a:dgm id="{8F567D90-6D8F-4390-8814-5CE0944A78D8}"/>
                                            </p:graphicEl>
                                          </p:spTgt>
                                        </p:tgtEl>
                                      </p:cBhvr>
                                    </p:animEffect>
                                    <p:anim calcmode="lin" valueType="num">
                                      <p:cBhvr>
                                        <p:cTn id="29" dur="1000" fill="hold"/>
                                        <p:tgtEl>
                                          <p:spTgt spid="7">
                                            <p:graphicEl>
                                              <a:dgm id="{8F567D90-6D8F-4390-8814-5CE0944A78D8}"/>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8F567D90-6D8F-4390-8814-5CE0944A78D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graphicEl>
                                              <a:dgm id="{38D7D0D2-A70F-4CA2-96A0-43335DD8216B}"/>
                                            </p:graphicEl>
                                          </p:spTgt>
                                        </p:tgtEl>
                                        <p:attrNameLst>
                                          <p:attrName>style.visibility</p:attrName>
                                        </p:attrNameLst>
                                      </p:cBhvr>
                                      <p:to>
                                        <p:strVal val="visible"/>
                                      </p:to>
                                    </p:set>
                                    <p:animEffect transition="in" filter="fade">
                                      <p:cBhvr>
                                        <p:cTn id="35" dur="1000"/>
                                        <p:tgtEl>
                                          <p:spTgt spid="7">
                                            <p:graphicEl>
                                              <a:dgm id="{38D7D0D2-A70F-4CA2-96A0-43335DD8216B}"/>
                                            </p:graphicEl>
                                          </p:spTgt>
                                        </p:tgtEl>
                                      </p:cBhvr>
                                    </p:animEffect>
                                    <p:anim calcmode="lin" valueType="num">
                                      <p:cBhvr>
                                        <p:cTn id="36" dur="1000" fill="hold"/>
                                        <p:tgtEl>
                                          <p:spTgt spid="7">
                                            <p:graphicEl>
                                              <a:dgm id="{38D7D0D2-A70F-4CA2-96A0-43335DD8216B}"/>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38D7D0D2-A70F-4CA2-96A0-43335DD8216B}"/>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graphicEl>
                                              <a:dgm id="{997D29A9-B879-4CC6-914A-965B17C9B18C}"/>
                                            </p:graphicEl>
                                          </p:spTgt>
                                        </p:tgtEl>
                                        <p:attrNameLst>
                                          <p:attrName>style.visibility</p:attrName>
                                        </p:attrNameLst>
                                      </p:cBhvr>
                                      <p:to>
                                        <p:strVal val="visible"/>
                                      </p:to>
                                    </p:set>
                                    <p:animEffect transition="in" filter="fade">
                                      <p:cBhvr>
                                        <p:cTn id="42" dur="1000"/>
                                        <p:tgtEl>
                                          <p:spTgt spid="7">
                                            <p:graphicEl>
                                              <a:dgm id="{997D29A9-B879-4CC6-914A-965B17C9B18C}"/>
                                            </p:graphicEl>
                                          </p:spTgt>
                                        </p:tgtEl>
                                      </p:cBhvr>
                                    </p:animEffect>
                                    <p:anim calcmode="lin" valueType="num">
                                      <p:cBhvr>
                                        <p:cTn id="43" dur="1000" fill="hold"/>
                                        <p:tgtEl>
                                          <p:spTgt spid="7">
                                            <p:graphicEl>
                                              <a:dgm id="{997D29A9-B879-4CC6-914A-965B17C9B18C}"/>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997D29A9-B879-4CC6-914A-965B17C9B18C}"/>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graphicEl>
                                              <a:dgm id="{EFCC65F9-6B16-41B7-8C2D-71BBB0869D47}"/>
                                            </p:graphicEl>
                                          </p:spTgt>
                                        </p:tgtEl>
                                        <p:attrNameLst>
                                          <p:attrName>style.visibility</p:attrName>
                                        </p:attrNameLst>
                                      </p:cBhvr>
                                      <p:to>
                                        <p:strVal val="visible"/>
                                      </p:to>
                                    </p:set>
                                    <p:animEffect transition="in" filter="fade">
                                      <p:cBhvr>
                                        <p:cTn id="49" dur="1000"/>
                                        <p:tgtEl>
                                          <p:spTgt spid="7">
                                            <p:graphicEl>
                                              <a:dgm id="{EFCC65F9-6B16-41B7-8C2D-71BBB0869D47}"/>
                                            </p:graphicEl>
                                          </p:spTgt>
                                        </p:tgtEl>
                                      </p:cBhvr>
                                    </p:animEffect>
                                    <p:anim calcmode="lin" valueType="num">
                                      <p:cBhvr>
                                        <p:cTn id="50" dur="1000" fill="hold"/>
                                        <p:tgtEl>
                                          <p:spTgt spid="7">
                                            <p:graphicEl>
                                              <a:dgm id="{EFCC65F9-6B16-41B7-8C2D-71BBB0869D47}"/>
                                            </p:graphicEl>
                                          </p:spTgt>
                                        </p:tgtEl>
                                        <p:attrNameLst>
                                          <p:attrName>ppt_x</p:attrName>
                                        </p:attrNameLst>
                                      </p:cBhvr>
                                      <p:tavLst>
                                        <p:tav tm="0">
                                          <p:val>
                                            <p:strVal val="#ppt_x"/>
                                          </p:val>
                                        </p:tav>
                                        <p:tav tm="100000">
                                          <p:val>
                                            <p:strVal val="#ppt_x"/>
                                          </p:val>
                                        </p:tav>
                                      </p:tavLst>
                                    </p:anim>
                                    <p:anim calcmode="lin" valueType="num">
                                      <p:cBhvr>
                                        <p:cTn id="51" dur="1000" fill="hold"/>
                                        <p:tgtEl>
                                          <p:spTgt spid="7">
                                            <p:graphicEl>
                                              <a:dgm id="{EFCC65F9-6B16-41B7-8C2D-71BBB0869D47}"/>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graphicEl>
                                              <a:dgm id="{69DBD17C-5534-430A-93A8-7ABE374B78F7}"/>
                                            </p:graphicEl>
                                          </p:spTgt>
                                        </p:tgtEl>
                                        <p:attrNameLst>
                                          <p:attrName>style.visibility</p:attrName>
                                        </p:attrNameLst>
                                      </p:cBhvr>
                                      <p:to>
                                        <p:strVal val="visible"/>
                                      </p:to>
                                    </p:set>
                                    <p:animEffect transition="in" filter="fade">
                                      <p:cBhvr>
                                        <p:cTn id="56" dur="1000"/>
                                        <p:tgtEl>
                                          <p:spTgt spid="7">
                                            <p:graphicEl>
                                              <a:dgm id="{69DBD17C-5534-430A-93A8-7ABE374B78F7}"/>
                                            </p:graphicEl>
                                          </p:spTgt>
                                        </p:tgtEl>
                                      </p:cBhvr>
                                    </p:animEffect>
                                    <p:anim calcmode="lin" valueType="num">
                                      <p:cBhvr>
                                        <p:cTn id="57" dur="1000" fill="hold"/>
                                        <p:tgtEl>
                                          <p:spTgt spid="7">
                                            <p:graphicEl>
                                              <a:dgm id="{69DBD17C-5534-430A-93A8-7ABE374B78F7}"/>
                                            </p:graphicEl>
                                          </p:spTgt>
                                        </p:tgtEl>
                                        <p:attrNameLst>
                                          <p:attrName>ppt_x</p:attrName>
                                        </p:attrNameLst>
                                      </p:cBhvr>
                                      <p:tavLst>
                                        <p:tav tm="0">
                                          <p:val>
                                            <p:strVal val="#ppt_x"/>
                                          </p:val>
                                        </p:tav>
                                        <p:tav tm="100000">
                                          <p:val>
                                            <p:strVal val="#ppt_x"/>
                                          </p:val>
                                        </p:tav>
                                      </p:tavLst>
                                    </p:anim>
                                    <p:anim calcmode="lin" valueType="num">
                                      <p:cBhvr>
                                        <p:cTn id="58" dur="1000" fill="hold"/>
                                        <p:tgtEl>
                                          <p:spTgt spid="7">
                                            <p:graphicEl>
                                              <a:dgm id="{69DBD17C-5534-430A-93A8-7ABE374B78F7}"/>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graphicEl>
                                              <a:dgm id="{702C4806-878E-4553-B42B-9871EB32FFDB}"/>
                                            </p:graphicEl>
                                          </p:spTgt>
                                        </p:tgtEl>
                                        <p:attrNameLst>
                                          <p:attrName>style.visibility</p:attrName>
                                        </p:attrNameLst>
                                      </p:cBhvr>
                                      <p:to>
                                        <p:strVal val="visible"/>
                                      </p:to>
                                    </p:set>
                                    <p:animEffect transition="in" filter="fade">
                                      <p:cBhvr>
                                        <p:cTn id="63" dur="1000"/>
                                        <p:tgtEl>
                                          <p:spTgt spid="6">
                                            <p:graphicEl>
                                              <a:dgm id="{702C4806-878E-4553-B42B-9871EB32FFDB}"/>
                                            </p:graphicEl>
                                          </p:spTgt>
                                        </p:tgtEl>
                                      </p:cBhvr>
                                    </p:animEffect>
                                    <p:anim calcmode="lin" valueType="num">
                                      <p:cBhvr>
                                        <p:cTn id="64" dur="1000" fill="hold"/>
                                        <p:tgtEl>
                                          <p:spTgt spid="6">
                                            <p:graphicEl>
                                              <a:dgm id="{702C4806-878E-4553-B42B-9871EB32FFDB}"/>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702C4806-878E-4553-B42B-9871EB32FFDB}"/>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graphicEl>
                                              <a:dgm id="{76A6E85C-77CB-47DF-9D2E-11FBF84AD354}"/>
                                            </p:graphicEl>
                                          </p:spTgt>
                                        </p:tgtEl>
                                        <p:attrNameLst>
                                          <p:attrName>style.visibility</p:attrName>
                                        </p:attrNameLst>
                                      </p:cBhvr>
                                      <p:to>
                                        <p:strVal val="visible"/>
                                      </p:to>
                                    </p:set>
                                    <p:animEffect transition="in" filter="fade">
                                      <p:cBhvr>
                                        <p:cTn id="70" dur="1000"/>
                                        <p:tgtEl>
                                          <p:spTgt spid="6">
                                            <p:graphicEl>
                                              <a:dgm id="{76A6E85C-77CB-47DF-9D2E-11FBF84AD354}"/>
                                            </p:graphicEl>
                                          </p:spTgt>
                                        </p:tgtEl>
                                      </p:cBhvr>
                                    </p:animEffect>
                                    <p:anim calcmode="lin" valueType="num">
                                      <p:cBhvr>
                                        <p:cTn id="71" dur="1000" fill="hold"/>
                                        <p:tgtEl>
                                          <p:spTgt spid="6">
                                            <p:graphicEl>
                                              <a:dgm id="{76A6E85C-77CB-47DF-9D2E-11FBF84AD354}"/>
                                            </p:graphicEl>
                                          </p:spTgt>
                                        </p:tgtEl>
                                        <p:attrNameLst>
                                          <p:attrName>ppt_x</p:attrName>
                                        </p:attrNameLst>
                                      </p:cBhvr>
                                      <p:tavLst>
                                        <p:tav tm="0">
                                          <p:val>
                                            <p:strVal val="#ppt_x"/>
                                          </p:val>
                                        </p:tav>
                                        <p:tav tm="100000">
                                          <p:val>
                                            <p:strVal val="#ppt_x"/>
                                          </p:val>
                                        </p:tav>
                                      </p:tavLst>
                                    </p:anim>
                                    <p:anim calcmode="lin" valueType="num">
                                      <p:cBhvr>
                                        <p:cTn id="72" dur="1000" fill="hold"/>
                                        <p:tgtEl>
                                          <p:spTgt spid="6">
                                            <p:graphicEl>
                                              <a:dgm id="{76A6E85C-77CB-47DF-9D2E-11FBF84AD354}"/>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graphicEl>
                                              <a:dgm id="{96B8F892-6D68-4813-80B3-C8E89250E06E}"/>
                                            </p:graphicEl>
                                          </p:spTgt>
                                        </p:tgtEl>
                                        <p:attrNameLst>
                                          <p:attrName>style.visibility</p:attrName>
                                        </p:attrNameLst>
                                      </p:cBhvr>
                                      <p:to>
                                        <p:strVal val="visible"/>
                                      </p:to>
                                    </p:set>
                                    <p:animEffect transition="in" filter="fade">
                                      <p:cBhvr>
                                        <p:cTn id="77" dur="1000"/>
                                        <p:tgtEl>
                                          <p:spTgt spid="6">
                                            <p:graphicEl>
                                              <a:dgm id="{96B8F892-6D68-4813-80B3-C8E89250E06E}"/>
                                            </p:graphicEl>
                                          </p:spTgt>
                                        </p:tgtEl>
                                      </p:cBhvr>
                                    </p:animEffect>
                                    <p:anim calcmode="lin" valueType="num">
                                      <p:cBhvr>
                                        <p:cTn id="78" dur="1000" fill="hold"/>
                                        <p:tgtEl>
                                          <p:spTgt spid="6">
                                            <p:graphicEl>
                                              <a:dgm id="{96B8F892-6D68-4813-80B3-C8E89250E06E}"/>
                                            </p:graphicEl>
                                          </p:spTgt>
                                        </p:tgtEl>
                                        <p:attrNameLst>
                                          <p:attrName>ppt_x</p:attrName>
                                        </p:attrNameLst>
                                      </p:cBhvr>
                                      <p:tavLst>
                                        <p:tav tm="0">
                                          <p:val>
                                            <p:strVal val="#ppt_x"/>
                                          </p:val>
                                        </p:tav>
                                        <p:tav tm="100000">
                                          <p:val>
                                            <p:strVal val="#ppt_x"/>
                                          </p:val>
                                        </p:tav>
                                      </p:tavLst>
                                    </p:anim>
                                    <p:anim calcmode="lin" valueType="num">
                                      <p:cBhvr>
                                        <p:cTn id="79" dur="1000" fill="hold"/>
                                        <p:tgtEl>
                                          <p:spTgt spid="6">
                                            <p:graphicEl>
                                              <a:dgm id="{96B8F892-6D68-4813-80B3-C8E89250E06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graphicEl>
                                              <a:dgm id="{ED354A4A-AF11-4952-99C7-24E0E0A6B043}"/>
                                            </p:graphicEl>
                                          </p:spTgt>
                                        </p:tgtEl>
                                        <p:attrNameLst>
                                          <p:attrName>style.visibility</p:attrName>
                                        </p:attrNameLst>
                                      </p:cBhvr>
                                      <p:to>
                                        <p:strVal val="visible"/>
                                      </p:to>
                                    </p:set>
                                    <p:animEffect transition="in" filter="fade">
                                      <p:cBhvr>
                                        <p:cTn id="84" dur="1000"/>
                                        <p:tgtEl>
                                          <p:spTgt spid="6">
                                            <p:graphicEl>
                                              <a:dgm id="{ED354A4A-AF11-4952-99C7-24E0E0A6B043}"/>
                                            </p:graphicEl>
                                          </p:spTgt>
                                        </p:tgtEl>
                                      </p:cBhvr>
                                    </p:animEffect>
                                    <p:anim calcmode="lin" valueType="num">
                                      <p:cBhvr>
                                        <p:cTn id="85" dur="1000" fill="hold"/>
                                        <p:tgtEl>
                                          <p:spTgt spid="6">
                                            <p:graphicEl>
                                              <a:dgm id="{ED354A4A-AF11-4952-99C7-24E0E0A6B043}"/>
                                            </p:graphicEl>
                                          </p:spTgt>
                                        </p:tgtEl>
                                        <p:attrNameLst>
                                          <p:attrName>ppt_x</p:attrName>
                                        </p:attrNameLst>
                                      </p:cBhvr>
                                      <p:tavLst>
                                        <p:tav tm="0">
                                          <p:val>
                                            <p:strVal val="#ppt_x"/>
                                          </p:val>
                                        </p:tav>
                                        <p:tav tm="100000">
                                          <p:val>
                                            <p:strVal val="#ppt_x"/>
                                          </p:val>
                                        </p:tav>
                                      </p:tavLst>
                                    </p:anim>
                                    <p:anim calcmode="lin" valueType="num">
                                      <p:cBhvr>
                                        <p:cTn id="86" dur="1000" fill="hold"/>
                                        <p:tgtEl>
                                          <p:spTgt spid="6">
                                            <p:graphicEl>
                                              <a:dgm id="{ED354A4A-AF11-4952-99C7-24E0E0A6B043}"/>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
                                            <p:graphicEl>
                                              <a:dgm id="{0C90E718-7BDC-4C87-9DF3-99983A404437}"/>
                                            </p:graphicEl>
                                          </p:spTgt>
                                        </p:tgtEl>
                                        <p:attrNameLst>
                                          <p:attrName>style.visibility</p:attrName>
                                        </p:attrNameLst>
                                      </p:cBhvr>
                                      <p:to>
                                        <p:strVal val="visible"/>
                                      </p:to>
                                    </p:set>
                                    <p:animEffect transition="in" filter="fade">
                                      <p:cBhvr>
                                        <p:cTn id="91" dur="1000"/>
                                        <p:tgtEl>
                                          <p:spTgt spid="6">
                                            <p:graphicEl>
                                              <a:dgm id="{0C90E718-7BDC-4C87-9DF3-99983A404437}"/>
                                            </p:graphicEl>
                                          </p:spTgt>
                                        </p:tgtEl>
                                      </p:cBhvr>
                                    </p:animEffect>
                                    <p:anim calcmode="lin" valueType="num">
                                      <p:cBhvr>
                                        <p:cTn id="92" dur="1000" fill="hold"/>
                                        <p:tgtEl>
                                          <p:spTgt spid="6">
                                            <p:graphicEl>
                                              <a:dgm id="{0C90E718-7BDC-4C87-9DF3-99983A404437}"/>
                                            </p:graphicEl>
                                          </p:spTgt>
                                        </p:tgtEl>
                                        <p:attrNameLst>
                                          <p:attrName>ppt_x</p:attrName>
                                        </p:attrNameLst>
                                      </p:cBhvr>
                                      <p:tavLst>
                                        <p:tav tm="0">
                                          <p:val>
                                            <p:strVal val="#ppt_x"/>
                                          </p:val>
                                        </p:tav>
                                        <p:tav tm="100000">
                                          <p:val>
                                            <p:strVal val="#ppt_x"/>
                                          </p:val>
                                        </p:tav>
                                      </p:tavLst>
                                    </p:anim>
                                    <p:anim calcmode="lin" valueType="num">
                                      <p:cBhvr>
                                        <p:cTn id="93" dur="1000" fill="hold"/>
                                        <p:tgtEl>
                                          <p:spTgt spid="6">
                                            <p:graphicEl>
                                              <a:dgm id="{0C90E718-7BDC-4C87-9DF3-99983A404437}"/>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
                                            <p:graphicEl>
                                              <a:dgm id="{012E655B-9F4F-4579-AF03-4929598EE7AF}"/>
                                            </p:graphicEl>
                                          </p:spTgt>
                                        </p:tgtEl>
                                        <p:attrNameLst>
                                          <p:attrName>style.visibility</p:attrName>
                                        </p:attrNameLst>
                                      </p:cBhvr>
                                      <p:to>
                                        <p:strVal val="visible"/>
                                      </p:to>
                                    </p:set>
                                    <p:animEffect transition="in" filter="fade">
                                      <p:cBhvr>
                                        <p:cTn id="98" dur="1000"/>
                                        <p:tgtEl>
                                          <p:spTgt spid="6">
                                            <p:graphicEl>
                                              <a:dgm id="{012E655B-9F4F-4579-AF03-4929598EE7AF}"/>
                                            </p:graphicEl>
                                          </p:spTgt>
                                        </p:tgtEl>
                                      </p:cBhvr>
                                    </p:animEffect>
                                    <p:anim calcmode="lin" valueType="num">
                                      <p:cBhvr>
                                        <p:cTn id="99" dur="1000" fill="hold"/>
                                        <p:tgtEl>
                                          <p:spTgt spid="6">
                                            <p:graphicEl>
                                              <a:dgm id="{012E655B-9F4F-4579-AF03-4929598EE7AF}"/>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012E655B-9F4F-4579-AF03-4929598EE7A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P spid="5" grpId="0" build="p"/>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ty atmopshere">
            <a:extLst>
              <a:ext uri="{FF2B5EF4-FFF2-40B4-BE49-F238E27FC236}">
                <a16:creationId xmlns="" xmlns:a16="http://schemas.microsoft.com/office/drawing/2014/main" id="{CEDF8BE7-6859-4B47-B423-1990D88A1A20}"/>
              </a:ext>
            </a:extLst>
          </p:cNvPr>
          <p:cNvPicPr>
            <a:picLocks noChangeAspect="1"/>
          </p:cNvPicPr>
          <p:nvPr/>
        </p:nvPicPr>
        <p:blipFill>
          <a:blip r:embed="rId2"/>
          <a:stretch>
            <a:fillRect/>
          </a:stretch>
        </p:blipFill>
        <p:spPr>
          <a:xfrm>
            <a:off x="2819400" y="1051560"/>
            <a:ext cx="6553200" cy="436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ibbon: Tilted Up 3">
            <a:extLst>
              <a:ext uri="{FF2B5EF4-FFF2-40B4-BE49-F238E27FC236}">
                <a16:creationId xmlns="" xmlns:a16="http://schemas.microsoft.com/office/drawing/2014/main" id="{A0332862-00B7-496E-9581-2D1194A2963F}"/>
              </a:ext>
            </a:extLst>
          </p:cNvPr>
          <p:cNvSpPr/>
          <p:nvPr/>
        </p:nvSpPr>
        <p:spPr>
          <a:xfrm>
            <a:off x="1043940" y="706120"/>
            <a:ext cx="3253740" cy="3180080"/>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bg1"/>
                </a:solidFill>
              </a:rPr>
              <a:t>LIST</a:t>
            </a:r>
            <a:r>
              <a:rPr lang="en-GB" dirty="0"/>
              <a:t> </a:t>
            </a:r>
          </a:p>
        </p:txBody>
      </p:sp>
      <p:sp>
        <p:nvSpPr>
          <p:cNvPr id="6" name="Ribbon: Tilted Up 5">
            <a:extLst>
              <a:ext uri="{FF2B5EF4-FFF2-40B4-BE49-F238E27FC236}">
                <a16:creationId xmlns="" xmlns:a16="http://schemas.microsoft.com/office/drawing/2014/main" id="{8B6F4B9C-DD3F-4AE6-A011-3A6CB6AAC03C}"/>
              </a:ext>
            </a:extLst>
          </p:cNvPr>
          <p:cNvSpPr/>
          <p:nvPr/>
        </p:nvSpPr>
        <p:spPr>
          <a:xfrm>
            <a:off x="7745730" y="2585720"/>
            <a:ext cx="3882390" cy="3180080"/>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bg1"/>
                </a:solidFill>
              </a:rPr>
              <a:t>LIST Online</a:t>
            </a:r>
            <a:r>
              <a:rPr lang="en-GB" dirty="0"/>
              <a:t> </a:t>
            </a:r>
          </a:p>
        </p:txBody>
      </p:sp>
      <p:sp>
        <p:nvSpPr>
          <p:cNvPr id="7" name="Explosion: 8 Points 6">
            <a:extLst>
              <a:ext uri="{FF2B5EF4-FFF2-40B4-BE49-F238E27FC236}">
                <a16:creationId xmlns="" xmlns:a16="http://schemas.microsoft.com/office/drawing/2014/main" id="{32730B90-F9EB-4D89-8E57-0014DF32962B}"/>
              </a:ext>
            </a:extLst>
          </p:cNvPr>
          <p:cNvSpPr/>
          <p:nvPr/>
        </p:nvSpPr>
        <p:spPr>
          <a:xfrm>
            <a:off x="228600" y="-76200"/>
            <a:ext cx="2590800" cy="24536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NEW!</a:t>
            </a:r>
          </a:p>
        </p:txBody>
      </p:sp>
      <p:pic>
        <p:nvPicPr>
          <p:cNvPr id="11" name="Graphic 10" descr="Podium">
            <a:extLst>
              <a:ext uri="{FF2B5EF4-FFF2-40B4-BE49-F238E27FC236}">
                <a16:creationId xmlns="" xmlns:a16="http://schemas.microsoft.com/office/drawing/2014/main" id="{04F5AFE2-8E4C-4333-A7CB-03E191AFF15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956560" y="2585720"/>
            <a:ext cx="5821679" cy="4458968"/>
          </a:xfrm>
          <a:prstGeom prst="rect">
            <a:avLst/>
          </a:prstGeom>
        </p:spPr>
      </p:pic>
      <p:sp>
        <p:nvSpPr>
          <p:cNvPr id="12" name="TextBox 11">
            <a:extLst>
              <a:ext uri="{FF2B5EF4-FFF2-40B4-BE49-F238E27FC236}">
                <a16:creationId xmlns="" xmlns:a16="http://schemas.microsoft.com/office/drawing/2014/main" id="{441F30CF-558C-431A-92CE-6DECAE01FB7B}"/>
              </a:ext>
            </a:extLst>
          </p:cNvPr>
          <p:cNvSpPr txBox="1"/>
          <p:nvPr/>
        </p:nvSpPr>
        <p:spPr>
          <a:xfrm>
            <a:off x="3581399" y="5940136"/>
            <a:ext cx="4572000" cy="584775"/>
          </a:xfrm>
          <a:prstGeom prst="rect">
            <a:avLst/>
          </a:prstGeom>
          <a:noFill/>
        </p:spPr>
        <p:txBody>
          <a:bodyPr wrap="square" rtlCol="0">
            <a:spAutoFit/>
          </a:bodyPr>
          <a:lstStyle/>
          <a:p>
            <a:pPr algn="ctr"/>
            <a:r>
              <a:rPr lang="en-GB" dirty="0"/>
              <a:t> </a:t>
            </a:r>
            <a:r>
              <a:rPr lang="en-GB" sz="3200" dirty="0">
                <a:solidFill>
                  <a:schemeClr val="bg1"/>
                </a:solidFill>
              </a:rPr>
              <a:t>A great success!</a:t>
            </a:r>
          </a:p>
        </p:txBody>
      </p:sp>
    </p:spTree>
    <p:extLst>
      <p:ext uri="{BB962C8B-B14F-4D97-AF65-F5344CB8AC3E}">
        <p14:creationId xmlns:p14="http://schemas.microsoft.com/office/powerpoint/2010/main" val="2743961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What’s actually happened … </a:t>
            </a:r>
          </a:p>
        </p:txBody>
      </p:sp>
      <p:sp>
        <p:nvSpPr>
          <p:cNvPr id="5" name="Content Placeholder 4">
            <a:extLst>
              <a:ext uri="{FF2B5EF4-FFF2-40B4-BE49-F238E27FC236}">
                <a16:creationId xmlns="" xmlns:a16="http://schemas.microsoft.com/office/drawing/2014/main" id="{EAF5E4D6-F6C3-4228-A291-47FC466C970E}"/>
              </a:ext>
            </a:extLst>
          </p:cNvPr>
          <p:cNvSpPr>
            <a:spLocks noGrp="1"/>
          </p:cNvSpPr>
          <p:nvPr>
            <p:ph sz="half" idx="2"/>
          </p:nvPr>
        </p:nvSpPr>
        <p:spPr>
          <a:xfrm>
            <a:off x="6187415" y="2222287"/>
            <a:ext cx="5194583" cy="3638764"/>
          </a:xfrm>
        </p:spPr>
        <p:txBody>
          <a:bodyPr/>
          <a:lstStyle/>
          <a:p>
            <a:r>
              <a:rPr lang="en-GB" dirty="0"/>
              <a:t>LIST attendance down across all sessions</a:t>
            </a:r>
          </a:p>
          <a:p>
            <a:r>
              <a:rPr lang="en-GB" dirty="0"/>
              <a:t>Why? </a:t>
            </a:r>
          </a:p>
          <a:p>
            <a:r>
              <a:rPr lang="en-GB" dirty="0"/>
              <a:t>‘Overwhelmed’ students</a:t>
            </a:r>
          </a:p>
          <a:p>
            <a:r>
              <a:rPr lang="en-GB" dirty="0"/>
              <a:t>Coming to the library for help – but not always the classes</a:t>
            </a:r>
          </a:p>
          <a:p>
            <a:r>
              <a:rPr lang="en-GB" dirty="0"/>
              <a:t>Survey of students  indicates students feel ‘too busy’ to come and aren’t aware of the classes</a:t>
            </a:r>
          </a:p>
          <a:p>
            <a:endParaRPr lang="en-GB" dirty="0"/>
          </a:p>
        </p:txBody>
      </p:sp>
      <p:pic>
        <p:nvPicPr>
          <p:cNvPr id="3" name="Shape 282"/>
          <p:cNvPicPr preferRelativeResize="0"/>
          <p:nvPr/>
        </p:nvPicPr>
        <p:blipFill rotWithShape="1">
          <a:blip r:embed="rId3">
            <a:alphaModFix/>
          </a:blip>
          <a:srcRect/>
          <a:stretch/>
        </p:blipFill>
        <p:spPr>
          <a:xfrm>
            <a:off x="707993" y="2270604"/>
            <a:ext cx="5385894" cy="3542128"/>
          </a:xfrm>
          <a:prstGeom prst="rect">
            <a:avLst/>
          </a:prstGeom>
          <a:noFill/>
          <a:ln>
            <a:noFill/>
          </a:ln>
        </p:spPr>
      </p:pic>
    </p:spTree>
    <p:extLst>
      <p:ext uri="{BB962C8B-B14F-4D97-AF65-F5344CB8AC3E}">
        <p14:creationId xmlns:p14="http://schemas.microsoft.com/office/powerpoint/2010/main" val="38189956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p:tgtEl>
                                          <p:spTgt spid="3"/>
                                        </p:tgtEl>
                                        <p:attrNameLst>
                                          <p:attrName>ppt_w</p:attrName>
                                        </p:attrNameLst>
                                      </p:cBhvr>
                                      <p:tavLst>
                                        <p:tav tm="0">
                                          <p:val>
                                            <p:strVal val="0"/>
                                          </p:val>
                                        </p:tav>
                                        <p:tav tm="100000">
                                          <p:val>
                                            <p:strVal val="#ppt_w"/>
                                          </p:val>
                                        </p:tav>
                                      </p:tavLst>
                                    </p:anim>
                                    <p:anim calcmode="lin" valueType="num">
                                      <p:cBhvr additive="base">
                                        <p:cTn id="8" dur="1500"/>
                                        <p:tgtEl>
                                          <p:spTgt spid="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A3F749-E710-4B97-AEAB-7F2961E97586}"/>
              </a:ext>
            </a:extLst>
          </p:cNvPr>
          <p:cNvSpPr>
            <a:spLocks noGrp="1"/>
          </p:cNvSpPr>
          <p:nvPr>
            <p:ph type="title"/>
          </p:nvPr>
        </p:nvSpPr>
        <p:spPr/>
        <p:txBody>
          <a:bodyPr/>
          <a:lstStyle/>
          <a:p>
            <a:r>
              <a:rPr lang="en-GB" dirty="0"/>
              <a:t>On the other hand …</a:t>
            </a:r>
          </a:p>
        </p:txBody>
      </p:sp>
      <p:sp>
        <p:nvSpPr>
          <p:cNvPr id="3" name="Content Placeholder 2">
            <a:extLst>
              <a:ext uri="{FF2B5EF4-FFF2-40B4-BE49-F238E27FC236}">
                <a16:creationId xmlns="" xmlns:a16="http://schemas.microsoft.com/office/drawing/2014/main" id="{5551D213-2E28-4AD0-BED3-34CBFC911459}"/>
              </a:ext>
            </a:extLst>
          </p:cNvPr>
          <p:cNvSpPr>
            <a:spLocks noGrp="1"/>
          </p:cNvSpPr>
          <p:nvPr>
            <p:ph idx="1"/>
          </p:nvPr>
        </p:nvSpPr>
        <p:spPr/>
        <p:txBody>
          <a:bodyPr/>
          <a:lstStyle/>
          <a:p>
            <a:r>
              <a:rPr lang="en-GB" dirty="0"/>
              <a:t>Feedback from those who attended the sessions very positive – 97% rated the classes as ‘very good’ or ‘good’</a:t>
            </a:r>
          </a:p>
          <a:p>
            <a:r>
              <a:rPr lang="en-GB" dirty="0"/>
              <a:t>Additional comments also very positive</a:t>
            </a:r>
          </a:p>
          <a:p>
            <a:r>
              <a:rPr lang="en-GB" dirty="0"/>
              <a:t>Strong follow up by attendees with other library services, classes and resources</a:t>
            </a:r>
          </a:p>
          <a:p>
            <a:r>
              <a:rPr lang="en-GB" dirty="0"/>
              <a:t>High level of endorsement by the academic departments – the classes make a difference to the students’ ability to address and complete assignments</a:t>
            </a:r>
          </a:p>
        </p:txBody>
      </p:sp>
    </p:spTree>
    <p:extLst>
      <p:ext uri="{BB962C8B-B14F-4D97-AF65-F5344CB8AC3E}">
        <p14:creationId xmlns:p14="http://schemas.microsoft.com/office/powerpoint/2010/main" val="17449515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6ECAE0-57CE-417D-A822-2D443FDB617B}"/>
              </a:ext>
            </a:extLst>
          </p:cNvPr>
          <p:cNvSpPr>
            <a:spLocks noGrp="1"/>
          </p:cNvSpPr>
          <p:nvPr>
            <p:ph type="title"/>
          </p:nvPr>
        </p:nvSpPr>
        <p:spPr/>
        <p:txBody>
          <a:bodyPr/>
          <a:lstStyle/>
          <a:p>
            <a:r>
              <a:rPr lang="en-GB" dirty="0"/>
              <a:t>Are they all using LIST Online?</a:t>
            </a:r>
          </a:p>
        </p:txBody>
      </p:sp>
      <p:graphicFrame>
        <p:nvGraphicFramePr>
          <p:cNvPr id="6" name="Content Placeholder 5">
            <a:extLst>
              <a:ext uri="{FF2B5EF4-FFF2-40B4-BE49-F238E27FC236}">
                <a16:creationId xmlns="" xmlns:a16="http://schemas.microsoft.com/office/drawing/2014/main" id="{4FF74E92-677D-4E95-918A-24B65E87CF03}"/>
              </a:ext>
            </a:extLst>
          </p:cNvPr>
          <p:cNvGraphicFramePr>
            <a:graphicFrameLocks noGrp="1"/>
          </p:cNvGraphicFramePr>
          <p:nvPr>
            <p:ph idx="1"/>
            <p:extLst>
              <p:ext uri="{D42A27DB-BD31-4B8C-83A1-F6EECF244321}">
                <p14:modId xmlns:p14="http://schemas.microsoft.com/office/powerpoint/2010/main" val="1154611305"/>
              </p:ext>
            </p:extLst>
          </p:nvPr>
        </p:nvGraphicFramePr>
        <p:xfrm>
          <a:off x="819150" y="2222500"/>
          <a:ext cx="10553700" cy="363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328117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6A7739-0556-4E33-B0F5-B465F0DE63B4}"/>
              </a:ext>
            </a:extLst>
          </p:cNvPr>
          <p:cNvSpPr>
            <a:spLocks noGrp="1"/>
          </p:cNvSpPr>
          <p:nvPr>
            <p:ph type="title"/>
          </p:nvPr>
        </p:nvSpPr>
        <p:spPr/>
        <p:txBody>
          <a:bodyPr/>
          <a:lstStyle/>
          <a:p>
            <a:r>
              <a:rPr lang="en-GB" dirty="0"/>
              <a:t>On the other hand (again)…</a:t>
            </a:r>
          </a:p>
        </p:txBody>
      </p:sp>
      <p:sp>
        <p:nvSpPr>
          <p:cNvPr id="3" name="Content Placeholder 2">
            <a:extLst>
              <a:ext uri="{FF2B5EF4-FFF2-40B4-BE49-F238E27FC236}">
                <a16:creationId xmlns="" xmlns:a16="http://schemas.microsoft.com/office/drawing/2014/main" id="{779EEE35-6670-41B9-B4AD-1FCD01E4F241}"/>
              </a:ext>
            </a:extLst>
          </p:cNvPr>
          <p:cNvSpPr>
            <a:spLocks noGrp="1"/>
          </p:cNvSpPr>
          <p:nvPr>
            <p:ph idx="1"/>
          </p:nvPr>
        </p:nvSpPr>
        <p:spPr/>
        <p:txBody>
          <a:bodyPr/>
          <a:lstStyle/>
          <a:p>
            <a:r>
              <a:rPr lang="en-GB" dirty="0"/>
              <a:t>Overwhelmingly positive response to LIST Online – staff and students</a:t>
            </a:r>
          </a:p>
          <a:p>
            <a:r>
              <a:rPr lang="en-GB" dirty="0"/>
              <a:t>Mature students, access students, worried students – a lot of relief when shown LIST Online</a:t>
            </a:r>
          </a:p>
          <a:p>
            <a:r>
              <a:rPr lang="en-GB" dirty="0"/>
              <a:t>Lecturers including on their Moodle page and recommending to students </a:t>
            </a:r>
          </a:p>
          <a:p>
            <a:r>
              <a:rPr lang="en-GB" dirty="0"/>
              <a:t>Some lecturers incorporating completion of LIST Online tutorials as part of assignments</a:t>
            </a:r>
          </a:p>
        </p:txBody>
      </p:sp>
    </p:spTree>
    <p:extLst>
      <p:ext uri="{BB962C8B-B14F-4D97-AF65-F5344CB8AC3E}">
        <p14:creationId xmlns:p14="http://schemas.microsoft.com/office/powerpoint/2010/main" val="27608035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 xmlns:a16="http://schemas.microsoft.com/office/drawing/2014/main" id="{89124C13-A6E4-4CA6-AA61-9F619F247D7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6" name="Content Placeholder 5" descr="A close up of a toy&#10;&#10;Description generated with high confidence">
            <a:extLst>
              <a:ext uri="{FF2B5EF4-FFF2-40B4-BE49-F238E27FC236}">
                <a16:creationId xmlns="" xmlns:a16="http://schemas.microsoft.com/office/drawing/2014/main" id="{27FBD6AB-7063-4C07-9E06-1D7AAB5DBF24}"/>
              </a:ext>
            </a:extLst>
          </p:cNvPr>
          <p:cNvPicPr>
            <a:picLocks noGrp="1" noChangeAspect="1"/>
          </p:cNvPicPr>
          <p:nvPr>
            <p:ph idx="1"/>
          </p:nvPr>
        </p:nvPicPr>
        <p:blipFill rotWithShape="1">
          <a:blip r:embed="rId3"/>
          <a:srcRect t="15700" r="9091" b="7691"/>
          <a:stretch/>
        </p:blipFill>
        <p:spPr>
          <a:xfrm>
            <a:off x="20" y="10"/>
            <a:ext cx="12191980" cy="6857989"/>
          </a:xfrm>
          <a:prstGeom prst="rect">
            <a:avLst/>
          </a:prstGeom>
        </p:spPr>
      </p:pic>
      <p:sp>
        <p:nvSpPr>
          <p:cNvPr id="16" name="Freeform 9">
            <a:extLst>
              <a:ext uri="{FF2B5EF4-FFF2-40B4-BE49-F238E27FC236}">
                <a16:creationId xmlns="" xmlns:a16="http://schemas.microsoft.com/office/drawing/2014/main" id="{5B2F0987-377D-4CDD-976A-25E40438450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9FF2D14-402C-4B31-A524-5DF92DD88CC3}"/>
              </a:ext>
            </a:extLst>
          </p:cNvPr>
          <p:cNvSpPr>
            <a:spLocks noGrp="1"/>
          </p:cNvSpPr>
          <p:nvPr>
            <p:ph type="title"/>
          </p:nvPr>
        </p:nvSpPr>
        <p:spPr>
          <a:xfrm>
            <a:off x="810000" y="447188"/>
            <a:ext cx="4930400" cy="1559412"/>
          </a:xfrm>
        </p:spPr>
        <p:txBody>
          <a:bodyPr vert="horz" lIns="91440" tIns="45720" rIns="91440" bIns="45720" rtlCol="0" anchor="b">
            <a:normAutofit/>
          </a:bodyPr>
          <a:lstStyle/>
          <a:p>
            <a:r>
              <a:rPr lang="en-US" sz="4000" dirty="0"/>
              <a:t>Where does this leave us?</a:t>
            </a:r>
          </a:p>
        </p:txBody>
      </p:sp>
      <p:sp>
        <p:nvSpPr>
          <p:cNvPr id="4" name="Text Placeholder 3">
            <a:extLst>
              <a:ext uri="{FF2B5EF4-FFF2-40B4-BE49-F238E27FC236}">
                <a16:creationId xmlns="" xmlns:a16="http://schemas.microsoft.com/office/drawing/2014/main" id="{87D41799-F846-437D-BAE1-BD78524E0813}"/>
              </a:ext>
            </a:extLst>
          </p:cNvPr>
          <p:cNvSpPr>
            <a:spLocks noGrp="1"/>
          </p:cNvSpPr>
          <p:nvPr>
            <p:ph type="body" sz="half" idx="2"/>
          </p:nvPr>
        </p:nvSpPr>
        <p:spPr>
          <a:xfrm>
            <a:off x="818712" y="2413000"/>
            <a:ext cx="5277288" cy="3632200"/>
          </a:xfrm>
        </p:spPr>
        <p:txBody>
          <a:bodyPr vert="horz" lIns="91440" tIns="45720" rIns="91440" bIns="45720" rtlCol="0" anchor="ctr">
            <a:normAutofit/>
          </a:bodyPr>
          <a:lstStyle/>
          <a:p>
            <a:pPr>
              <a:buFont typeface="Wingdings 2" charset="2"/>
              <a:buChar char=""/>
            </a:pPr>
            <a:r>
              <a:rPr lang="en-US" sz="2000" dirty="0"/>
              <a:t> Positive reception to both online and class material</a:t>
            </a:r>
          </a:p>
          <a:p>
            <a:pPr>
              <a:buFont typeface="Wingdings 2" charset="2"/>
              <a:buChar char=""/>
            </a:pPr>
            <a:r>
              <a:rPr lang="en-US" sz="2000" dirty="0"/>
              <a:t>Mapped to IL Framework and Critical Skills  / Graduate attributes</a:t>
            </a:r>
          </a:p>
          <a:p>
            <a:pPr>
              <a:buFont typeface="Wingdings 2" charset="2"/>
              <a:buChar char=""/>
            </a:pPr>
            <a:r>
              <a:rPr lang="en-US" sz="2000" dirty="0"/>
              <a:t>LIST Online a source of support to exactly the cohort of students we need to reach</a:t>
            </a:r>
          </a:p>
          <a:p>
            <a:pPr>
              <a:buFont typeface="Wingdings 2" charset="2"/>
              <a:buChar char=""/>
            </a:pPr>
            <a:r>
              <a:rPr lang="en-US" sz="2000" dirty="0"/>
              <a:t>Doing this work has brought our own thinking and planning further along – sometimes you have to do it first</a:t>
            </a:r>
          </a:p>
        </p:txBody>
      </p:sp>
    </p:spTree>
    <p:extLst>
      <p:ext uri="{BB962C8B-B14F-4D97-AF65-F5344CB8AC3E}">
        <p14:creationId xmlns:p14="http://schemas.microsoft.com/office/powerpoint/2010/main" val="30684144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 xmlns:a16="http://schemas.microsoft.com/office/drawing/2014/main" id="{89124C13-A6E4-4CA6-AA61-9F619F247D7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6" name="Content Placeholder 5" descr="A group of clouds in the sky&#10;&#10;Description generated with very high confidence">
            <a:extLst>
              <a:ext uri="{FF2B5EF4-FFF2-40B4-BE49-F238E27FC236}">
                <a16:creationId xmlns="" xmlns:a16="http://schemas.microsoft.com/office/drawing/2014/main" id="{E2D36244-F120-4D21-86A7-7F02BE93EBB0}"/>
              </a:ext>
            </a:extLst>
          </p:cNvPr>
          <p:cNvPicPr>
            <a:picLocks noGrp="1" noChangeAspect="1"/>
          </p:cNvPicPr>
          <p:nvPr>
            <p:ph idx="1"/>
          </p:nvPr>
        </p:nvPicPr>
        <p:blipFill rotWithShape="1">
          <a:blip r:embed="rId2"/>
          <a:srcRect l="9091" t="20147" b="30890"/>
          <a:stretch/>
        </p:blipFill>
        <p:spPr>
          <a:xfrm>
            <a:off x="2404" y="11"/>
            <a:ext cx="12191980" cy="6857989"/>
          </a:xfrm>
          <a:prstGeom prst="rect">
            <a:avLst/>
          </a:prstGeom>
          <a:solidFill>
            <a:schemeClr val="accent1"/>
          </a:solidFill>
        </p:spPr>
      </p:pic>
      <p:sp>
        <p:nvSpPr>
          <p:cNvPr id="13" name="Freeform 6">
            <a:extLst>
              <a:ext uri="{FF2B5EF4-FFF2-40B4-BE49-F238E27FC236}">
                <a16:creationId xmlns="" xmlns:a16="http://schemas.microsoft.com/office/drawing/2014/main" id="{69929A41-E338-4E78-8AC3-024966DB7B3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DB4C8F39-5F16-4E82-BC9F-8135F5C3DBFE}"/>
              </a:ext>
            </a:extLst>
          </p:cNvPr>
          <p:cNvSpPr>
            <a:spLocks noGrp="1"/>
          </p:cNvSpPr>
          <p:nvPr>
            <p:ph type="title"/>
          </p:nvPr>
        </p:nvSpPr>
        <p:spPr>
          <a:xfrm>
            <a:off x="5723468" y="651932"/>
            <a:ext cx="5706532" cy="1354667"/>
          </a:xfrm>
        </p:spPr>
        <p:txBody>
          <a:bodyPr vert="horz" lIns="91440" tIns="45720" rIns="91440" bIns="45720" rtlCol="0" anchor="b">
            <a:normAutofit/>
          </a:bodyPr>
          <a:lstStyle/>
          <a:p>
            <a:r>
              <a:rPr lang="en-US" sz="4000" dirty="0"/>
              <a:t>Suggestions for the way ahead</a:t>
            </a:r>
          </a:p>
        </p:txBody>
      </p:sp>
      <p:sp>
        <p:nvSpPr>
          <p:cNvPr id="4" name="Text Placeholder 3">
            <a:extLst>
              <a:ext uri="{FF2B5EF4-FFF2-40B4-BE49-F238E27FC236}">
                <a16:creationId xmlns="" xmlns:a16="http://schemas.microsoft.com/office/drawing/2014/main" id="{A1AEC8D3-E036-453D-B515-C22B99DE06B1}"/>
              </a:ext>
            </a:extLst>
          </p:cNvPr>
          <p:cNvSpPr>
            <a:spLocks noGrp="1"/>
          </p:cNvSpPr>
          <p:nvPr>
            <p:ph type="body" sz="half" idx="2"/>
          </p:nvPr>
        </p:nvSpPr>
        <p:spPr>
          <a:xfrm>
            <a:off x="5723467" y="2116667"/>
            <a:ext cx="5706533" cy="3496733"/>
          </a:xfrm>
        </p:spPr>
        <p:txBody>
          <a:bodyPr vert="horz" lIns="91440" tIns="45720" rIns="91440" bIns="45720" rtlCol="0" anchor="ctr">
            <a:normAutofit fontScale="77500" lnSpcReduction="20000"/>
          </a:bodyPr>
          <a:lstStyle/>
          <a:p>
            <a:pPr>
              <a:buClr>
                <a:schemeClr val="tx2"/>
              </a:buClr>
              <a:buFont typeface="Wingdings 2" charset="2"/>
              <a:buChar char=""/>
            </a:pPr>
            <a:r>
              <a:rPr lang="en-US" sz="2000" dirty="0">
                <a:solidFill>
                  <a:schemeClr val="bg1"/>
                </a:solidFill>
              </a:rPr>
              <a:t> Online is often presented as an alternative to face-to-face</a:t>
            </a:r>
          </a:p>
          <a:p>
            <a:pPr>
              <a:buClr>
                <a:schemeClr val="tx2"/>
              </a:buClr>
              <a:buFont typeface="Wingdings 2" charset="2"/>
              <a:buChar char=""/>
            </a:pPr>
            <a:r>
              <a:rPr lang="en-US" sz="2000" dirty="0">
                <a:solidFill>
                  <a:schemeClr val="bg1"/>
                </a:solidFill>
              </a:rPr>
              <a:t> Need to be </a:t>
            </a:r>
            <a:r>
              <a:rPr lang="en-US" sz="2000" b="1" dirty="0">
                <a:solidFill>
                  <a:schemeClr val="bg1"/>
                </a:solidFill>
              </a:rPr>
              <a:t>complementary </a:t>
            </a:r>
            <a:r>
              <a:rPr lang="en-US" sz="2000" dirty="0">
                <a:solidFill>
                  <a:schemeClr val="bg1"/>
                </a:solidFill>
              </a:rPr>
              <a:t>and </a:t>
            </a:r>
            <a:r>
              <a:rPr lang="en-US" sz="2000" b="1" dirty="0">
                <a:solidFill>
                  <a:schemeClr val="bg1"/>
                </a:solidFill>
              </a:rPr>
              <a:t>context-focused</a:t>
            </a:r>
          </a:p>
          <a:p>
            <a:pPr>
              <a:buClr>
                <a:schemeClr val="tx2"/>
              </a:buClr>
              <a:buFont typeface="Wingdings 2" charset="2"/>
              <a:buChar char=""/>
            </a:pPr>
            <a:r>
              <a:rPr lang="en-US" sz="2000" dirty="0">
                <a:solidFill>
                  <a:schemeClr val="bg1"/>
                </a:solidFill>
              </a:rPr>
              <a:t> </a:t>
            </a:r>
            <a:r>
              <a:rPr lang="en-US" sz="2000" b="1" dirty="0">
                <a:solidFill>
                  <a:schemeClr val="bg1"/>
                </a:solidFill>
              </a:rPr>
              <a:t>Online content </a:t>
            </a:r>
            <a:r>
              <a:rPr lang="en-US" sz="2000" dirty="0">
                <a:solidFill>
                  <a:schemeClr val="bg1"/>
                </a:solidFill>
              </a:rPr>
              <a:t>– Articulate is effective but hard to change quickly. </a:t>
            </a:r>
            <a:r>
              <a:rPr lang="en-US" sz="2000" b="1" dirty="0">
                <a:solidFill>
                  <a:schemeClr val="bg1"/>
                </a:solidFill>
              </a:rPr>
              <a:t>Responsive, easy- to-use and -change</a:t>
            </a:r>
            <a:r>
              <a:rPr lang="en-US" sz="2000" dirty="0">
                <a:solidFill>
                  <a:schemeClr val="bg1"/>
                </a:solidFill>
              </a:rPr>
              <a:t> solutions needed (Screencast-o-</a:t>
            </a:r>
            <a:r>
              <a:rPr lang="en-US" sz="2000" dirty="0" err="1">
                <a:solidFill>
                  <a:schemeClr val="bg1"/>
                </a:solidFill>
              </a:rPr>
              <a:t>matic</a:t>
            </a:r>
            <a:r>
              <a:rPr lang="en-US" sz="2000" dirty="0">
                <a:solidFill>
                  <a:schemeClr val="bg1"/>
                </a:solidFill>
              </a:rPr>
              <a:t> working well)</a:t>
            </a:r>
          </a:p>
          <a:p>
            <a:pPr>
              <a:buClr>
                <a:schemeClr val="tx2"/>
              </a:buClr>
            </a:pPr>
            <a:r>
              <a:rPr lang="en-US" sz="2000" dirty="0">
                <a:solidFill>
                  <a:schemeClr val="bg1"/>
                </a:solidFill>
                <a:hlinkClick r:id="rId3"/>
              </a:rPr>
              <a:t>http://bit.ly/2mXjl9L</a:t>
            </a:r>
            <a:endParaRPr lang="en-US" sz="2000" dirty="0">
              <a:solidFill>
                <a:schemeClr val="bg1"/>
              </a:solidFill>
            </a:endParaRPr>
          </a:p>
          <a:p>
            <a:pPr>
              <a:buClr>
                <a:schemeClr val="tx2"/>
              </a:buClr>
              <a:buFont typeface="Wingdings 2" charset="2"/>
              <a:buChar char=""/>
            </a:pPr>
            <a:r>
              <a:rPr lang="en-US" sz="2000" dirty="0">
                <a:solidFill>
                  <a:schemeClr val="bg1"/>
                </a:solidFill>
              </a:rPr>
              <a:t> </a:t>
            </a:r>
            <a:r>
              <a:rPr lang="en-US" sz="2000" b="1" dirty="0">
                <a:solidFill>
                  <a:schemeClr val="bg1"/>
                </a:solidFill>
              </a:rPr>
              <a:t>Face-to-face</a:t>
            </a:r>
            <a:r>
              <a:rPr lang="en-US" sz="2000" dirty="0">
                <a:solidFill>
                  <a:schemeClr val="bg1"/>
                </a:solidFill>
              </a:rPr>
              <a:t> – retain approach and content but look at different options: </a:t>
            </a:r>
            <a:r>
              <a:rPr lang="en-US" sz="2000" b="1" dirty="0">
                <a:solidFill>
                  <a:schemeClr val="bg1"/>
                </a:solidFill>
              </a:rPr>
              <a:t>delaying start date, promoting differently, offering other options like clinics, lunchtime sessions and roving staff to trouble-shoot</a:t>
            </a:r>
          </a:p>
          <a:p>
            <a:pPr>
              <a:buClr>
                <a:schemeClr val="tx2"/>
              </a:buClr>
              <a:buFont typeface="Wingdings 2" charset="2"/>
              <a:buChar char=""/>
            </a:pPr>
            <a:r>
              <a:rPr lang="en-US" sz="2000" dirty="0">
                <a:solidFill>
                  <a:schemeClr val="bg1"/>
                </a:solidFill>
              </a:rPr>
              <a:t> Being </a:t>
            </a:r>
            <a:r>
              <a:rPr lang="en-US" sz="2000" b="1" dirty="0">
                <a:solidFill>
                  <a:schemeClr val="bg1"/>
                </a:solidFill>
              </a:rPr>
              <a:t>aware what we can control / effect </a:t>
            </a:r>
            <a:r>
              <a:rPr lang="en-US" sz="2000" dirty="0">
                <a:solidFill>
                  <a:schemeClr val="bg1"/>
                </a:solidFill>
              </a:rPr>
              <a:t>– assessment, orientation, student schedules </a:t>
            </a:r>
          </a:p>
        </p:txBody>
      </p:sp>
    </p:spTree>
    <p:extLst>
      <p:ext uri="{BB962C8B-B14F-4D97-AF65-F5344CB8AC3E}">
        <p14:creationId xmlns:p14="http://schemas.microsoft.com/office/powerpoint/2010/main" val="41029665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055" y="5409220"/>
            <a:ext cx="7897091" cy="1143000"/>
          </a:xfrm>
        </p:spPr>
        <p:txBody>
          <a:bodyPr>
            <a:normAutofit fontScale="90000"/>
          </a:bodyPr>
          <a:lstStyle/>
          <a:p>
            <a:r>
              <a:rPr lang="en-IE" sz="3100" dirty="0">
                <a:solidFill>
                  <a:schemeClr val="tx1"/>
                </a:solidFill>
              </a:rPr>
              <a:t>See our work: </a:t>
            </a:r>
            <a:r>
              <a:rPr lang="en-IE" sz="2700" dirty="0">
                <a:solidFill>
                  <a:schemeClr val="tx1"/>
                </a:solidFill>
                <a:hlinkClick r:id="rId3"/>
              </a:rPr>
              <a:t>http://nuim.libguides.com/list</a:t>
            </a:r>
            <a:r>
              <a:rPr lang="en-IE" sz="6600" dirty="0">
                <a:solidFill>
                  <a:schemeClr val="tx1"/>
                </a:solidFill>
              </a:rPr>
              <a:t/>
            </a:r>
            <a:br>
              <a:rPr lang="en-IE" sz="6600" dirty="0">
                <a:solidFill>
                  <a:schemeClr val="tx1"/>
                </a:solidFill>
              </a:rPr>
            </a:br>
            <a:r>
              <a:rPr lang="en-IE" sz="2700" dirty="0">
                <a:solidFill>
                  <a:schemeClr val="tx1"/>
                </a:solidFill>
                <a:hlinkClick r:id="rId4"/>
              </a:rPr>
              <a:t>http://nuim.libguides.com/list-online</a:t>
            </a:r>
            <a:r>
              <a:rPr lang="en-IE" sz="2700" dirty="0">
                <a:solidFill>
                  <a:schemeClr val="tx1"/>
                </a:solidFill>
              </a:rPr>
              <a:t/>
            </a:r>
            <a:br>
              <a:rPr lang="en-IE" sz="2700" dirty="0">
                <a:solidFill>
                  <a:schemeClr val="tx1"/>
                </a:solidFill>
              </a:rPr>
            </a:br>
            <a:r>
              <a:rPr lang="en-IE" sz="2700" dirty="0">
                <a:solidFill>
                  <a:schemeClr val="tx1"/>
                </a:solidFill>
              </a:rPr>
              <a:t> Contact: aine.carey@mu.ie</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7510" y="178088"/>
            <a:ext cx="8629003" cy="5099176"/>
          </a:xfrm>
          <a:prstGeom prst="rect">
            <a:avLst/>
          </a:prstGeom>
        </p:spPr>
      </p:pic>
    </p:spTree>
    <p:extLst>
      <p:ext uri="{BB962C8B-B14F-4D97-AF65-F5344CB8AC3E}">
        <p14:creationId xmlns:p14="http://schemas.microsoft.com/office/powerpoint/2010/main" val="214835091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Freeform 6">
            <a:extLst>
              <a:ext uri="{FF2B5EF4-FFF2-40B4-BE49-F238E27FC236}">
                <a16:creationId xmlns="" xmlns:a16="http://schemas.microsoft.com/office/drawing/2014/main" id="{85B3A411-39CB-4453-9F3D-FA48206632B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1" name="Rounded Rectangle 16">
            <a:extLst>
              <a:ext uri="{FF2B5EF4-FFF2-40B4-BE49-F238E27FC236}">
                <a16:creationId xmlns="" xmlns:a16="http://schemas.microsoft.com/office/drawing/2014/main" id="{AE854B98-3E4E-4300-AEA3-53968D2E4A3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4306" y="643464"/>
            <a:ext cx="10927614"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4">
            <a:extLst>
              <a:ext uri="{FF2B5EF4-FFF2-40B4-BE49-F238E27FC236}">
                <a16:creationId xmlns="" xmlns:a16="http://schemas.microsoft.com/office/drawing/2014/main" id="{AE226B90-6214-4AF6-8738-A12EDDA15642}"/>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bwMode="white">
          <a:xfrm>
            <a:off x="0" y="4525094"/>
            <a:ext cx="12203151" cy="2344057"/>
            <a:chOff x="0" y="4525094"/>
            <a:chExt cx="12203151" cy="2344057"/>
          </a:xfrm>
        </p:grpSpPr>
        <p:sp>
          <p:nvSpPr>
            <p:cNvPr id="26" name="Freeform 9">
              <a:extLst>
                <a:ext uri="{FF2B5EF4-FFF2-40B4-BE49-F238E27FC236}">
                  <a16:creationId xmlns="" xmlns:a16="http://schemas.microsoft.com/office/drawing/2014/main" id="{A66D3544-8C03-40BC-83AA-A5B7260BA1EA}"/>
                </a:ext>
              </a:extLst>
            </p:cNvPr>
            <p:cNvSpPr/>
            <p:nvPr>
              <p:extLst>
                <p:ext uri="{386F3935-93C4-4BCD-93E2-E3B085C9AB24}">
                  <p16:designElem xmlns=""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 xmlns:a16="http://schemas.microsoft.com/office/drawing/2014/main" id="{1179090C-82BE-46C3-8EB8-CEEFC586CAF1}"/>
                </a:ext>
              </a:extLst>
            </p:cNvPr>
            <p:cNvSpPr/>
            <p:nvPr>
              <p:extLst>
                <p:ext uri="{386F3935-93C4-4BCD-93E2-E3B085C9AB24}">
                  <p16:designElem xmlns=""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27">
              <a:extLst>
                <a:ext uri="{FF2B5EF4-FFF2-40B4-BE49-F238E27FC236}">
                  <a16:creationId xmlns="" xmlns:a16="http://schemas.microsoft.com/office/drawing/2014/main" id="{5000E7CE-C5BB-4495-B0BD-B9AF5562C5F5}"/>
                </a:ext>
              </a:extLst>
            </p:cNvPr>
            <p:cNvSpPr/>
            <p:nvPr>
              <p:extLst>
                <p:ext uri="{386F3935-93C4-4BCD-93E2-E3B085C9AB24}">
                  <p16:designElem xmlns=""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Placeholder 6" descr="A close up of a cage&#10;&#10;Description generated with very high confidence">
            <a:extLst>
              <a:ext uri="{FF2B5EF4-FFF2-40B4-BE49-F238E27FC236}">
                <a16:creationId xmlns="" xmlns:a16="http://schemas.microsoft.com/office/drawing/2014/main" id="{92B37CD0-4B45-4051-B94D-3D2BA6534689}"/>
              </a:ext>
            </a:extLst>
          </p:cNvPr>
          <p:cNvPicPr>
            <a:picLocks noGrp="1" noChangeAspect="1"/>
          </p:cNvPicPr>
          <p:nvPr>
            <p:ph type="pic" sz="quarter" idx="13"/>
          </p:nvPr>
        </p:nvPicPr>
        <p:blipFill rotWithShape="1">
          <a:blip r:embed="rId3"/>
          <a:srcRect/>
          <a:stretch/>
        </p:blipFill>
        <p:spPr>
          <a:xfrm>
            <a:off x="848743" y="1513879"/>
            <a:ext cx="10460962" cy="1856820"/>
          </a:xfrm>
          <a:prstGeom prst="rect">
            <a:avLst/>
          </a:prstGeom>
        </p:spPr>
      </p:pic>
      <p:sp>
        <p:nvSpPr>
          <p:cNvPr id="2" name="Title 1">
            <a:extLst>
              <a:ext uri="{FF2B5EF4-FFF2-40B4-BE49-F238E27FC236}">
                <a16:creationId xmlns="" xmlns:a16="http://schemas.microsoft.com/office/drawing/2014/main" id="{072EA4F1-30E5-4B90-BE34-FC73A12A0F7A}"/>
              </a:ext>
            </a:extLst>
          </p:cNvPr>
          <p:cNvSpPr>
            <a:spLocks noGrp="1"/>
          </p:cNvSpPr>
          <p:nvPr>
            <p:ph type="title"/>
          </p:nvPr>
        </p:nvSpPr>
        <p:spPr>
          <a:xfrm>
            <a:off x="173831" y="4735374"/>
            <a:ext cx="11844338" cy="747554"/>
          </a:xfrm>
        </p:spPr>
        <p:txBody>
          <a:bodyPr vert="horz" lIns="91440" tIns="45720" rIns="91440" bIns="45720" rtlCol="0" anchor="b">
            <a:normAutofit/>
          </a:bodyPr>
          <a:lstStyle/>
          <a:p>
            <a:r>
              <a:rPr lang="en-US" sz="3900" b="1" dirty="0"/>
              <a:t>February 2016: LIST Online project begins</a:t>
            </a:r>
          </a:p>
        </p:txBody>
      </p:sp>
      <p:sp>
        <p:nvSpPr>
          <p:cNvPr id="35" name="Title 1">
            <a:extLst>
              <a:ext uri="{FF2B5EF4-FFF2-40B4-BE49-F238E27FC236}">
                <a16:creationId xmlns="" xmlns:a16="http://schemas.microsoft.com/office/drawing/2014/main" id="{EEB9BAC0-A4F4-4492-B2A4-086FAD7D95F8}"/>
              </a:ext>
            </a:extLst>
          </p:cNvPr>
          <p:cNvSpPr txBox="1">
            <a:spLocks/>
          </p:cNvSpPr>
          <p:nvPr/>
        </p:nvSpPr>
        <p:spPr>
          <a:xfrm>
            <a:off x="157055" y="5888173"/>
            <a:ext cx="11844338" cy="872690"/>
          </a:xfrm>
          <a:prstGeom prst="rect">
            <a:avLst/>
          </a:prstGeom>
          <a:effectLst>
            <a:outerShdw blurRad="50800" dir="14400000">
              <a:srgbClr val="000000">
                <a:alpha val="60000"/>
              </a:srgbClr>
            </a:outerShdw>
          </a:effectLst>
        </p:spPr>
        <p:txBody>
          <a:bodyPr vert="horz" lIns="91440" tIns="45720" rIns="91440" bIns="45720" rtlCol="0" anchor="b">
            <a:normAutofit fontScale="90000"/>
          </a:bodyPr>
          <a:lstStyle>
            <a:lvl1pPr algn="l" defTabSz="457200" rtl="0" eaLnBrk="1" latinLnBrk="0" hangingPunct="1">
              <a:spcBef>
                <a:spcPct val="0"/>
              </a:spcBef>
              <a:buNone/>
              <a:defRPr sz="2400" b="0"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September 2017: launch of new LIST f2f </a:t>
            </a:r>
            <a:r>
              <a:rPr lang="en-US" sz="4000" b="1" dirty="0" err="1"/>
              <a:t>programme</a:t>
            </a:r>
            <a:endParaRPr lang="en-US" sz="4000" b="1" dirty="0"/>
          </a:p>
        </p:txBody>
      </p:sp>
      <p:sp>
        <p:nvSpPr>
          <p:cNvPr id="39" name="Title 1">
            <a:extLst>
              <a:ext uri="{FF2B5EF4-FFF2-40B4-BE49-F238E27FC236}">
                <a16:creationId xmlns="" xmlns:a16="http://schemas.microsoft.com/office/drawing/2014/main" id="{9D31D4B8-EF48-4790-8C42-3620E8571244}"/>
              </a:ext>
            </a:extLst>
          </p:cNvPr>
          <p:cNvSpPr txBox="1">
            <a:spLocks/>
          </p:cNvSpPr>
          <p:nvPr/>
        </p:nvSpPr>
        <p:spPr>
          <a:xfrm>
            <a:off x="157055" y="5266353"/>
            <a:ext cx="11844338" cy="872689"/>
          </a:xfrm>
          <a:prstGeom prst="rect">
            <a:avLst/>
          </a:prstGeom>
          <a:effectLst>
            <a:outerShdw blurRad="50800" dir="14400000">
              <a:srgbClr val="000000">
                <a:alpha val="60000"/>
              </a:srgbClr>
            </a:outerShdw>
          </a:effectLst>
        </p:spPr>
        <p:txBody>
          <a:bodyPr vert="horz" lIns="91440" tIns="45720" rIns="91440" bIns="45720" rtlCol="0" anchor="b">
            <a:normAutofit fontScale="97500"/>
          </a:bodyPr>
          <a:lstStyle>
            <a:lvl1pPr algn="l" defTabSz="457200" rtl="0" eaLnBrk="1" latinLnBrk="0" hangingPunct="1">
              <a:spcBef>
                <a:spcPct val="0"/>
              </a:spcBef>
              <a:buNone/>
              <a:defRPr sz="2400" b="0"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September 2016: 9 tutorials completed</a:t>
            </a:r>
          </a:p>
        </p:txBody>
      </p:sp>
    </p:spTree>
    <p:extLst>
      <p:ext uri="{BB962C8B-B14F-4D97-AF65-F5344CB8AC3E}">
        <p14:creationId xmlns:p14="http://schemas.microsoft.com/office/powerpoint/2010/main" val="2947486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18CE80-49BC-44EE-ADCB-2B08815FD927}"/>
              </a:ext>
            </a:extLst>
          </p:cNvPr>
          <p:cNvSpPr>
            <a:spLocks noGrp="1"/>
          </p:cNvSpPr>
          <p:nvPr>
            <p:ph type="title"/>
          </p:nvPr>
        </p:nvSpPr>
        <p:spPr/>
        <p:txBody>
          <a:bodyPr/>
          <a:lstStyle/>
          <a:p>
            <a:r>
              <a:rPr lang="en-GB" dirty="0"/>
              <a:t>Linking LIST and LIST Online</a:t>
            </a:r>
          </a:p>
        </p:txBody>
      </p:sp>
      <p:pic>
        <p:nvPicPr>
          <p:cNvPr id="8" name="Content Placeholder 7" descr="A picture containing scale, device, sky&#10;&#10;Description generated with very high confidence">
            <a:extLst>
              <a:ext uri="{FF2B5EF4-FFF2-40B4-BE49-F238E27FC236}">
                <a16:creationId xmlns="" xmlns:a16="http://schemas.microsoft.com/office/drawing/2014/main" id="{A5E00C5D-F08C-484C-9B02-23C8B5AA1778}"/>
              </a:ext>
            </a:extLst>
          </p:cNvPr>
          <p:cNvPicPr>
            <a:picLocks noGrp="1" noChangeAspect="1"/>
          </p:cNvPicPr>
          <p:nvPr>
            <p:ph sz="half" idx="1"/>
          </p:nvPr>
        </p:nvPicPr>
        <p:blipFill>
          <a:blip r:embed="rId3"/>
          <a:stretch>
            <a:fillRect/>
          </a:stretch>
        </p:blipFill>
        <p:spPr>
          <a:xfrm>
            <a:off x="1592262" y="2222500"/>
            <a:ext cx="3638550" cy="3638550"/>
          </a:xfrm>
        </p:spPr>
      </p:pic>
      <p:sp>
        <p:nvSpPr>
          <p:cNvPr id="4" name="Content Placeholder 3">
            <a:extLst>
              <a:ext uri="{FF2B5EF4-FFF2-40B4-BE49-F238E27FC236}">
                <a16:creationId xmlns="" xmlns:a16="http://schemas.microsoft.com/office/drawing/2014/main" id="{63645ADB-1D81-41D8-B240-6135849887C7}"/>
              </a:ext>
            </a:extLst>
          </p:cNvPr>
          <p:cNvSpPr>
            <a:spLocks noGrp="1"/>
          </p:cNvSpPr>
          <p:nvPr>
            <p:ph sz="half" idx="2"/>
          </p:nvPr>
        </p:nvSpPr>
        <p:spPr>
          <a:xfrm>
            <a:off x="6187415" y="2222287"/>
            <a:ext cx="5194583" cy="3638764"/>
          </a:xfrm>
        </p:spPr>
        <p:txBody>
          <a:bodyPr/>
          <a:lstStyle/>
          <a:p>
            <a:r>
              <a:rPr lang="en-GB" dirty="0"/>
              <a:t>Why we need see face-to-face and online learning as both part of the same process and complementary to each other</a:t>
            </a:r>
          </a:p>
          <a:p>
            <a:r>
              <a:rPr lang="en-GB" dirty="0"/>
              <a:t>Our experiences of the changes – wins, challenges and where we are now</a:t>
            </a:r>
          </a:p>
          <a:p>
            <a:r>
              <a:rPr lang="en-GB" dirty="0"/>
              <a:t>Lessons learnt and where to next?</a:t>
            </a:r>
          </a:p>
        </p:txBody>
      </p:sp>
    </p:spTree>
    <p:extLst>
      <p:ext uri="{BB962C8B-B14F-4D97-AF65-F5344CB8AC3E}">
        <p14:creationId xmlns:p14="http://schemas.microsoft.com/office/powerpoint/2010/main" val="3261058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 xmlns:a16="http://schemas.microsoft.com/office/drawing/2014/main" id="{E5A10C92-5805-4C39-9BF6-507F3B9661A3}"/>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Content Placeholder 3" descr="A screenshot of a social media post&#10;&#10;Description generated with very high confidence">
            <a:extLst>
              <a:ext uri="{FF2B5EF4-FFF2-40B4-BE49-F238E27FC236}">
                <a16:creationId xmlns="" xmlns:a16="http://schemas.microsoft.com/office/drawing/2014/main" id="{A05F55A8-722B-48C9-B850-7E52452F8B93}"/>
              </a:ext>
            </a:extLst>
          </p:cNvPr>
          <p:cNvPicPr>
            <a:picLocks noGrp="1" noChangeAspect="1"/>
          </p:cNvPicPr>
          <p:nvPr>
            <p:ph idx="1"/>
          </p:nvPr>
        </p:nvPicPr>
        <p:blipFill rotWithShape="1">
          <a:blip r:embed="rId3"/>
          <a:srcRect t="20578" b="4205"/>
          <a:stretch/>
        </p:blipFill>
        <p:spPr>
          <a:xfrm>
            <a:off x="-1" y="-1"/>
            <a:ext cx="12192001" cy="4883281"/>
          </a:xfrm>
          <a:prstGeom prst="rect">
            <a:avLst/>
          </a:prstGeom>
        </p:spPr>
      </p:pic>
      <p:sp>
        <p:nvSpPr>
          <p:cNvPr id="16" name="Freeform 9">
            <a:extLst>
              <a:ext uri="{FF2B5EF4-FFF2-40B4-BE49-F238E27FC236}">
                <a16:creationId xmlns="" xmlns:a16="http://schemas.microsoft.com/office/drawing/2014/main" id="{FD93103C-50F9-4D8C-9032-AB9F9BA5945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7679963-2F3C-446D-869C-784CBC897C15}"/>
              </a:ext>
            </a:extLst>
          </p:cNvPr>
          <p:cNvSpPr>
            <a:spLocks noGrp="1"/>
          </p:cNvSpPr>
          <p:nvPr>
            <p:ph type="title"/>
          </p:nvPr>
        </p:nvSpPr>
        <p:spPr>
          <a:xfrm>
            <a:off x="812788" y="4895558"/>
            <a:ext cx="10572000" cy="779529"/>
          </a:xfrm>
        </p:spPr>
        <p:txBody>
          <a:bodyPr vert="horz" lIns="91440" tIns="45720" rIns="91440" bIns="45720" rtlCol="0" anchor="b">
            <a:normAutofit/>
          </a:bodyPr>
          <a:lstStyle/>
          <a:p>
            <a:r>
              <a:rPr lang="en-US"/>
              <a:t> Rationale for LIST Online</a:t>
            </a:r>
          </a:p>
        </p:txBody>
      </p:sp>
      <p:sp>
        <p:nvSpPr>
          <p:cNvPr id="5" name="Rectangle: Rounded Corners 4">
            <a:extLst>
              <a:ext uri="{FF2B5EF4-FFF2-40B4-BE49-F238E27FC236}">
                <a16:creationId xmlns="" xmlns:a16="http://schemas.microsoft.com/office/drawing/2014/main" id="{E7A2FEA1-0771-45BF-A291-CD91A8EBC21F}"/>
              </a:ext>
            </a:extLst>
          </p:cNvPr>
          <p:cNvSpPr/>
          <p:nvPr/>
        </p:nvSpPr>
        <p:spPr>
          <a:xfrm>
            <a:off x="159221" y="2441350"/>
            <a:ext cx="3098043" cy="1786099"/>
          </a:xfrm>
          <a:prstGeom prst="roundRect">
            <a:avLst/>
          </a:prstGeom>
          <a:effectLst>
            <a:glow rad="1016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Rapid expansion in student numbers: more than </a:t>
            </a:r>
            <a:r>
              <a:rPr lang="en-GB" b="1" dirty="0">
                <a:solidFill>
                  <a:schemeClr val="bg1"/>
                </a:solidFill>
              </a:rPr>
              <a:t>11,000 students</a:t>
            </a:r>
            <a:r>
              <a:rPr lang="en-GB" dirty="0">
                <a:solidFill>
                  <a:schemeClr val="bg1"/>
                </a:solidFill>
              </a:rPr>
              <a:t> and  </a:t>
            </a:r>
            <a:r>
              <a:rPr lang="en-GB" b="1" dirty="0">
                <a:solidFill>
                  <a:schemeClr val="bg1"/>
                </a:solidFill>
              </a:rPr>
              <a:t>800 staff </a:t>
            </a:r>
            <a:r>
              <a:rPr lang="en-GB" dirty="0">
                <a:solidFill>
                  <a:schemeClr val="bg1"/>
                </a:solidFill>
              </a:rPr>
              <a:t>from more than </a:t>
            </a:r>
            <a:r>
              <a:rPr lang="en-GB" b="1" dirty="0">
                <a:solidFill>
                  <a:schemeClr val="bg1"/>
                </a:solidFill>
              </a:rPr>
              <a:t>20 countries</a:t>
            </a:r>
          </a:p>
        </p:txBody>
      </p:sp>
      <p:sp>
        <p:nvSpPr>
          <p:cNvPr id="12" name="Rectangle: Rounded Corners 11">
            <a:extLst>
              <a:ext uri="{FF2B5EF4-FFF2-40B4-BE49-F238E27FC236}">
                <a16:creationId xmlns="" xmlns:a16="http://schemas.microsoft.com/office/drawing/2014/main" id="{800267CD-BC93-4E7B-837D-B384C578E87D}"/>
              </a:ext>
            </a:extLst>
          </p:cNvPr>
          <p:cNvSpPr/>
          <p:nvPr/>
        </p:nvSpPr>
        <p:spPr>
          <a:xfrm>
            <a:off x="3678078" y="812638"/>
            <a:ext cx="3098043" cy="1786099"/>
          </a:xfrm>
          <a:prstGeom prst="roundRect">
            <a:avLst/>
          </a:prstGeom>
          <a:effectLst>
            <a:glow rad="1016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How do we </a:t>
            </a:r>
            <a:r>
              <a:rPr lang="en-GB" b="1" dirty="0">
                <a:solidFill>
                  <a:schemeClr val="bg1"/>
                </a:solidFill>
              </a:rPr>
              <a:t>maximise our resource</a:t>
            </a:r>
            <a:r>
              <a:rPr lang="en-GB" b="1" dirty="0">
                <a:solidFill>
                  <a:sysClr val="windowText" lastClr="000000"/>
                </a:solidFill>
              </a:rPr>
              <a:t>s</a:t>
            </a:r>
            <a:r>
              <a:rPr lang="en-GB" dirty="0">
                <a:solidFill>
                  <a:schemeClr val="bg1"/>
                </a:solidFill>
              </a:rPr>
              <a:t>? How do we reach students at their </a:t>
            </a:r>
            <a:r>
              <a:rPr lang="en-GB" b="1" dirty="0">
                <a:solidFill>
                  <a:schemeClr val="bg1"/>
                </a:solidFill>
              </a:rPr>
              <a:t>point-of-need</a:t>
            </a:r>
            <a:r>
              <a:rPr lang="en-GB" dirty="0">
                <a:solidFill>
                  <a:schemeClr val="bg1"/>
                </a:solidFill>
              </a:rPr>
              <a:t>?</a:t>
            </a:r>
          </a:p>
        </p:txBody>
      </p:sp>
      <p:sp>
        <p:nvSpPr>
          <p:cNvPr id="14" name="Rectangle: Rounded Corners 13">
            <a:extLst>
              <a:ext uri="{FF2B5EF4-FFF2-40B4-BE49-F238E27FC236}">
                <a16:creationId xmlns="" xmlns:a16="http://schemas.microsoft.com/office/drawing/2014/main" id="{F7D347D5-A41E-459C-BC5A-D116AB64A038}"/>
              </a:ext>
            </a:extLst>
          </p:cNvPr>
          <p:cNvSpPr/>
          <p:nvPr/>
        </p:nvSpPr>
        <p:spPr>
          <a:xfrm>
            <a:off x="7755343" y="1104254"/>
            <a:ext cx="3098043" cy="1786099"/>
          </a:xfrm>
          <a:prstGeom prst="roundRect">
            <a:avLst/>
          </a:prstGeom>
          <a:effectLst>
            <a:glow rad="1016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Changing undergraduate curriculum: </a:t>
            </a:r>
            <a:r>
              <a:rPr lang="en-GB" b="1" dirty="0">
                <a:solidFill>
                  <a:schemeClr val="bg1"/>
                </a:solidFill>
              </a:rPr>
              <a:t>‘</a:t>
            </a:r>
            <a:r>
              <a:rPr lang="en-GB" b="1" dirty="0" err="1">
                <a:solidFill>
                  <a:schemeClr val="bg1"/>
                </a:solidFill>
              </a:rPr>
              <a:t>Maynooth</a:t>
            </a:r>
            <a:r>
              <a:rPr lang="en-GB" b="1" dirty="0">
                <a:solidFill>
                  <a:schemeClr val="bg1"/>
                </a:solidFill>
              </a:rPr>
              <a:t> Education’</a:t>
            </a:r>
            <a:r>
              <a:rPr lang="en-GB" dirty="0">
                <a:solidFill>
                  <a:schemeClr val="bg1"/>
                </a:solidFill>
              </a:rPr>
              <a:t> focused on </a:t>
            </a:r>
            <a:r>
              <a:rPr lang="en-GB" b="1" dirty="0">
                <a:solidFill>
                  <a:schemeClr val="bg1"/>
                </a:solidFill>
              </a:rPr>
              <a:t>critical skills</a:t>
            </a:r>
          </a:p>
        </p:txBody>
      </p:sp>
      <p:sp>
        <p:nvSpPr>
          <p:cNvPr id="17" name="Rectangle: Rounded Corners 16">
            <a:extLst>
              <a:ext uri="{FF2B5EF4-FFF2-40B4-BE49-F238E27FC236}">
                <a16:creationId xmlns="" xmlns:a16="http://schemas.microsoft.com/office/drawing/2014/main" id="{F7538C75-C56D-488E-8452-7F49F8F4223E}"/>
              </a:ext>
            </a:extLst>
          </p:cNvPr>
          <p:cNvSpPr/>
          <p:nvPr/>
        </p:nvSpPr>
        <p:spPr>
          <a:xfrm>
            <a:off x="4244460" y="3124231"/>
            <a:ext cx="3098043" cy="1786099"/>
          </a:xfrm>
          <a:prstGeom prst="roundRect">
            <a:avLst/>
          </a:prstGeom>
          <a:effectLst>
            <a:glow rad="1016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 national leader in university participation – </a:t>
            </a:r>
            <a:r>
              <a:rPr lang="en-GB" b="1" dirty="0">
                <a:solidFill>
                  <a:schemeClr val="bg1"/>
                </a:solidFill>
              </a:rPr>
              <a:t>22% of student base </a:t>
            </a:r>
            <a:r>
              <a:rPr lang="en-GB" dirty="0">
                <a:solidFill>
                  <a:schemeClr val="bg1"/>
                </a:solidFill>
              </a:rPr>
              <a:t>are </a:t>
            </a:r>
            <a:r>
              <a:rPr lang="en-GB" b="1" dirty="0">
                <a:solidFill>
                  <a:schemeClr val="bg1"/>
                </a:solidFill>
              </a:rPr>
              <a:t>access students</a:t>
            </a:r>
          </a:p>
        </p:txBody>
      </p:sp>
      <p:sp>
        <p:nvSpPr>
          <p:cNvPr id="18" name="Rectangle: Rounded Corners 17">
            <a:extLst>
              <a:ext uri="{FF2B5EF4-FFF2-40B4-BE49-F238E27FC236}">
                <a16:creationId xmlns="" xmlns:a16="http://schemas.microsoft.com/office/drawing/2014/main" id="{8B3C2DFA-885B-45C7-9723-6353B27FAEE9}"/>
              </a:ext>
            </a:extLst>
          </p:cNvPr>
          <p:cNvSpPr/>
          <p:nvPr/>
        </p:nvSpPr>
        <p:spPr>
          <a:xfrm>
            <a:off x="8329699" y="3182144"/>
            <a:ext cx="3098043" cy="1786099"/>
          </a:xfrm>
          <a:prstGeom prst="roundRect">
            <a:avLst/>
          </a:prstGeom>
          <a:effectLst>
            <a:glow rad="1016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Other aspects of student demographic: </a:t>
            </a:r>
            <a:r>
              <a:rPr lang="en-GB" b="1" dirty="0">
                <a:solidFill>
                  <a:schemeClr val="bg1"/>
                </a:solidFill>
              </a:rPr>
              <a:t>mature students</a:t>
            </a:r>
            <a:r>
              <a:rPr lang="en-GB" dirty="0">
                <a:solidFill>
                  <a:schemeClr val="bg1"/>
                </a:solidFill>
              </a:rPr>
              <a:t>, </a:t>
            </a:r>
            <a:r>
              <a:rPr lang="en-GB" b="1" dirty="0">
                <a:solidFill>
                  <a:schemeClr val="bg1"/>
                </a:solidFill>
              </a:rPr>
              <a:t>distance learners</a:t>
            </a:r>
            <a:r>
              <a:rPr lang="en-GB" dirty="0">
                <a:solidFill>
                  <a:schemeClr val="bg1"/>
                </a:solidFill>
              </a:rPr>
              <a:t>, </a:t>
            </a:r>
            <a:r>
              <a:rPr lang="en-GB" b="1" dirty="0">
                <a:solidFill>
                  <a:schemeClr val="bg1"/>
                </a:solidFill>
              </a:rPr>
              <a:t>out-of-hours teaching</a:t>
            </a:r>
          </a:p>
        </p:txBody>
      </p:sp>
    </p:spTree>
    <p:extLst>
      <p:ext uri="{BB962C8B-B14F-4D97-AF65-F5344CB8AC3E}">
        <p14:creationId xmlns:p14="http://schemas.microsoft.com/office/powerpoint/2010/main" val="28218948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20079F-9AFB-4A62-AE8D-188A71B40B5F}"/>
              </a:ext>
            </a:extLst>
          </p:cNvPr>
          <p:cNvSpPr>
            <a:spLocks noGrp="1"/>
          </p:cNvSpPr>
          <p:nvPr>
            <p:ph type="title"/>
          </p:nvPr>
        </p:nvSpPr>
        <p:spPr>
          <a:xfrm>
            <a:off x="814728" y="727522"/>
            <a:ext cx="4852988" cy="1617163"/>
          </a:xfrm>
        </p:spPr>
        <p:txBody>
          <a:bodyPr/>
          <a:lstStyle/>
          <a:p>
            <a:r>
              <a:rPr lang="en-GB" dirty="0">
                <a:solidFill>
                  <a:schemeClr val="accent1"/>
                </a:solidFill>
              </a:rPr>
              <a:t>What did we decide to do? </a:t>
            </a:r>
          </a:p>
        </p:txBody>
      </p:sp>
      <p:pic>
        <p:nvPicPr>
          <p:cNvPr id="8" name="Picture Placeholder 7">
            <a:extLst>
              <a:ext uri="{FF2B5EF4-FFF2-40B4-BE49-F238E27FC236}">
                <a16:creationId xmlns="" xmlns:a16="http://schemas.microsoft.com/office/drawing/2014/main" id="{2777E332-A767-460D-949B-3D0B3EC93E53}"/>
              </a:ext>
            </a:extLst>
          </p:cNvPr>
          <p:cNvPicPr>
            <a:picLocks noGrp="1" noChangeAspect="1"/>
          </p:cNvPicPr>
          <p:nvPr>
            <p:ph type="pic" sz="quarter" idx="13"/>
          </p:nvPr>
        </p:nvPicPr>
        <p:blipFill>
          <a:blip r:embed="rId3"/>
          <a:srcRect l="20401" r="20401"/>
          <a:stretch>
            <a:fillRect/>
          </a:stretch>
        </p:blipFill>
        <p:spPr/>
      </p:pic>
      <p:sp>
        <p:nvSpPr>
          <p:cNvPr id="6" name="Content Placeholder 3">
            <a:extLst>
              <a:ext uri="{FF2B5EF4-FFF2-40B4-BE49-F238E27FC236}">
                <a16:creationId xmlns="" xmlns:a16="http://schemas.microsoft.com/office/drawing/2014/main" id="{78E54104-9856-489C-8B43-50AC2B983C1D}"/>
              </a:ext>
            </a:extLst>
          </p:cNvPr>
          <p:cNvSpPr txBox="1">
            <a:spLocks/>
          </p:cNvSpPr>
          <p:nvPr/>
        </p:nvSpPr>
        <p:spPr>
          <a:xfrm rot="21600000">
            <a:off x="643930" y="2491714"/>
            <a:ext cx="5194583" cy="3638764"/>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0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900" kern="1200">
                <a:solidFill>
                  <a:schemeClr val="tx1"/>
                </a:solidFill>
                <a:latin typeface="+mn-lt"/>
                <a:ea typeface="+mn-ea"/>
                <a:cs typeface="+mn-cs"/>
              </a:defRPr>
            </a:lvl9pPr>
          </a:lstStyle>
          <a:p>
            <a:pPr marL="342900" indent="-342900">
              <a:buFont typeface="Wingdings 2" charset="2"/>
              <a:buChar char=""/>
            </a:pPr>
            <a:r>
              <a:rPr lang="en-GB" sz="1800" dirty="0"/>
              <a:t>Create online tutorials that were easy-to-use and widely accessible</a:t>
            </a:r>
          </a:p>
          <a:p>
            <a:endParaRPr lang="en-GB" sz="1800" dirty="0"/>
          </a:p>
          <a:p>
            <a:pPr marL="342900" indent="-342900">
              <a:buFont typeface="Wingdings 2" charset="2"/>
              <a:buChar char=""/>
            </a:pPr>
            <a:r>
              <a:rPr lang="en-GB" sz="1800" dirty="0"/>
              <a:t>Defined time frame: Feb – August 2016</a:t>
            </a:r>
          </a:p>
          <a:p>
            <a:endParaRPr lang="en-GB" sz="1800" dirty="0"/>
          </a:p>
          <a:p>
            <a:pPr marL="342900" indent="-342900">
              <a:buFont typeface="Wingdings 2" charset="2"/>
              <a:buChar char=""/>
            </a:pPr>
            <a:r>
              <a:rPr lang="en-GB" sz="1800" dirty="0"/>
              <a:t>Small team, specified software, teaching fellowship</a:t>
            </a:r>
          </a:p>
        </p:txBody>
      </p:sp>
    </p:spTree>
    <p:extLst>
      <p:ext uri="{BB962C8B-B14F-4D97-AF65-F5344CB8AC3E}">
        <p14:creationId xmlns:p14="http://schemas.microsoft.com/office/powerpoint/2010/main" val="19353308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ECD35E4-C8FB-424B-A314-D56D435560A9}"/>
              </a:ext>
            </a:extLst>
          </p:cNvPr>
          <p:cNvPicPr>
            <a:picLocks noChangeAspect="1"/>
          </p:cNvPicPr>
          <p:nvPr/>
        </p:nvPicPr>
        <p:blipFill rotWithShape="1">
          <a:blip r:embed="rId3"/>
          <a:srcRect t="3883"/>
          <a:stretch/>
        </p:blipFill>
        <p:spPr>
          <a:xfrm>
            <a:off x="0" y="259306"/>
            <a:ext cx="12192000" cy="641851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07535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F1E4161-34FD-4F6A-A35B-CD1A690FFB39}"/>
              </a:ext>
            </a:extLst>
          </p:cNvPr>
          <p:cNvPicPr>
            <a:picLocks noChangeAspect="1"/>
          </p:cNvPicPr>
          <p:nvPr/>
        </p:nvPicPr>
        <p:blipFill rotWithShape="1">
          <a:blip r:embed="rId2"/>
          <a:srcRect t="3739"/>
          <a:stretch/>
        </p:blipFill>
        <p:spPr>
          <a:xfrm>
            <a:off x="0" y="0"/>
            <a:ext cx="12192000" cy="6254739"/>
          </a:xfrm>
          <a:prstGeom prst="rect">
            <a:avLst/>
          </a:prstGeom>
        </p:spPr>
      </p:pic>
    </p:spTree>
    <p:extLst>
      <p:ext uri="{BB962C8B-B14F-4D97-AF65-F5344CB8AC3E}">
        <p14:creationId xmlns:p14="http://schemas.microsoft.com/office/powerpoint/2010/main" val="205352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8B2B5C-0C13-4976-8CE6-C1E6E08BEEC2}"/>
              </a:ext>
            </a:extLst>
          </p:cNvPr>
          <p:cNvSpPr>
            <a:spLocks noGrp="1"/>
          </p:cNvSpPr>
          <p:nvPr>
            <p:ph type="title"/>
          </p:nvPr>
        </p:nvSpPr>
        <p:spPr/>
        <p:txBody>
          <a:bodyPr/>
          <a:lstStyle/>
          <a:p>
            <a:r>
              <a:rPr lang="en-GB" sz="2800" dirty="0"/>
              <a:t>LIST Face-to-Face</a:t>
            </a:r>
          </a:p>
        </p:txBody>
      </p:sp>
      <p:pic>
        <p:nvPicPr>
          <p:cNvPr id="6" name="Content Placeholder 5" descr="A hand holding a piece of grass&#10;&#10;Description generated with very high confidence">
            <a:extLst>
              <a:ext uri="{FF2B5EF4-FFF2-40B4-BE49-F238E27FC236}">
                <a16:creationId xmlns="" xmlns:a16="http://schemas.microsoft.com/office/drawing/2014/main" id="{C352E531-299B-47CD-90C0-173C504F01A0}"/>
              </a:ext>
            </a:extLst>
          </p:cNvPr>
          <p:cNvPicPr>
            <a:picLocks noGrp="1" noChangeAspect="1"/>
          </p:cNvPicPr>
          <p:nvPr>
            <p:ph idx="1"/>
          </p:nvPr>
        </p:nvPicPr>
        <p:blipFill>
          <a:blip r:embed="rId2"/>
          <a:stretch>
            <a:fillRect/>
          </a:stretch>
        </p:blipFill>
        <p:spPr>
          <a:xfrm>
            <a:off x="4882151" y="446088"/>
            <a:ext cx="6199598" cy="5414962"/>
          </a:xfrm>
        </p:spPr>
      </p:pic>
      <p:sp>
        <p:nvSpPr>
          <p:cNvPr id="7" name="Rectangle 6">
            <a:extLst>
              <a:ext uri="{FF2B5EF4-FFF2-40B4-BE49-F238E27FC236}">
                <a16:creationId xmlns="" xmlns:a16="http://schemas.microsoft.com/office/drawing/2014/main" id="{CAD84E1E-C126-4FE3-AFD2-A747E3B7F8BA}"/>
              </a:ext>
            </a:extLst>
          </p:cNvPr>
          <p:cNvSpPr/>
          <p:nvPr/>
        </p:nvSpPr>
        <p:spPr>
          <a:xfrm>
            <a:off x="1073151" y="2382503"/>
            <a:ext cx="3547533" cy="3524042"/>
          </a:xfrm>
          <a:prstGeom prst="rect">
            <a:avLst/>
          </a:prstGeom>
        </p:spPr>
        <p:txBody>
          <a:bodyPr wrap="square">
            <a:spAutoFit/>
          </a:bodyPr>
          <a:lstStyle/>
          <a:p>
            <a:pPr marL="342900" indent="-342900">
              <a:spcBef>
                <a:spcPct val="20000"/>
              </a:spcBef>
              <a:spcAft>
                <a:spcPts val="600"/>
              </a:spcAft>
              <a:buClr>
                <a:schemeClr val="accent1"/>
              </a:buClr>
              <a:buFont typeface="Wingdings 2" charset="2"/>
              <a:buChar char=""/>
            </a:pPr>
            <a:r>
              <a:rPr lang="en-GB" dirty="0"/>
              <a:t>Established in 2004</a:t>
            </a:r>
          </a:p>
          <a:p>
            <a:pPr marL="342900" indent="-342900">
              <a:spcBef>
                <a:spcPct val="20000"/>
              </a:spcBef>
              <a:spcAft>
                <a:spcPts val="600"/>
              </a:spcAft>
              <a:buClr>
                <a:schemeClr val="accent1"/>
              </a:buClr>
              <a:buFont typeface="Wingdings 2" charset="2"/>
              <a:buChar char=""/>
            </a:pPr>
            <a:r>
              <a:rPr lang="en-GB" dirty="0"/>
              <a:t>Includes library &amp; information topics and other support services </a:t>
            </a:r>
          </a:p>
          <a:p>
            <a:pPr marL="342900" indent="-342900">
              <a:spcBef>
                <a:spcPct val="20000"/>
              </a:spcBef>
              <a:spcAft>
                <a:spcPts val="600"/>
              </a:spcAft>
              <a:buClr>
                <a:schemeClr val="accent1"/>
              </a:buClr>
              <a:buFont typeface="Wingdings 2" charset="2"/>
              <a:buChar char=""/>
            </a:pPr>
            <a:r>
              <a:rPr lang="en-GB" dirty="0"/>
              <a:t>30 minute drop-in sessions held in the Library</a:t>
            </a:r>
          </a:p>
          <a:p>
            <a:pPr marL="342900" indent="-342900">
              <a:spcBef>
                <a:spcPct val="20000"/>
              </a:spcBef>
              <a:spcAft>
                <a:spcPts val="600"/>
              </a:spcAft>
              <a:buClr>
                <a:schemeClr val="accent1"/>
              </a:buClr>
              <a:buFont typeface="Wingdings 2" charset="2"/>
              <a:buChar char=""/>
            </a:pPr>
            <a:r>
              <a:rPr lang="en-GB" dirty="0"/>
              <a:t>1300 approx. attended 2016/17</a:t>
            </a:r>
          </a:p>
          <a:p>
            <a:pPr marL="342900" indent="-342900">
              <a:spcBef>
                <a:spcPct val="20000"/>
              </a:spcBef>
              <a:spcAft>
                <a:spcPts val="600"/>
              </a:spcAft>
              <a:buClr>
                <a:schemeClr val="accent1"/>
              </a:buClr>
              <a:buFont typeface="Wingdings 2" charset="2"/>
              <a:buChar char=""/>
            </a:pPr>
            <a:endParaRPr lang="en-GB" dirty="0"/>
          </a:p>
          <a:p>
            <a:pPr marL="342900" indent="-342900">
              <a:spcBef>
                <a:spcPct val="20000"/>
              </a:spcBef>
              <a:spcAft>
                <a:spcPts val="600"/>
              </a:spcAft>
              <a:buClr>
                <a:schemeClr val="accent1"/>
              </a:buClr>
              <a:buFont typeface="Wingdings 2" charset="2"/>
              <a:buChar char=""/>
            </a:pPr>
            <a:endParaRPr lang="en-GB" dirty="0"/>
          </a:p>
        </p:txBody>
      </p:sp>
    </p:spTree>
    <p:extLst>
      <p:ext uri="{BB962C8B-B14F-4D97-AF65-F5344CB8AC3E}">
        <p14:creationId xmlns:p14="http://schemas.microsoft.com/office/powerpoint/2010/main" val="2362191666"/>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4A0BDB32-8ACE-49F7-AF4B-68135DEFF8CE}"/>
              </a:ext>
            </a:extLst>
          </p:cNvPr>
          <p:cNvSpPr/>
          <p:nvPr/>
        </p:nvSpPr>
        <p:spPr>
          <a:xfrm>
            <a:off x="1558922" y="2171700"/>
            <a:ext cx="3638551" cy="2209800"/>
          </a:xfrm>
          <a:prstGeom prst="roundRect">
            <a:avLst/>
          </a:prstGeom>
          <a:effectLst/>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a:t>Change from a </a:t>
            </a:r>
            <a:r>
              <a:rPr lang="en-GB" sz="2400" b="1" dirty="0"/>
              <a:t>Subject Librarian</a:t>
            </a:r>
            <a:r>
              <a:rPr lang="en-GB" sz="2400" dirty="0"/>
              <a:t> </a:t>
            </a:r>
            <a:r>
              <a:rPr lang="en-GB" sz="2400" b="1" dirty="0"/>
              <a:t>model</a:t>
            </a:r>
            <a:r>
              <a:rPr lang="en-GB" sz="2400" dirty="0"/>
              <a:t> to a </a:t>
            </a:r>
            <a:r>
              <a:rPr lang="en-GB" sz="2400" b="1" dirty="0"/>
              <a:t>Functional model</a:t>
            </a:r>
          </a:p>
        </p:txBody>
      </p:sp>
      <p:sp>
        <p:nvSpPr>
          <p:cNvPr id="8" name="Rectangle: Rounded Corners 7">
            <a:extLst>
              <a:ext uri="{FF2B5EF4-FFF2-40B4-BE49-F238E27FC236}">
                <a16:creationId xmlns="" xmlns:a16="http://schemas.microsoft.com/office/drawing/2014/main" id="{D41D5490-F1CD-464A-ADAA-2F0B0C8AA96F}"/>
              </a:ext>
            </a:extLst>
          </p:cNvPr>
          <p:cNvSpPr/>
          <p:nvPr/>
        </p:nvSpPr>
        <p:spPr>
          <a:xfrm>
            <a:off x="7150098" y="2171700"/>
            <a:ext cx="3638551" cy="2209800"/>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Significant </a:t>
            </a:r>
            <a:r>
              <a:rPr lang="en-GB" sz="2400" b="1" dirty="0">
                <a:solidFill>
                  <a:schemeClr val="bg1"/>
                </a:solidFill>
              </a:rPr>
              <a:t>staff changes</a:t>
            </a:r>
            <a:r>
              <a:rPr lang="en-GB" sz="2400" dirty="0">
                <a:solidFill>
                  <a:schemeClr val="bg1"/>
                </a:solidFill>
              </a:rPr>
              <a:t> – retirements, new staff, new roles: </a:t>
            </a:r>
            <a:r>
              <a:rPr lang="en-GB" sz="2400" b="1" dirty="0">
                <a:solidFill>
                  <a:schemeClr val="bg1"/>
                </a:solidFill>
              </a:rPr>
              <a:t>an opportunity to look at LIST</a:t>
            </a:r>
          </a:p>
        </p:txBody>
      </p:sp>
      <p:sp>
        <p:nvSpPr>
          <p:cNvPr id="13" name="Rectangle: Rounded Corners 12">
            <a:extLst>
              <a:ext uri="{FF2B5EF4-FFF2-40B4-BE49-F238E27FC236}">
                <a16:creationId xmlns="" xmlns:a16="http://schemas.microsoft.com/office/drawing/2014/main" id="{728AF1BD-1101-4967-9775-47A8CDE8DA47}"/>
              </a:ext>
            </a:extLst>
          </p:cNvPr>
          <p:cNvSpPr/>
          <p:nvPr/>
        </p:nvSpPr>
        <p:spPr>
          <a:xfrm>
            <a:off x="1558921" y="4648200"/>
            <a:ext cx="3638551" cy="2209800"/>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Mapping our </a:t>
            </a:r>
            <a:r>
              <a:rPr lang="en-GB" sz="2400" b="1" dirty="0">
                <a:solidFill>
                  <a:schemeClr val="bg1"/>
                </a:solidFill>
              </a:rPr>
              <a:t>Information Literacy Framework</a:t>
            </a:r>
            <a:r>
              <a:rPr lang="en-GB" sz="2400" dirty="0">
                <a:solidFill>
                  <a:schemeClr val="bg1"/>
                </a:solidFill>
              </a:rPr>
              <a:t> to our teaching programme</a:t>
            </a:r>
            <a:endParaRPr lang="en-GB" sz="2400" b="1" dirty="0">
              <a:solidFill>
                <a:schemeClr val="bg1"/>
              </a:solidFill>
            </a:endParaRPr>
          </a:p>
        </p:txBody>
      </p:sp>
      <p:sp>
        <p:nvSpPr>
          <p:cNvPr id="14" name="Rectangle: Rounded Corners 13">
            <a:extLst>
              <a:ext uri="{FF2B5EF4-FFF2-40B4-BE49-F238E27FC236}">
                <a16:creationId xmlns="" xmlns:a16="http://schemas.microsoft.com/office/drawing/2014/main" id="{A0A5F338-E99E-452A-ADB8-6BFD1334B455}"/>
              </a:ext>
            </a:extLst>
          </p:cNvPr>
          <p:cNvSpPr/>
          <p:nvPr/>
        </p:nvSpPr>
        <p:spPr>
          <a:xfrm>
            <a:off x="7150098" y="4546600"/>
            <a:ext cx="3638551" cy="2209800"/>
          </a:xfrm>
          <a:prstGeom prst="roundRect">
            <a:avLst/>
          </a:prstGeom>
          <a:scene3d>
            <a:camera prst="orthographicFront"/>
            <a:lightRig rig="threePt" dir="t"/>
          </a:scene3d>
          <a:sp3d>
            <a:bevelT w="152400" h="508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a:t> Creation of </a:t>
            </a:r>
            <a:r>
              <a:rPr lang="en-GB" sz="2400" b="1" dirty="0"/>
              <a:t>LIST Online</a:t>
            </a:r>
            <a:r>
              <a:rPr lang="en-GB" sz="2400" dirty="0"/>
              <a:t>: change in face-to-face content</a:t>
            </a:r>
            <a:endParaRPr lang="en-GB" sz="2400" b="1" dirty="0"/>
          </a:p>
        </p:txBody>
      </p:sp>
      <p:sp>
        <p:nvSpPr>
          <p:cNvPr id="2" name="Title 1">
            <a:extLst>
              <a:ext uri="{FF2B5EF4-FFF2-40B4-BE49-F238E27FC236}">
                <a16:creationId xmlns="" xmlns:a16="http://schemas.microsoft.com/office/drawing/2014/main" id="{D674F2D2-EC63-46EA-AB71-8846128F56B0}"/>
              </a:ext>
            </a:extLst>
          </p:cNvPr>
          <p:cNvSpPr>
            <a:spLocks noGrp="1"/>
          </p:cNvSpPr>
          <p:nvPr>
            <p:ph type="title"/>
          </p:nvPr>
        </p:nvSpPr>
        <p:spPr/>
        <p:txBody>
          <a:bodyPr/>
          <a:lstStyle/>
          <a:p>
            <a:r>
              <a:rPr lang="en-GB" dirty="0"/>
              <a:t>Behind LIST face-to-face changes</a:t>
            </a:r>
          </a:p>
        </p:txBody>
      </p:sp>
    </p:spTree>
    <p:extLst>
      <p:ext uri="{BB962C8B-B14F-4D97-AF65-F5344CB8AC3E}">
        <p14:creationId xmlns:p14="http://schemas.microsoft.com/office/powerpoint/2010/main" val="12607772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704</TotalTime>
  <Words>1544</Words>
  <Application>Microsoft Office PowerPoint</Application>
  <PresentationFormat>Widescreen</PresentationFormat>
  <Paragraphs>129</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Century Gothic</vt:lpstr>
      <vt:lpstr>Wingdings 2</vt:lpstr>
      <vt:lpstr>Quotable</vt:lpstr>
      <vt:lpstr>Evolving  technologies in online information literacy provision: the experience of developing LIST Online at MU</vt:lpstr>
      <vt:lpstr>February 2016: LIST Online project begins</vt:lpstr>
      <vt:lpstr>Linking LIST and LIST Online</vt:lpstr>
      <vt:lpstr> Rationale for LIST Online</vt:lpstr>
      <vt:lpstr>What did we decide to do? </vt:lpstr>
      <vt:lpstr>PowerPoint Presentation</vt:lpstr>
      <vt:lpstr>PowerPoint Presentation</vt:lpstr>
      <vt:lpstr>LIST Face-to-Face</vt:lpstr>
      <vt:lpstr>Behind LIST face-to-face changes</vt:lpstr>
      <vt:lpstr>New approach</vt:lpstr>
      <vt:lpstr>PowerPoint Presentation</vt:lpstr>
      <vt:lpstr>What’s actually happened … </vt:lpstr>
      <vt:lpstr>On the other hand …</vt:lpstr>
      <vt:lpstr>Are they all using LIST Online?</vt:lpstr>
      <vt:lpstr>On the other hand (again)…</vt:lpstr>
      <vt:lpstr>Where does this leave us?</vt:lpstr>
      <vt:lpstr>Suggestions for the way ahead</vt:lpstr>
      <vt:lpstr>See our work: http://nuim.libguides.com/list http://nuim.libguides.com/list-online  Contact: aine.carey@mu.ie</vt:lpstr>
    </vt:vector>
  </TitlesOfParts>
  <Company>Maynooth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Aine Carey</dc:creator>
  <cp:lastModifiedBy>Administrator</cp:lastModifiedBy>
  <cp:revision>5</cp:revision>
  <dcterms:created xsi:type="dcterms:W3CDTF">2017-11-23T18:12:02Z</dcterms:created>
  <dcterms:modified xsi:type="dcterms:W3CDTF">2017-11-24T13:06:56Z</dcterms:modified>
</cp:coreProperties>
</file>