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78" r:id="rId3"/>
    <p:sldId id="263" r:id="rId4"/>
    <p:sldId id="264" r:id="rId5"/>
    <p:sldId id="281" r:id="rId6"/>
    <p:sldId id="276" r:id="rId7"/>
    <p:sldId id="293" r:id="rId8"/>
    <p:sldId id="298" r:id="rId9"/>
    <p:sldId id="270" r:id="rId10"/>
    <p:sldId id="288" r:id="rId11"/>
    <p:sldId id="273" r:id="rId12"/>
    <p:sldId id="277" r:id="rId13"/>
    <p:sldId id="259" r:id="rId14"/>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373"/>
    <a:srgbClr val="B4D23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86" autoAdjust="0"/>
    <p:restoredTop sz="88218" autoAdjust="0"/>
  </p:normalViewPr>
  <p:slideViewPr>
    <p:cSldViewPr snapToGrid="0" snapToObjects="1">
      <p:cViewPr>
        <p:scale>
          <a:sx n="127" d="100"/>
          <a:sy n="127" d="100"/>
        </p:scale>
        <p:origin x="-444" y="-60"/>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10.0.0.56\M_Drive\Education%20and%20Public%20Sector%20Customers\DCS\Monthly%20downloads%20of%20DC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baseline="0">
                <a:solidFill>
                  <a:schemeClr val="tx1"/>
                </a:solidFill>
                <a:latin typeface="Calibri" pitchFamily="34" charset="0"/>
                <a:ea typeface="+mn-ea"/>
                <a:cs typeface="+mn-cs"/>
              </a:defRPr>
            </a:pPr>
            <a:r>
              <a:rPr lang="en-US" dirty="0">
                <a:latin typeface="Calibri Light" panose="020F0302020204030204" pitchFamily="34" charset="0"/>
              </a:rPr>
              <a:t>State Market uptake</a:t>
            </a:r>
          </a:p>
        </c:rich>
      </c:tx>
      <c:layout>
        <c:manualLayout>
          <c:xMode val="edge"/>
          <c:yMode val="edge"/>
          <c:x val="4.4555246349640504E-2"/>
          <c:y val="2.062280882656221E-2"/>
        </c:manualLayout>
      </c:layout>
      <c:overlay val="0"/>
      <c:spPr>
        <a:noFill/>
        <a:ln>
          <a:noFill/>
        </a:ln>
        <a:effectLst/>
      </c:spPr>
    </c:title>
    <c:autoTitleDeleted val="0"/>
    <c:plotArea>
      <c:layout/>
      <c:pieChart>
        <c:varyColors val="1"/>
        <c:ser>
          <c:idx val="0"/>
          <c:order val="0"/>
          <c:tx>
            <c:strRef>
              <c:f>Sheet1!$B$1</c:f>
              <c:strCache>
                <c:ptCount val="1"/>
                <c:pt idx="0">
                  <c:v>DCS Sandbox</c:v>
                </c:pt>
              </c:strCache>
            </c:strRef>
          </c:tx>
          <c:dPt>
            <c:idx val="0"/>
            <c:bubble3D val="0"/>
            <c:spPr>
              <a:solidFill>
                <a:srgbClr val="006373"/>
              </a:solidFill>
              <a:ln>
                <a:noFill/>
              </a:ln>
              <a:effectLst/>
            </c:spPr>
            <c:extLst xmlns:c16r2="http://schemas.microsoft.com/office/drawing/2015/06/chart">
              <c:ext xmlns:c16="http://schemas.microsoft.com/office/drawing/2014/chart" uri="{C3380CC4-5D6E-409C-BE32-E72D297353CC}">
                <c16:uniqueId val="{00000001-2A18-4A18-B3E4-2F5BFEFA99D2}"/>
              </c:ext>
            </c:extLst>
          </c:dPt>
          <c:dPt>
            <c:idx val="1"/>
            <c:bubble3D val="0"/>
            <c:spPr>
              <a:solidFill>
                <a:srgbClr val="B4D234"/>
              </a:solidFill>
              <a:ln>
                <a:noFill/>
              </a:ln>
              <a:effectLst/>
            </c:spPr>
            <c:extLst xmlns:c16r2="http://schemas.microsoft.com/office/drawing/2015/06/chart">
              <c:ext xmlns:c16="http://schemas.microsoft.com/office/drawing/2014/chart" uri="{C3380CC4-5D6E-409C-BE32-E72D297353CC}">
                <c16:uniqueId val="{00000003-2A18-4A18-B3E4-2F5BFEFA99D2}"/>
              </c:ext>
            </c:extLst>
          </c:dPt>
          <c:dLbls>
            <c:dLbl>
              <c:idx val="0"/>
              <c:layout>
                <c:manualLayout>
                  <c:x val="-0.15933206018518528"/>
                  <c:y val="7.9885981912144674E-2"/>
                </c:manualLayout>
              </c:layout>
              <c:spPr>
                <a:noFill/>
                <a:ln>
                  <a:noFill/>
                </a:ln>
                <a:effectLst/>
              </c:spPr>
              <c:txPr>
                <a:bodyPr wrap="square" lIns="38100" tIns="19050" rIns="38100" bIns="19050" anchor="ctr">
                  <a:spAutoFit/>
                </a:bodyPr>
                <a:lstStyle/>
                <a:p>
                  <a:pPr>
                    <a:defRPr>
                      <a:solidFill>
                        <a:schemeClr val="bg1"/>
                      </a:solidFill>
                    </a:defRPr>
                  </a:pPr>
                  <a:endParaRPr lang="en-US"/>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manualLayout>
                      <c:w val="0.1091111111111111"/>
                      <c:h val="0.10244928940568475"/>
                    </c:manualLayout>
                  </c15:layout>
                </c:ext>
                <c:ext xmlns:c16="http://schemas.microsoft.com/office/drawing/2014/chart" uri="{C3380CC4-5D6E-409C-BE32-E72D297353CC}">
                  <c16:uniqueId val="{00000001-2A18-4A18-B3E4-2F5BFEFA99D2}"/>
                </c:ext>
              </c:extLst>
            </c:dLbl>
            <c:spPr>
              <a:noFill/>
              <a:ln>
                <a:noFill/>
              </a:ln>
              <a:effectLst/>
            </c:spPr>
            <c:dLblPos val="inEnd"/>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Sheet1!$A$2:$A$3</c:f>
              <c:strCache>
                <c:ptCount val="2"/>
                <c:pt idx="0">
                  <c:v>Using DCS</c:v>
                </c:pt>
                <c:pt idx="1">
                  <c:v>Other</c:v>
                </c:pt>
              </c:strCache>
            </c:strRef>
          </c:cat>
          <c:val>
            <c:numRef>
              <c:f>Sheet1!$B$2:$B$3</c:f>
              <c:numCache>
                <c:formatCode>General</c:formatCode>
                <c:ptCount val="2"/>
                <c:pt idx="0">
                  <c:v>77</c:v>
                </c:pt>
                <c:pt idx="1">
                  <c:v>79</c:v>
                </c:pt>
              </c:numCache>
            </c:numRef>
          </c:val>
          <c:extLst xmlns:c16r2="http://schemas.microsoft.com/office/drawing/2015/06/chart">
            <c:ext xmlns:c16="http://schemas.microsoft.com/office/drawing/2014/chart" uri="{C3380CC4-5D6E-409C-BE32-E72D297353CC}">
              <c16:uniqueId val="{00000000-0D2F-473E-9D4E-8A24881E26F0}"/>
            </c:ext>
          </c:extLst>
        </c:ser>
        <c:dLbls>
          <c:showLegendKey val="0"/>
          <c:showVal val="1"/>
          <c:showCatName val="0"/>
          <c:showSerName val="0"/>
          <c:showPercent val="0"/>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Calibri Light" panose="020F0302020204030204" pitchFamily="34" charset="0"/>
              <a:ea typeface="+mn-ea"/>
              <a:cs typeface="+mn-cs"/>
            </a:defRPr>
          </a:pPr>
          <a:endParaRPr lang="en-US"/>
        </a:p>
      </c:txPr>
    </c:legend>
    <c:plotVisOnly val="1"/>
    <c:dispBlanksAs val="zero"/>
    <c:showDLblsOverMax val="0"/>
  </c:chart>
  <c:spPr>
    <a:noFill/>
    <a:ln w="9525" cap="flat" cmpd="sng" algn="ctr">
      <a:noFill/>
      <a:prstDash val="solid"/>
    </a:ln>
    <a:effectLst/>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baseline="0">
                <a:solidFill>
                  <a:schemeClr val="tx1"/>
                </a:solidFill>
                <a:latin typeface="Calibri" pitchFamily="34" charset="0"/>
                <a:ea typeface="+mn-ea"/>
                <a:cs typeface="+mn-cs"/>
              </a:defRPr>
            </a:pPr>
            <a:r>
              <a:rPr lang="en-US" dirty="0">
                <a:latin typeface="Calibri Light" panose="020F0302020204030204" pitchFamily="34" charset="0"/>
              </a:rPr>
              <a:t>Percentage of Scanning Return</a:t>
            </a:r>
          </a:p>
        </c:rich>
      </c:tx>
      <c:layout>
        <c:manualLayout>
          <c:xMode val="edge"/>
          <c:yMode val="edge"/>
          <c:x val="5.9133141474281704E-2"/>
          <c:y val="2.6768320039505088E-2"/>
        </c:manualLayout>
      </c:layout>
      <c:overlay val="0"/>
      <c:spPr>
        <a:noFill/>
        <a:ln>
          <a:noFill/>
        </a:ln>
        <a:effectLst/>
      </c:spPr>
    </c:title>
    <c:autoTitleDeleted val="0"/>
    <c:plotArea>
      <c:layout/>
      <c:pieChart>
        <c:varyColors val="1"/>
        <c:ser>
          <c:idx val="0"/>
          <c:order val="0"/>
          <c:tx>
            <c:strRef>
              <c:f>Sheet1!$B$1</c:f>
              <c:strCache>
                <c:ptCount val="1"/>
                <c:pt idx="0">
                  <c:v>DCS Live</c:v>
                </c:pt>
              </c:strCache>
            </c:strRef>
          </c:tx>
          <c:dPt>
            <c:idx val="0"/>
            <c:bubble3D val="0"/>
            <c:spPr>
              <a:solidFill>
                <a:srgbClr val="006373"/>
              </a:solidFill>
              <a:ln>
                <a:noFill/>
              </a:ln>
              <a:effectLst/>
            </c:spPr>
            <c:extLst xmlns:c16r2="http://schemas.microsoft.com/office/drawing/2015/06/chart">
              <c:ext xmlns:c16="http://schemas.microsoft.com/office/drawing/2014/chart" uri="{C3380CC4-5D6E-409C-BE32-E72D297353CC}">
                <c16:uniqueId val="{00000001-6EA1-46B1-BCC5-5139F82F9682}"/>
              </c:ext>
            </c:extLst>
          </c:dPt>
          <c:dPt>
            <c:idx val="1"/>
            <c:bubble3D val="0"/>
            <c:spPr>
              <a:solidFill>
                <a:srgbClr val="B4D234"/>
              </a:solidFill>
              <a:ln>
                <a:noFill/>
              </a:ln>
              <a:effectLst/>
            </c:spPr>
            <c:extLst xmlns:c16r2="http://schemas.microsoft.com/office/drawing/2015/06/chart">
              <c:ext xmlns:c16="http://schemas.microsoft.com/office/drawing/2014/chart" uri="{C3380CC4-5D6E-409C-BE32-E72D297353CC}">
                <c16:uniqueId val="{00000003-6EA1-46B1-BCC5-5139F82F9682}"/>
              </c:ext>
            </c:extLst>
          </c:dPt>
          <c:dLbls>
            <c:dLbl>
              <c:idx val="0"/>
              <c:layout>
                <c:manualLayout>
                  <c:x val="-0.16950092592592592"/>
                  <c:y val="-4.3465439276485794E-2"/>
                </c:manualLayout>
              </c:layout>
              <c:spPr>
                <a:noFill/>
                <a:ln>
                  <a:noFill/>
                </a:ln>
                <a:effectLst/>
              </c:spPr>
              <c:txPr>
                <a:bodyPr wrap="square" lIns="38100" tIns="19050" rIns="38100" bIns="19050" anchor="ctr">
                  <a:spAutoFit/>
                </a:bodyPr>
                <a:lstStyle/>
                <a:p>
                  <a:pPr>
                    <a:defRPr>
                      <a:solidFill>
                        <a:schemeClr val="bg1"/>
                      </a:solidFill>
                    </a:defRPr>
                  </a:pPr>
                  <a:endParaRPr lang="en-US"/>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EA1-46B1-BCC5-5139F82F9682}"/>
                </c:ext>
              </c:extLst>
            </c:dLbl>
            <c:dLbl>
              <c:idx val="1"/>
              <c:layout>
                <c:manualLayout>
                  <c:x val="0.13858217592592589"/>
                  <c:y val="-1.3963824289405697E-2"/>
                </c:manualLayout>
              </c:layout>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6EA1-46B1-BCC5-5139F82F9682}"/>
                </c:ext>
              </c:extLst>
            </c:dLbl>
            <c:spPr>
              <a:noFill/>
              <a:ln>
                <a:noFill/>
              </a:ln>
              <a:effectLst/>
            </c:spPr>
            <c:dLblPos val="inEnd"/>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Sheet1!$A$2:$A$3</c:f>
              <c:strCache>
                <c:ptCount val="2"/>
                <c:pt idx="0">
                  <c:v>Using DCS</c:v>
                </c:pt>
                <c:pt idx="1">
                  <c:v>Other</c:v>
                </c:pt>
              </c:strCache>
            </c:strRef>
          </c:cat>
          <c:val>
            <c:numRef>
              <c:f>Sheet1!$B$2:$B$3</c:f>
              <c:numCache>
                <c:formatCode>General</c:formatCode>
                <c:ptCount val="2"/>
                <c:pt idx="0">
                  <c:v>55</c:v>
                </c:pt>
                <c:pt idx="1">
                  <c:v>45</c:v>
                </c:pt>
              </c:numCache>
            </c:numRef>
          </c:val>
          <c:extLst xmlns:c16r2="http://schemas.microsoft.com/office/drawing/2015/06/chart">
            <c:ext xmlns:c16="http://schemas.microsoft.com/office/drawing/2014/chart" uri="{C3380CC4-5D6E-409C-BE32-E72D297353CC}">
              <c16:uniqueId val="{00000000-AD45-479E-A37F-142D2D224896}"/>
            </c:ext>
          </c:extLst>
        </c:ser>
        <c:dLbls>
          <c:showLegendKey val="0"/>
          <c:showVal val="0"/>
          <c:showCatName val="0"/>
          <c:showSerName val="0"/>
          <c:showPercent val="0"/>
          <c:showBubbleSize val="0"/>
          <c:showLeaderLines val="0"/>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Calibri Light" panose="020F0302020204030204" pitchFamily="34" charset="0"/>
              <a:ea typeface="+mn-ea"/>
              <a:cs typeface="+mn-cs"/>
            </a:defRPr>
          </a:pPr>
          <a:endParaRPr lang="en-US"/>
        </a:p>
      </c:txPr>
    </c:legend>
    <c:plotVisOnly val="1"/>
    <c:dispBlanksAs val="zero"/>
    <c:showDLblsOverMax val="0"/>
  </c:chart>
  <c:spPr>
    <a:noFill/>
    <a:ln w="9525" cap="flat" cmpd="sng" algn="ctr">
      <a:noFill/>
      <a:prstDash val="solid"/>
    </a:ln>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'[Monthly downloads of DCS.xlsx]Summary'!$C$21</c:f>
              <c:strCache>
                <c:ptCount val="1"/>
                <c:pt idx="0">
                  <c:v>Cumulative Student Downloads</c:v>
                </c:pt>
              </c:strCache>
            </c:strRef>
          </c:tx>
          <c:spPr>
            <a:ln w="28575" cap="rnd">
              <a:solidFill>
                <a:srgbClr val="006373"/>
              </a:solidFill>
              <a:round/>
            </a:ln>
            <a:effectLst/>
          </c:spPr>
          <c:marker>
            <c:symbol val="none"/>
          </c:marker>
          <c:cat>
            <c:numRef>
              <c:f>'[Monthly downloads of DCS.xlsx]Summary'!$A$22:$A$37</c:f>
              <c:numCache>
                <c:formatCode>mmm\-yy</c:formatCode>
                <c:ptCount val="16"/>
                <c:pt idx="0">
                  <c:v>42552</c:v>
                </c:pt>
                <c:pt idx="1">
                  <c:v>42583</c:v>
                </c:pt>
                <c:pt idx="2">
                  <c:v>42614</c:v>
                </c:pt>
                <c:pt idx="3">
                  <c:v>42644</c:v>
                </c:pt>
                <c:pt idx="4">
                  <c:v>42675</c:v>
                </c:pt>
                <c:pt idx="5">
                  <c:v>42705</c:v>
                </c:pt>
                <c:pt idx="6">
                  <c:v>42736</c:v>
                </c:pt>
                <c:pt idx="7">
                  <c:v>42767</c:v>
                </c:pt>
                <c:pt idx="8">
                  <c:v>42795</c:v>
                </c:pt>
                <c:pt idx="9">
                  <c:v>42826</c:v>
                </c:pt>
                <c:pt idx="10">
                  <c:v>42856</c:v>
                </c:pt>
                <c:pt idx="11">
                  <c:v>42887</c:v>
                </c:pt>
                <c:pt idx="12">
                  <c:v>42917</c:v>
                </c:pt>
                <c:pt idx="13">
                  <c:v>42948</c:v>
                </c:pt>
                <c:pt idx="14">
                  <c:v>42979</c:v>
                </c:pt>
                <c:pt idx="15">
                  <c:v>43009</c:v>
                </c:pt>
              </c:numCache>
            </c:numRef>
          </c:cat>
          <c:val>
            <c:numRef>
              <c:f>'[Monthly downloads of DCS.xlsx]Summary'!$C$22:$C$37</c:f>
              <c:numCache>
                <c:formatCode>#,##0</c:formatCode>
                <c:ptCount val="16"/>
                <c:pt idx="0">
                  <c:v>6555</c:v>
                </c:pt>
                <c:pt idx="1">
                  <c:v>24131</c:v>
                </c:pt>
                <c:pt idx="2">
                  <c:v>115405</c:v>
                </c:pt>
                <c:pt idx="3">
                  <c:v>452287</c:v>
                </c:pt>
                <c:pt idx="4">
                  <c:v>676123</c:v>
                </c:pt>
                <c:pt idx="5">
                  <c:v>777571</c:v>
                </c:pt>
                <c:pt idx="6">
                  <c:v>921473</c:v>
                </c:pt>
                <c:pt idx="7">
                  <c:v>1069085</c:v>
                </c:pt>
                <c:pt idx="8">
                  <c:v>1207436</c:v>
                </c:pt>
                <c:pt idx="9">
                  <c:v>1383572</c:v>
                </c:pt>
                <c:pt idx="10">
                  <c:v>1489397</c:v>
                </c:pt>
                <c:pt idx="11">
                  <c:v>1517714</c:v>
                </c:pt>
                <c:pt idx="12">
                  <c:v>1543932</c:v>
                </c:pt>
                <c:pt idx="13">
                  <c:v>1579984</c:v>
                </c:pt>
                <c:pt idx="14">
                  <c:v>1715130</c:v>
                </c:pt>
                <c:pt idx="15">
                  <c:v>2143565</c:v>
                </c:pt>
              </c:numCache>
            </c:numRef>
          </c:val>
          <c:smooth val="0"/>
          <c:extLst xmlns:c16r2="http://schemas.microsoft.com/office/drawing/2015/06/chart">
            <c:ext xmlns:c16="http://schemas.microsoft.com/office/drawing/2014/chart" uri="{C3380CC4-5D6E-409C-BE32-E72D297353CC}">
              <c16:uniqueId val="{00000000-714F-4AA2-900E-15596B0730D9}"/>
            </c:ext>
          </c:extLst>
        </c:ser>
        <c:dLbls>
          <c:showLegendKey val="0"/>
          <c:showVal val="0"/>
          <c:showCatName val="0"/>
          <c:showSerName val="0"/>
          <c:showPercent val="0"/>
          <c:showBubbleSize val="0"/>
        </c:dLbls>
        <c:marker val="1"/>
        <c:smooth val="0"/>
        <c:axId val="61773312"/>
        <c:axId val="61774848"/>
      </c:lineChart>
      <c:dateAx>
        <c:axId val="61773312"/>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774848"/>
        <c:crosses val="autoZero"/>
        <c:auto val="1"/>
        <c:lblOffset val="100"/>
        <c:baseTimeUnit val="months"/>
      </c:dateAx>
      <c:valAx>
        <c:axId val="617748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7733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E9AA5B-061D-4DEB-97B7-32E2D4C2FA17}" type="doc">
      <dgm:prSet loTypeId="urn:microsoft.com/office/officeart/2005/8/layout/chevron2" loCatId="process" qsTypeId="urn:microsoft.com/office/officeart/2005/8/quickstyle/simple1" qsCatId="simple" csTypeId="urn:microsoft.com/office/officeart/2005/8/colors/accent3_2" csCatId="accent3" phldr="1"/>
      <dgm:spPr/>
      <dgm:t>
        <a:bodyPr/>
        <a:lstStyle/>
        <a:p>
          <a:endParaRPr lang="en-GB"/>
        </a:p>
      </dgm:t>
    </dgm:pt>
    <dgm:pt modelId="{9744CBDC-9967-45FE-B633-033613FA983D}">
      <dgm:prSet phldrT="[Text]"/>
      <dgm:spPr>
        <a:solidFill>
          <a:srgbClr val="B4D234"/>
        </a:solidFill>
        <a:ln>
          <a:solidFill>
            <a:srgbClr val="B4D234"/>
          </a:solidFill>
        </a:ln>
      </dgm:spPr>
      <dgm:t>
        <a:bodyPr/>
        <a:lstStyle/>
        <a:p>
          <a:r>
            <a:rPr lang="en-GB" dirty="0">
              <a:latin typeface="Calibri" pitchFamily="34" charset="0"/>
            </a:rPr>
            <a:t>1983</a:t>
          </a:r>
        </a:p>
      </dgm:t>
    </dgm:pt>
    <dgm:pt modelId="{AB5E70A9-4B7F-44F2-9964-E53EF1A7C25D}" type="parTrans" cxnId="{6348EBC8-ED90-47E2-95BD-E7D73B667007}">
      <dgm:prSet/>
      <dgm:spPr/>
      <dgm:t>
        <a:bodyPr/>
        <a:lstStyle/>
        <a:p>
          <a:endParaRPr lang="en-GB"/>
        </a:p>
      </dgm:t>
    </dgm:pt>
    <dgm:pt modelId="{975D4F3D-425A-47BB-A4C7-F6F6168C4684}" type="sibTrans" cxnId="{6348EBC8-ED90-47E2-95BD-E7D73B667007}">
      <dgm:prSet/>
      <dgm:spPr/>
      <dgm:t>
        <a:bodyPr/>
        <a:lstStyle/>
        <a:p>
          <a:endParaRPr lang="en-GB"/>
        </a:p>
      </dgm:t>
    </dgm:pt>
    <dgm:pt modelId="{8F9D54BF-A69C-4A23-B785-67888476F20D}">
      <dgm:prSet phldrT="[Text]"/>
      <dgm:spPr>
        <a:solidFill>
          <a:schemeClr val="bg1"/>
        </a:solidFill>
        <a:ln>
          <a:solidFill>
            <a:srgbClr val="B4D234"/>
          </a:solidFill>
        </a:ln>
      </dgm:spPr>
      <dgm:t>
        <a:bodyPr/>
        <a:lstStyle/>
        <a:p>
          <a:r>
            <a:rPr lang="en-GB" dirty="0">
              <a:latin typeface="Calibri Light" panose="020F0302020204030204" pitchFamily="34" charset="0"/>
            </a:rPr>
            <a:t>CLA established</a:t>
          </a:r>
        </a:p>
      </dgm:t>
    </dgm:pt>
    <dgm:pt modelId="{D1E556C5-D538-42B2-8ACB-E853AB949EF2}" type="parTrans" cxnId="{A12FF4EE-4385-4383-8D8F-F02D31220361}">
      <dgm:prSet/>
      <dgm:spPr/>
      <dgm:t>
        <a:bodyPr/>
        <a:lstStyle/>
        <a:p>
          <a:endParaRPr lang="en-GB"/>
        </a:p>
      </dgm:t>
    </dgm:pt>
    <dgm:pt modelId="{338DCAEC-D943-43E2-8181-37B1091C0DCB}" type="sibTrans" cxnId="{A12FF4EE-4385-4383-8D8F-F02D31220361}">
      <dgm:prSet/>
      <dgm:spPr/>
      <dgm:t>
        <a:bodyPr/>
        <a:lstStyle/>
        <a:p>
          <a:endParaRPr lang="en-GB"/>
        </a:p>
      </dgm:t>
    </dgm:pt>
    <dgm:pt modelId="{AC60D208-EA7B-4344-B80D-D6501815DE47}">
      <dgm:prSet phldrT="[Text]"/>
      <dgm:spPr>
        <a:solidFill>
          <a:srgbClr val="B4D234"/>
        </a:solidFill>
        <a:ln>
          <a:solidFill>
            <a:srgbClr val="B4D234"/>
          </a:solidFill>
        </a:ln>
      </dgm:spPr>
      <dgm:t>
        <a:bodyPr/>
        <a:lstStyle/>
        <a:p>
          <a:r>
            <a:rPr lang="en-GB" dirty="0">
              <a:latin typeface="Calibri" pitchFamily="34" charset="0"/>
            </a:rPr>
            <a:t>1990</a:t>
          </a:r>
        </a:p>
      </dgm:t>
    </dgm:pt>
    <dgm:pt modelId="{09205B7A-7F96-4DF9-BB54-D49FA6F85FF2}" type="parTrans" cxnId="{DF93BC48-93D7-44B8-B448-326CBE93C8DC}">
      <dgm:prSet/>
      <dgm:spPr/>
      <dgm:t>
        <a:bodyPr/>
        <a:lstStyle/>
        <a:p>
          <a:endParaRPr lang="en-GB"/>
        </a:p>
      </dgm:t>
    </dgm:pt>
    <dgm:pt modelId="{122B2F30-7017-4C8E-BF5E-A978061624CE}" type="sibTrans" cxnId="{DF93BC48-93D7-44B8-B448-326CBE93C8DC}">
      <dgm:prSet/>
      <dgm:spPr/>
      <dgm:t>
        <a:bodyPr/>
        <a:lstStyle/>
        <a:p>
          <a:endParaRPr lang="en-GB"/>
        </a:p>
      </dgm:t>
    </dgm:pt>
    <dgm:pt modelId="{FC80D46C-246E-4FB5-9D9F-1D5B4A4BA717}">
      <dgm:prSet phldrT="[Text]"/>
      <dgm:spPr>
        <a:solidFill>
          <a:schemeClr val="bg1"/>
        </a:solidFill>
        <a:ln>
          <a:solidFill>
            <a:srgbClr val="B4D234"/>
          </a:solidFill>
        </a:ln>
      </dgm:spPr>
      <dgm:t>
        <a:bodyPr/>
        <a:lstStyle/>
        <a:p>
          <a:r>
            <a:rPr lang="en-GB" dirty="0">
              <a:latin typeface="Calibri Light" panose="020F0302020204030204" pitchFamily="34" charset="0"/>
            </a:rPr>
            <a:t>CLA and universities enter into an agreement for photocopying</a:t>
          </a:r>
        </a:p>
      </dgm:t>
    </dgm:pt>
    <dgm:pt modelId="{E4853653-F483-45AF-9796-A65103BFBDD4}" type="parTrans" cxnId="{C3E65EDB-D93A-4D7D-8262-C1B137F4CD01}">
      <dgm:prSet/>
      <dgm:spPr/>
      <dgm:t>
        <a:bodyPr/>
        <a:lstStyle/>
        <a:p>
          <a:endParaRPr lang="en-GB"/>
        </a:p>
      </dgm:t>
    </dgm:pt>
    <dgm:pt modelId="{7B852B19-CD67-42E8-89FE-3E04B8BB389E}" type="sibTrans" cxnId="{C3E65EDB-D93A-4D7D-8262-C1B137F4CD01}">
      <dgm:prSet/>
      <dgm:spPr/>
      <dgm:t>
        <a:bodyPr/>
        <a:lstStyle/>
        <a:p>
          <a:endParaRPr lang="en-GB"/>
        </a:p>
      </dgm:t>
    </dgm:pt>
    <dgm:pt modelId="{06F446EE-459B-4944-A589-EE0C8FF570D8}">
      <dgm:prSet/>
      <dgm:spPr>
        <a:solidFill>
          <a:srgbClr val="B4D234"/>
        </a:solidFill>
        <a:ln>
          <a:solidFill>
            <a:srgbClr val="B4D234"/>
          </a:solidFill>
        </a:ln>
      </dgm:spPr>
      <dgm:t>
        <a:bodyPr/>
        <a:lstStyle/>
        <a:p>
          <a:r>
            <a:rPr lang="en-GB" dirty="0">
              <a:latin typeface="Calibri" pitchFamily="34" charset="0"/>
            </a:rPr>
            <a:t>2008</a:t>
          </a:r>
        </a:p>
      </dgm:t>
    </dgm:pt>
    <dgm:pt modelId="{F8468DD6-E909-44C3-9743-60AD162EAC8A}" type="parTrans" cxnId="{A2CB46DC-26EB-449F-AE26-D3EB1F2798C5}">
      <dgm:prSet/>
      <dgm:spPr/>
      <dgm:t>
        <a:bodyPr/>
        <a:lstStyle/>
        <a:p>
          <a:endParaRPr lang="en-GB"/>
        </a:p>
      </dgm:t>
    </dgm:pt>
    <dgm:pt modelId="{BB156F1E-A2C4-4BCD-B599-356CC43A8D37}" type="sibTrans" cxnId="{A2CB46DC-26EB-449F-AE26-D3EB1F2798C5}">
      <dgm:prSet/>
      <dgm:spPr/>
      <dgm:t>
        <a:bodyPr/>
        <a:lstStyle/>
        <a:p>
          <a:endParaRPr lang="en-GB"/>
        </a:p>
      </dgm:t>
    </dgm:pt>
    <dgm:pt modelId="{0F290E42-1D77-46D4-83C0-F7C008F1EBB5}">
      <dgm:prSet/>
      <dgm:spPr>
        <a:solidFill>
          <a:srgbClr val="B4D234"/>
        </a:solidFill>
        <a:ln>
          <a:solidFill>
            <a:srgbClr val="B4D234"/>
          </a:solidFill>
        </a:ln>
      </dgm:spPr>
      <dgm:t>
        <a:bodyPr/>
        <a:lstStyle/>
        <a:p>
          <a:r>
            <a:rPr lang="en-GB" dirty="0">
              <a:latin typeface="Calibri" pitchFamily="34" charset="0"/>
            </a:rPr>
            <a:t>2016</a:t>
          </a:r>
        </a:p>
      </dgm:t>
    </dgm:pt>
    <dgm:pt modelId="{BE544E95-F7E0-4AFC-91B9-3001CCB72456}" type="parTrans" cxnId="{EFE057F9-178A-4D45-8A6C-20D6A73BD900}">
      <dgm:prSet/>
      <dgm:spPr/>
      <dgm:t>
        <a:bodyPr/>
        <a:lstStyle/>
        <a:p>
          <a:endParaRPr lang="en-GB"/>
        </a:p>
      </dgm:t>
    </dgm:pt>
    <dgm:pt modelId="{23E07F16-BAA8-4EE7-B1B8-E998BD50E898}" type="sibTrans" cxnId="{EFE057F9-178A-4D45-8A6C-20D6A73BD900}">
      <dgm:prSet/>
      <dgm:spPr/>
      <dgm:t>
        <a:bodyPr/>
        <a:lstStyle/>
        <a:p>
          <a:endParaRPr lang="en-GB"/>
        </a:p>
      </dgm:t>
    </dgm:pt>
    <dgm:pt modelId="{E2A52ECB-DCB0-4E5D-BC6F-5B1E5381863D}">
      <dgm:prSet/>
      <dgm:spPr>
        <a:solidFill>
          <a:srgbClr val="B4D234"/>
        </a:solidFill>
        <a:ln>
          <a:solidFill>
            <a:srgbClr val="B4D234"/>
          </a:solidFill>
        </a:ln>
      </dgm:spPr>
      <dgm:t>
        <a:bodyPr/>
        <a:lstStyle/>
        <a:p>
          <a:r>
            <a:rPr lang="en-GB" dirty="0">
              <a:latin typeface="Calibri" pitchFamily="34" charset="0"/>
            </a:rPr>
            <a:t>2017</a:t>
          </a:r>
        </a:p>
      </dgm:t>
    </dgm:pt>
    <dgm:pt modelId="{D80CA1ED-81F6-4256-9B3F-D33C89996E31}" type="parTrans" cxnId="{66098CAF-368A-42CE-991B-8270696AD4BF}">
      <dgm:prSet/>
      <dgm:spPr/>
      <dgm:t>
        <a:bodyPr/>
        <a:lstStyle/>
        <a:p>
          <a:endParaRPr lang="en-GB"/>
        </a:p>
      </dgm:t>
    </dgm:pt>
    <dgm:pt modelId="{CE76E8CF-2A3C-458F-85CE-F98E99D024EB}" type="sibTrans" cxnId="{66098CAF-368A-42CE-991B-8270696AD4BF}">
      <dgm:prSet/>
      <dgm:spPr/>
      <dgm:t>
        <a:bodyPr/>
        <a:lstStyle/>
        <a:p>
          <a:endParaRPr lang="en-GB"/>
        </a:p>
      </dgm:t>
    </dgm:pt>
    <dgm:pt modelId="{7ADAE21B-0DF3-43FA-9D08-BE64FC705344}">
      <dgm:prSet/>
      <dgm:spPr>
        <a:solidFill>
          <a:schemeClr val="bg1"/>
        </a:solidFill>
        <a:ln>
          <a:solidFill>
            <a:srgbClr val="B4D234"/>
          </a:solidFill>
        </a:ln>
      </dgm:spPr>
      <dgm:t>
        <a:bodyPr/>
        <a:lstStyle/>
        <a:p>
          <a:r>
            <a:rPr lang="en-GB" dirty="0">
              <a:latin typeface="Calibri Light" panose="020F0302020204030204" pitchFamily="34" charset="0"/>
            </a:rPr>
            <a:t>CLA HE licence goes fully digital</a:t>
          </a:r>
        </a:p>
      </dgm:t>
    </dgm:pt>
    <dgm:pt modelId="{3D02AFFA-5DF7-43D9-8EB2-112B2E16781A}" type="parTrans" cxnId="{631DEE4E-6FF5-4629-A3C7-56FC0A158BAD}">
      <dgm:prSet/>
      <dgm:spPr/>
      <dgm:t>
        <a:bodyPr/>
        <a:lstStyle/>
        <a:p>
          <a:endParaRPr lang="en-GB"/>
        </a:p>
      </dgm:t>
    </dgm:pt>
    <dgm:pt modelId="{1564C132-B047-43BB-B348-E5B8E8209022}" type="sibTrans" cxnId="{631DEE4E-6FF5-4629-A3C7-56FC0A158BAD}">
      <dgm:prSet/>
      <dgm:spPr/>
      <dgm:t>
        <a:bodyPr/>
        <a:lstStyle/>
        <a:p>
          <a:endParaRPr lang="en-GB"/>
        </a:p>
      </dgm:t>
    </dgm:pt>
    <dgm:pt modelId="{B2078159-3059-422A-9676-6311EBB1DF1C}">
      <dgm:prSet/>
      <dgm:spPr>
        <a:solidFill>
          <a:schemeClr val="bg1"/>
        </a:solidFill>
        <a:ln>
          <a:solidFill>
            <a:srgbClr val="B4D234"/>
          </a:solidFill>
        </a:ln>
      </dgm:spPr>
      <dgm:t>
        <a:bodyPr/>
        <a:lstStyle/>
        <a:p>
          <a:r>
            <a:rPr lang="en-GB" dirty="0">
              <a:latin typeface="Calibri Light" panose="020F0302020204030204" pitchFamily="34" charset="0"/>
            </a:rPr>
            <a:t>CLA renews HE Licence for a further 3 years and launches the Digital Content Store</a:t>
          </a:r>
        </a:p>
      </dgm:t>
    </dgm:pt>
    <dgm:pt modelId="{054079EE-EAA6-4E93-BCCE-E9D421838FCA}" type="parTrans" cxnId="{15670C23-C9B6-4DB8-8F49-3CD5CC5B922E}">
      <dgm:prSet/>
      <dgm:spPr/>
      <dgm:t>
        <a:bodyPr/>
        <a:lstStyle/>
        <a:p>
          <a:endParaRPr lang="en-GB"/>
        </a:p>
      </dgm:t>
    </dgm:pt>
    <dgm:pt modelId="{CFA5038C-58B9-4653-BDA3-8CE88EE1BEB1}" type="sibTrans" cxnId="{15670C23-C9B6-4DB8-8F49-3CD5CC5B922E}">
      <dgm:prSet/>
      <dgm:spPr/>
      <dgm:t>
        <a:bodyPr/>
        <a:lstStyle/>
        <a:p>
          <a:endParaRPr lang="en-GB"/>
        </a:p>
      </dgm:t>
    </dgm:pt>
    <dgm:pt modelId="{E4E67F62-2B56-433D-99AC-727B99A6A814}">
      <dgm:prSet/>
      <dgm:spPr>
        <a:solidFill>
          <a:schemeClr val="bg1"/>
        </a:solidFill>
        <a:ln>
          <a:solidFill>
            <a:srgbClr val="B4D234"/>
          </a:solidFill>
        </a:ln>
      </dgm:spPr>
      <dgm:t>
        <a:bodyPr/>
        <a:lstStyle/>
        <a:p>
          <a:r>
            <a:rPr lang="en-GB" dirty="0">
              <a:latin typeface="Calibri Light" panose="020F0302020204030204" pitchFamily="34" charset="0"/>
            </a:rPr>
            <a:t>Future Developments…</a:t>
          </a:r>
        </a:p>
      </dgm:t>
    </dgm:pt>
    <dgm:pt modelId="{C520484F-1232-4367-A640-125E82A2B4C6}" type="parTrans" cxnId="{F77E26E2-1AA9-4C99-9498-94E972976A61}">
      <dgm:prSet/>
      <dgm:spPr/>
      <dgm:t>
        <a:bodyPr/>
        <a:lstStyle/>
        <a:p>
          <a:endParaRPr lang="en-GB"/>
        </a:p>
      </dgm:t>
    </dgm:pt>
    <dgm:pt modelId="{6758509C-03B9-4D81-BD51-C26BC71AAB72}" type="sibTrans" cxnId="{F77E26E2-1AA9-4C99-9498-94E972976A61}">
      <dgm:prSet/>
      <dgm:spPr/>
      <dgm:t>
        <a:bodyPr/>
        <a:lstStyle/>
        <a:p>
          <a:endParaRPr lang="en-GB"/>
        </a:p>
      </dgm:t>
    </dgm:pt>
    <dgm:pt modelId="{D7AC37A1-4FFD-442E-92DB-91D9BDCE0755}">
      <dgm:prSet phldrT="[Text]"/>
      <dgm:spPr>
        <a:solidFill>
          <a:srgbClr val="B4D234"/>
        </a:solidFill>
        <a:ln>
          <a:solidFill>
            <a:srgbClr val="B4D234"/>
          </a:solidFill>
        </a:ln>
      </dgm:spPr>
      <dgm:t>
        <a:bodyPr/>
        <a:lstStyle/>
        <a:p>
          <a:r>
            <a:rPr lang="en-GB" dirty="0">
              <a:latin typeface="Calibri Light" panose="020F0302020204030204" pitchFamily="34" charset="0"/>
            </a:rPr>
            <a:t>2006</a:t>
          </a:r>
        </a:p>
      </dgm:t>
    </dgm:pt>
    <dgm:pt modelId="{D06CF01C-1369-4695-8177-0ED4C71D2DB5}" type="parTrans" cxnId="{E7DFEAB1-F021-45B3-B167-14F87018B2A2}">
      <dgm:prSet/>
      <dgm:spPr/>
      <dgm:t>
        <a:bodyPr/>
        <a:lstStyle/>
        <a:p>
          <a:endParaRPr lang="en-GB"/>
        </a:p>
      </dgm:t>
    </dgm:pt>
    <dgm:pt modelId="{14D644EA-5BD5-4C01-8AB5-6C16665D945D}" type="sibTrans" cxnId="{E7DFEAB1-F021-45B3-B167-14F87018B2A2}">
      <dgm:prSet/>
      <dgm:spPr/>
      <dgm:t>
        <a:bodyPr/>
        <a:lstStyle/>
        <a:p>
          <a:endParaRPr lang="en-GB"/>
        </a:p>
      </dgm:t>
    </dgm:pt>
    <dgm:pt modelId="{D7A09D81-0825-4106-85B9-F867557CCBC1}">
      <dgm:prSet phldrT="[Text]"/>
      <dgm:spPr>
        <a:solidFill>
          <a:schemeClr val="bg1"/>
        </a:solidFill>
        <a:ln>
          <a:solidFill>
            <a:srgbClr val="B4D234"/>
          </a:solidFill>
        </a:ln>
      </dgm:spPr>
      <dgm:t>
        <a:bodyPr/>
        <a:lstStyle/>
        <a:p>
          <a:r>
            <a:rPr lang="en-GB" dirty="0">
              <a:latin typeface="Calibri Light" panose="020F0302020204030204" pitchFamily="34" charset="0"/>
            </a:rPr>
            <a:t>Scanning added to the HE licence</a:t>
          </a:r>
        </a:p>
      </dgm:t>
    </dgm:pt>
    <dgm:pt modelId="{B5E9BE1F-F251-4EDA-933C-43E7CD172F8B}" type="parTrans" cxnId="{262E63B9-A233-4A22-9DEB-5F2B847640D2}">
      <dgm:prSet/>
      <dgm:spPr/>
      <dgm:t>
        <a:bodyPr/>
        <a:lstStyle/>
        <a:p>
          <a:endParaRPr lang="en-GB"/>
        </a:p>
      </dgm:t>
    </dgm:pt>
    <dgm:pt modelId="{E16B4721-7ABA-4697-A514-09B99F78643C}" type="sibTrans" cxnId="{262E63B9-A233-4A22-9DEB-5F2B847640D2}">
      <dgm:prSet/>
      <dgm:spPr/>
      <dgm:t>
        <a:bodyPr/>
        <a:lstStyle/>
        <a:p>
          <a:endParaRPr lang="en-GB"/>
        </a:p>
      </dgm:t>
    </dgm:pt>
    <dgm:pt modelId="{EBB0821F-227F-43EF-A2BC-3D5BF0D63879}" type="pres">
      <dgm:prSet presAssocID="{41E9AA5B-061D-4DEB-97B7-32E2D4C2FA17}" presName="linearFlow" presStyleCnt="0">
        <dgm:presLayoutVars>
          <dgm:dir/>
          <dgm:animLvl val="lvl"/>
          <dgm:resizeHandles val="exact"/>
        </dgm:presLayoutVars>
      </dgm:prSet>
      <dgm:spPr/>
      <dgm:t>
        <a:bodyPr/>
        <a:lstStyle/>
        <a:p>
          <a:endParaRPr lang="en-IE"/>
        </a:p>
      </dgm:t>
    </dgm:pt>
    <dgm:pt modelId="{E1564607-740F-416B-A611-8FCAF526263A}" type="pres">
      <dgm:prSet presAssocID="{9744CBDC-9967-45FE-B633-033613FA983D}" presName="composite" presStyleCnt="0"/>
      <dgm:spPr/>
    </dgm:pt>
    <dgm:pt modelId="{0FCF2DDD-E531-42A0-AA84-6E4CB81564D8}" type="pres">
      <dgm:prSet presAssocID="{9744CBDC-9967-45FE-B633-033613FA983D}" presName="parentText" presStyleLbl="alignNode1" presStyleIdx="0" presStyleCnt="6">
        <dgm:presLayoutVars>
          <dgm:chMax val="1"/>
          <dgm:bulletEnabled val="1"/>
        </dgm:presLayoutVars>
      </dgm:prSet>
      <dgm:spPr/>
      <dgm:t>
        <a:bodyPr/>
        <a:lstStyle/>
        <a:p>
          <a:endParaRPr lang="en-IE"/>
        </a:p>
      </dgm:t>
    </dgm:pt>
    <dgm:pt modelId="{4864A304-DCE0-449A-8D43-D71C4872D169}" type="pres">
      <dgm:prSet presAssocID="{9744CBDC-9967-45FE-B633-033613FA983D}" presName="descendantText" presStyleLbl="alignAcc1" presStyleIdx="0" presStyleCnt="6">
        <dgm:presLayoutVars>
          <dgm:bulletEnabled val="1"/>
        </dgm:presLayoutVars>
      </dgm:prSet>
      <dgm:spPr/>
      <dgm:t>
        <a:bodyPr/>
        <a:lstStyle/>
        <a:p>
          <a:endParaRPr lang="en-IE"/>
        </a:p>
      </dgm:t>
    </dgm:pt>
    <dgm:pt modelId="{3998C8AB-BB9D-4FAB-B0E9-ED9EADBFAB5D}" type="pres">
      <dgm:prSet presAssocID="{975D4F3D-425A-47BB-A4C7-F6F6168C4684}" presName="sp" presStyleCnt="0"/>
      <dgm:spPr/>
    </dgm:pt>
    <dgm:pt modelId="{6461B63B-C2FA-40FE-AB3E-796E609E5990}" type="pres">
      <dgm:prSet presAssocID="{AC60D208-EA7B-4344-B80D-D6501815DE47}" presName="composite" presStyleCnt="0"/>
      <dgm:spPr/>
    </dgm:pt>
    <dgm:pt modelId="{1A4BBE4F-4665-4C93-B97C-B63578F5767D}" type="pres">
      <dgm:prSet presAssocID="{AC60D208-EA7B-4344-B80D-D6501815DE47}" presName="parentText" presStyleLbl="alignNode1" presStyleIdx="1" presStyleCnt="6">
        <dgm:presLayoutVars>
          <dgm:chMax val="1"/>
          <dgm:bulletEnabled val="1"/>
        </dgm:presLayoutVars>
      </dgm:prSet>
      <dgm:spPr/>
      <dgm:t>
        <a:bodyPr/>
        <a:lstStyle/>
        <a:p>
          <a:endParaRPr lang="en-IE"/>
        </a:p>
      </dgm:t>
    </dgm:pt>
    <dgm:pt modelId="{3517EA6B-8084-44E9-8A5E-947F18C7B997}" type="pres">
      <dgm:prSet presAssocID="{AC60D208-EA7B-4344-B80D-D6501815DE47}" presName="descendantText" presStyleLbl="alignAcc1" presStyleIdx="1" presStyleCnt="6">
        <dgm:presLayoutVars>
          <dgm:bulletEnabled val="1"/>
        </dgm:presLayoutVars>
      </dgm:prSet>
      <dgm:spPr/>
      <dgm:t>
        <a:bodyPr/>
        <a:lstStyle/>
        <a:p>
          <a:endParaRPr lang="en-IE"/>
        </a:p>
      </dgm:t>
    </dgm:pt>
    <dgm:pt modelId="{D1B18C92-E1BB-4616-B4F7-1D451F89F2E8}" type="pres">
      <dgm:prSet presAssocID="{122B2F30-7017-4C8E-BF5E-A978061624CE}" presName="sp" presStyleCnt="0"/>
      <dgm:spPr/>
    </dgm:pt>
    <dgm:pt modelId="{B9B54B4B-6D5A-4155-AA86-69CD7C01F52E}" type="pres">
      <dgm:prSet presAssocID="{D7AC37A1-4FFD-442E-92DB-91D9BDCE0755}" presName="composite" presStyleCnt="0"/>
      <dgm:spPr/>
    </dgm:pt>
    <dgm:pt modelId="{C1352A1A-5A8F-4D02-958D-345073056958}" type="pres">
      <dgm:prSet presAssocID="{D7AC37A1-4FFD-442E-92DB-91D9BDCE0755}" presName="parentText" presStyleLbl="alignNode1" presStyleIdx="2" presStyleCnt="6">
        <dgm:presLayoutVars>
          <dgm:chMax val="1"/>
          <dgm:bulletEnabled val="1"/>
        </dgm:presLayoutVars>
      </dgm:prSet>
      <dgm:spPr/>
      <dgm:t>
        <a:bodyPr/>
        <a:lstStyle/>
        <a:p>
          <a:endParaRPr lang="en-IE"/>
        </a:p>
      </dgm:t>
    </dgm:pt>
    <dgm:pt modelId="{4BA12954-36A5-4D90-8FE4-8AA9B73D037E}" type="pres">
      <dgm:prSet presAssocID="{D7AC37A1-4FFD-442E-92DB-91D9BDCE0755}" presName="descendantText" presStyleLbl="alignAcc1" presStyleIdx="2" presStyleCnt="6">
        <dgm:presLayoutVars>
          <dgm:bulletEnabled val="1"/>
        </dgm:presLayoutVars>
      </dgm:prSet>
      <dgm:spPr/>
      <dgm:t>
        <a:bodyPr/>
        <a:lstStyle/>
        <a:p>
          <a:endParaRPr lang="en-IE"/>
        </a:p>
      </dgm:t>
    </dgm:pt>
    <dgm:pt modelId="{87684227-421C-40DF-819B-22485B1E4BEE}" type="pres">
      <dgm:prSet presAssocID="{14D644EA-5BD5-4C01-8AB5-6C16665D945D}" presName="sp" presStyleCnt="0"/>
      <dgm:spPr/>
    </dgm:pt>
    <dgm:pt modelId="{9AC32807-EF44-4291-8C3C-A279AAC6A3C0}" type="pres">
      <dgm:prSet presAssocID="{06F446EE-459B-4944-A589-EE0C8FF570D8}" presName="composite" presStyleCnt="0"/>
      <dgm:spPr/>
    </dgm:pt>
    <dgm:pt modelId="{09DE0225-2528-44AC-85B2-397D7A0AA4DE}" type="pres">
      <dgm:prSet presAssocID="{06F446EE-459B-4944-A589-EE0C8FF570D8}" presName="parentText" presStyleLbl="alignNode1" presStyleIdx="3" presStyleCnt="6">
        <dgm:presLayoutVars>
          <dgm:chMax val="1"/>
          <dgm:bulletEnabled val="1"/>
        </dgm:presLayoutVars>
      </dgm:prSet>
      <dgm:spPr/>
      <dgm:t>
        <a:bodyPr/>
        <a:lstStyle/>
        <a:p>
          <a:endParaRPr lang="en-IE"/>
        </a:p>
      </dgm:t>
    </dgm:pt>
    <dgm:pt modelId="{B2641723-35B6-434C-A08D-07DB78D2A443}" type="pres">
      <dgm:prSet presAssocID="{06F446EE-459B-4944-A589-EE0C8FF570D8}" presName="descendantText" presStyleLbl="alignAcc1" presStyleIdx="3" presStyleCnt="6" custLinFactNeighborX="0" custLinFactNeighborY="14319">
        <dgm:presLayoutVars>
          <dgm:bulletEnabled val="1"/>
        </dgm:presLayoutVars>
      </dgm:prSet>
      <dgm:spPr/>
      <dgm:t>
        <a:bodyPr/>
        <a:lstStyle/>
        <a:p>
          <a:endParaRPr lang="en-IE"/>
        </a:p>
      </dgm:t>
    </dgm:pt>
    <dgm:pt modelId="{B17C16F2-D4CE-4E11-955D-0AB5F0292E88}" type="pres">
      <dgm:prSet presAssocID="{BB156F1E-A2C4-4BCD-B599-356CC43A8D37}" presName="sp" presStyleCnt="0"/>
      <dgm:spPr/>
    </dgm:pt>
    <dgm:pt modelId="{EFED1FE6-7308-4E01-AB00-E98BD893F573}" type="pres">
      <dgm:prSet presAssocID="{0F290E42-1D77-46D4-83C0-F7C008F1EBB5}" presName="composite" presStyleCnt="0"/>
      <dgm:spPr/>
    </dgm:pt>
    <dgm:pt modelId="{496DF04C-2A91-418F-A2D8-C02E467A411E}" type="pres">
      <dgm:prSet presAssocID="{0F290E42-1D77-46D4-83C0-F7C008F1EBB5}" presName="parentText" presStyleLbl="alignNode1" presStyleIdx="4" presStyleCnt="6">
        <dgm:presLayoutVars>
          <dgm:chMax val="1"/>
          <dgm:bulletEnabled val="1"/>
        </dgm:presLayoutVars>
      </dgm:prSet>
      <dgm:spPr/>
      <dgm:t>
        <a:bodyPr/>
        <a:lstStyle/>
        <a:p>
          <a:endParaRPr lang="en-IE"/>
        </a:p>
      </dgm:t>
    </dgm:pt>
    <dgm:pt modelId="{0FA40267-B26D-4E77-B396-0DCCA36CCEFA}" type="pres">
      <dgm:prSet presAssocID="{0F290E42-1D77-46D4-83C0-F7C008F1EBB5}" presName="descendantText" presStyleLbl="alignAcc1" presStyleIdx="4" presStyleCnt="6">
        <dgm:presLayoutVars>
          <dgm:bulletEnabled val="1"/>
        </dgm:presLayoutVars>
      </dgm:prSet>
      <dgm:spPr/>
      <dgm:t>
        <a:bodyPr/>
        <a:lstStyle/>
        <a:p>
          <a:endParaRPr lang="en-IE"/>
        </a:p>
      </dgm:t>
    </dgm:pt>
    <dgm:pt modelId="{E4F6CC5B-F6BD-4E03-A7F6-6D133AF8E499}" type="pres">
      <dgm:prSet presAssocID="{23E07F16-BAA8-4EE7-B1B8-E998BD50E898}" presName="sp" presStyleCnt="0"/>
      <dgm:spPr/>
    </dgm:pt>
    <dgm:pt modelId="{B709DA7B-76B6-41CB-A893-E20D53D20752}" type="pres">
      <dgm:prSet presAssocID="{E2A52ECB-DCB0-4E5D-BC6F-5B1E5381863D}" presName="composite" presStyleCnt="0"/>
      <dgm:spPr/>
    </dgm:pt>
    <dgm:pt modelId="{EBD51704-57C1-487A-B29B-4E39E4410A74}" type="pres">
      <dgm:prSet presAssocID="{E2A52ECB-DCB0-4E5D-BC6F-5B1E5381863D}" presName="parentText" presStyleLbl="alignNode1" presStyleIdx="5" presStyleCnt="6">
        <dgm:presLayoutVars>
          <dgm:chMax val="1"/>
          <dgm:bulletEnabled val="1"/>
        </dgm:presLayoutVars>
      </dgm:prSet>
      <dgm:spPr/>
      <dgm:t>
        <a:bodyPr/>
        <a:lstStyle/>
        <a:p>
          <a:endParaRPr lang="en-IE"/>
        </a:p>
      </dgm:t>
    </dgm:pt>
    <dgm:pt modelId="{EB5F373E-24F6-4685-BB4E-6038EEF97A94}" type="pres">
      <dgm:prSet presAssocID="{E2A52ECB-DCB0-4E5D-BC6F-5B1E5381863D}" presName="descendantText" presStyleLbl="alignAcc1" presStyleIdx="5" presStyleCnt="6" custLinFactNeighborX="0">
        <dgm:presLayoutVars>
          <dgm:bulletEnabled val="1"/>
        </dgm:presLayoutVars>
      </dgm:prSet>
      <dgm:spPr/>
      <dgm:t>
        <a:bodyPr/>
        <a:lstStyle/>
        <a:p>
          <a:endParaRPr lang="en-IE"/>
        </a:p>
      </dgm:t>
    </dgm:pt>
  </dgm:ptLst>
  <dgm:cxnLst>
    <dgm:cxn modelId="{B4FF8384-EE55-41E7-BD23-22037D7511C9}" type="presOf" srcId="{0F290E42-1D77-46D4-83C0-F7C008F1EBB5}" destId="{496DF04C-2A91-418F-A2D8-C02E467A411E}" srcOrd="0" destOrd="0" presId="urn:microsoft.com/office/officeart/2005/8/layout/chevron2"/>
    <dgm:cxn modelId="{C3E65EDB-D93A-4D7D-8262-C1B137F4CD01}" srcId="{AC60D208-EA7B-4344-B80D-D6501815DE47}" destId="{FC80D46C-246E-4FB5-9D9F-1D5B4A4BA717}" srcOrd="0" destOrd="0" parTransId="{E4853653-F483-45AF-9796-A65103BFBDD4}" sibTransId="{7B852B19-CD67-42E8-89FE-3E04B8BB389E}"/>
    <dgm:cxn modelId="{6348EBC8-ED90-47E2-95BD-E7D73B667007}" srcId="{41E9AA5B-061D-4DEB-97B7-32E2D4C2FA17}" destId="{9744CBDC-9967-45FE-B633-033613FA983D}" srcOrd="0" destOrd="0" parTransId="{AB5E70A9-4B7F-44F2-9964-E53EF1A7C25D}" sibTransId="{975D4F3D-425A-47BB-A4C7-F6F6168C4684}"/>
    <dgm:cxn modelId="{8D3AF2D6-B933-4EA6-9ABA-DC295EA89832}" type="presOf" srcId="{FC80D46C-246E-4FB5-9D9F-1D5B4A4BA717}" destId="{3517EA6B-8084-44E9-8A5E-947F18C7B997}" srcOrd="0" destOrd="0" presId="urn:microsoft.com/office/officeart/2005/8/layout/chevron2"/>
    <dgm:cxn modelId="{C26977E7-BD42-4BFB-B0AE-E60D9EB3AE20}" type="presOf" srcId="{9744CBDC-9967-45FE-B633-033613FA983D}" destId="{0FCF2DDD-E531-42A0-AA84-6E4CB81564D8}" srcOrd="0" destOrd="0" presId="urn:microsoft.com/office/officeart/2005/8/layout/chevron2"/>
    <dgm:cxn modelId="{DF93BC48-93D7-44B8-B448-326CBE93C8DC}" srcId="{41E9AA5B-061D-4DEB-97B7-32E2D4C2FA17}" destId="{AC60D208-EA7B-4344-B80D-D6501815DE47}" srcOrd="1" destOrd="0" parTransId="{09205B7A-7F96-4DF9-BB54-D49FA6F85FF2}" sibTransId="{122B2F30-7017-4C8E-BF5E-A978061624CE}"/>
    <dgm:cxn modelId="{15670C23-C9B6-4DB8-8F49-3CD5CC5B922E}" srcId="{0F290E42-1D77-46D4-83C0-F7C008F1EBB5}" destId="{B2078159-3059-422A-9676-6311EBB1DF1C}" srcOrd="0" destOrd="0" parTransId="{054079EE-EAA6-4E93-BCCE-E9D421838FCA}" sibTransId="{CFA5038C-58B9-4653-BDA3-8CE88EE1BEB1}"/>
    <dgm:cxn modelId="{F77E26E2-1AA9-4C99-9498-94E972976A61}" srcId="{E2A52ECB-DCB0-4E5D-BC6F-5B1E5381863D}" destId="{E4E67F62-2B56-433D-99AC-727B99A6A814}" srcOrd="0" destOrd="0" parTransId="{C520484F-1232-4367-A640-125E82A2B4C6}" sibTransId="{6758509C-03B9-4D81-BD51-C26BC71AAB72}"/>
    <dgm:cxn modelId="{E7DFEAB1-F021-45B3-B167-14F87018B2A2}" srcId="{41E9AA5B-061D-4DEB-97B7-32E2D4C2FA17}" destId="{D7AC37A1-4FFD-442E-92DB-91D9BDCE0755}" srcOrd="2" destOrd="0" parTransId="{D06CF01C-1369-4695-8177-0ED4C71D2DB5}" sibTransId="{14D644EA-5BD5-4C01-8AB5-6C16665D945D}"/>
    <dgm:cxn modelId="{631DEE4E-6FF5-4629-A3C7-56FC0A158BAD}" srcId="{06F446EE-459B-4944-A589-EE0C8FF570D8}" destId="{7ADAE21B-0DF3-43FA-9D08-BE64FC705344}" srcOrd="0" destOrd="0" parTransId="{3D02AFFA-5DF7-43D9-8EB2-112B2E16781A}" sibTransId="{1564C132-B047-43BB-B348-E5B8E8209022}"/>
    <dgm:cxn modelId="{3A8FB297-E768-4F1C-A689-77445E205BB6}" type="presOf" srcId="{D7A09D81-0825-4106-85B9-F867557CCBC1}" destId="{4BA12954-36A5-4D90-8FE4-8AA9B73D037E}" srcOrd="0" destOrd="0" presId="urn:microsoft.com/office/officeart/2005/8/layout/chevron2"/>
    <dgm:cxn modelId="{247415A9-42F2-4869-8CFD-64702F0F24D9}" type="presOf" srcId="{D7AC37A1-4FFD-442E-92DB-91D9BDCE0755}" destId="{C1352A1A-5A8F-4D02-958D-345073056958}" srcOrd="0" destOrd="0" presId="urn:microsoft.com/office/officeart/2005/8/layout/chevron2"/>
    <dgm:cxn modelId="{A2CB46DC-26EB-449F-AE26-D3EB1F2798C5}" srcId="{41E9AA5B-061D-4DEB-97B7-32E2D4C2FA17}" destId="{06F446EE-459B-4944-A589-EE0C8FF570D8}" srcOrd="3" destOrd="0" parTransId="{F8468DD6-E909-44C3-9743-60AD162EAC8A}" sibTransId="{BB156F1E-A2C4-4BCD-B599-356CC43A8D37}"/>
    <dgm:cxn modelId="{262E63B9-A233-4A22-9DEB-5F2B847640D2}" srcId="{D7AC37A1-4FFD-442E-92DB-91D9BDCE0755}" destId="{D7A09D81-0825-4106-85B9-F867557CCBC1}" srcOrd="0" destOrd="0" parTransId="{B5E9BE1F-F251-4EDA-933C-43E7CD172F8B}" sibTransId="{E16B4721-7ABA-4697-A514-09B99F78643C}"/>
    <dgm:cxn modelId="{E3370F35-B55C-4D9C-9202-17C72F1CD73D}" type="presOf" srcId="{B2078159-3059-422A-9676-6311EBB1DF1C}" destId="{0FA40267-B26D-4E77-B396-0DCCA36CCEFA}" srcOrd="0" destOrd="0" presId="urn:microsoft.com/office/officeart/2005/8/layout/chevron2"/>
    <dgm:cxn modelId="{D0C05625-4639-4F15-B1D6-6BC880F8CFE2}" type="presOf" srcId="{06F446EE-459B-4944-A589-EE0C8FF570D8}" destId="{09DE0225-2528-44AC-85B2-397D7A0AA4DE}" srcOrd="0" destOrd="0" presId="urn:microsoft.com/office/officeart/2005/8/layout/chevron2"/>
    <dgm:cxn modelId="{A12FF4EE-4385-4383-8D8F-F02D31220361}" srcId="{9744CBDC-9967-45FE-B633-033613FA983D}" destId="{8F9D54BF-A69C-4A23-B785-67888476F20D}" srcOrd="0" destOrd="0" parTransId="{D1E556C5-D538-42B2-8ACB-E853AB949EF2}" sibTransId="{338DCAEC-D943-43E2-8181-37B1091C0DCB}"/>
    <dgm:cxn modelId="{BDAEC229-049A-4EA8-BAA4-B32FFF0943E9}" type="presOf" srcId="{8F9D54BF-A69C-4A23-B785-67888476F20D}" destId="{4864A304-DCE0-449A-8D43-D71C4872D169}" srcOrd="0" destOrd="0" presId="urn:microsoft.com/office/officeart/2005/8/layout/chevron2"/>
    <dgm:cxn modelId="{1BB0C857-9C07-4381-8BC6-05142093859D}" type="presOf" srcId="{7ADAE21B-0DF3-43FA-9D08-BE64FC705344}" destId="{B2641723-35B6-434C-A08D-07DB78D2A443}" srcOrd="0" destOrd="0" presId="urn:microsoft.com/office/officeart/2005/8/layout/chevron2"/>
    <dgm:cxn modelId="{375F945D-541F-4103-8BC1-81B078425B0C}" type="presOf" srcId="{E2A52ECB-DCB0-4E5D-BC6F-5B1E5381863D}" destId="{EBD51704-57C1-487A-B29B-4E39E4410A74}" srcOrd="0" destOrd="0" presId="urn:microsoft.com/office/officeart/2005/8/layout/chevron2"/>
    <dgm:cxn modelId="{EFE057F9-178A-4D45-8A6C-20D6A73BD900}" srcId="{41E9AA5B-061D-4DEB-97B7-32E2D4C2FA17}" destId="{0F290E42-1D77-46D4-83C0-F7C008F1EBB5}" srcOrd="4" destOrd="0" parTransId="{BE544E95-F7E0-4AFC-91B9-3001CCB72456}" sibTransId="{23E07F16-BAA8-4EE7-B1B8-E998BD50E898}"/>
    <dgm:cxn modelId="{6CE8B322-E7D2-4D31-88F2-514F5D8970B8}" type="presOf" srcId="{41E9AA5B-061D-4DEB-97B7-32E2D4C2FA17}" destId="{EBB0821F-227F-43EF-A2BC-3D5BF0D63879}" srcOrd="0" destOrd="0" presId="urn:microsoft.com/office/officeart/2005/8/layout/chevron2"/>
    <dgm:cxn modelId="{66098CAF-368A-42CE-991B-8270696AD4BF}" srcId="{41E9AA5B-061D-4DEB-97B7-32E2D4C2FA17}" destId="{E2A52ECB-DCB0-4E5D-BC6F-5B1E5381863D}" srcOrd="5" destOrd="0" parTransId="{D80CA1ED-81F6-4256-9B3F-D33C89996E31}" sibTransId="{CE76E8CF-2A3C-458F-85CE-F98E99D024EB}"/>
    <dgm:cxn modelId="{723353AB-42FE-4817-A088-01B29352D85B}" type="presOf" srcId="{E4E67F62-2B56-433D-99AC-727B99A6A814}" destId="{EB5F373E-24F6-4685-BB4E-6038EEF97A94}" srcOrd="0" destOrd="0" presId="urn:microsoft.com/office/officeart/2005/8/layout/chevron2"/>
    <dgm:cxn modelId="{7ABFCDDA-EBC4-45E0-A8CB-AB4B51F4ADAE}" type="presOf" srcId="{AC60D208-EA7B-4344-B80D-D6501815DE47}" destId="{1A4BBE4F-4665-4C93-B97C-B63578F5767D}" srcOrd="0" destOrd="0" presId="urn:microsoft.com/office/officeart/2005/8/layout/chevron2"/>
    <dgm:cxn modelId="{1F82CF59-C4F0-47DA-9046-52D134CF8780}" type="presParOf" srcId="{EBB0821F-227F-43EF-A2BC-3D5BF0D63879}" destId="{E1564607-740F-416B-A611-8FCAF526263A}" srcOrd="0" destOrd="0" presId="urn:microsoft.com/office/officeart/2005/8/layout/chevron2"/>
    <dgm:cxn modelId="{8B8DBD11-780D-4B1E-A497-65B97875B6E6}" type="presParOf" srcId="{E1564607-740F-416B-A611-8FCAF526263A}" destId="{0FCF2DDD-E531-42A0-AA84-6E4CB81564D8}" srcOrd="0" destOrd="0" presId="urn:microsoft.com/office/officeart/2005/8/layout/chevron2"/>
    <dgm:cxn modelId="{5C16E298-7F71-4DA3-BE2C-77D428597EDA}" type="presParOf" srcId="{E1564607-740F-416B-A611-8FCAF526263A}" destId="{4864A304-DCE0-449A-8D43-D71C4872D169}" srcOrd="1" destOrd="0" presId="urn:microsoft.com/office/officeart/2005/8/layout/chevron2"/>
    <dgm:cxn modelId="{705432DD-1A90-4108-A26B-CF9485E188BB}" type="presParOf" srcId="{EBB0821F-227F-43EF-A2BC-3D5BF0D63879}" destId="{3998C8AB-BB9D-4FAB-B0E9-ED9EADBFAB5D}" srcOrd="1" destOrd="0" presId="urn:microsoft.com/office/officeart/2005/8/layout/chevron2"/>
    <dgm:cxn modelId="{6E81581A-1B29-4926-9276-08D041CE3CB8}" type="presParOf" srcId="{EBB0821F-227F-43EF-A2BC-3D5BF0D63879}" destId="{6461B63B-C2FA-40FE-AB3E-796E609E5990}" srcOrd="2" destOrd="0" presId="urn:microsoft.com/office/officeart/2005/8/layout/chevron2"/>
    <dgm:cxn modelId="{FB32BB59-5E3B-40D5-8C5D-456A6717B070}" type="presParOf" srcId="{6461B63B-C2FA-40FE-AB3E-796E609E5990}" destId="{1A4BBE4F-4665-4C93-B97C-B63578F5767D}" srcOrd="0" destOrd="0" presId="urn:microsoft.com/office/officeart/2005/8/layout/chevron2"/>
    <dgm:cxn modelId="{CCA4E870-3A0C-4CEA-8DFA-C9E272140ACF}" type="presParOf" srcId="{6461B63B-C2FA-40FE-AB3E-796E609E5990}" destId="{3517EA6B-8084-44E9-8A5E-947F18C7B997}" srcOrd="1" destOrd="0" presId="urn:microsoft.com/office/officeart/2005/8/layout/chevron2"/>
    <dgm:cxn modelId="{B7C9D58F-A529-4F05-873F-AB52A4471703}" type="presParOf" srcId="{EBB0821F-227F-43EF-A2BC-3D5BF0D63879}" destId="{D1B18C92-E1BB-4616-B4F7-1D451F89F2E8}" srcOrd="3" destOrd="0" presId="urn:microsoft.com/office/officeart/2005/8/layout/chevron2"/>
    <dgm:cxn modelId="{68C5AB4C-D309-42E1-8E8F-3207888A7F25}" type="presParOf" srcId="{EBB0821F-227F-43EF-A2BC-3D5BF0D63879}" destId="{B9B54B4B-6D5A-4155-AA86-69CD7C01F52E}" srcOrd="4" destOrd="0" presId="urn:microsoft.com/office/officeart/2005/8/layout/chevron2"/>
    <dgm:cxn modelId="{1F1CDFCD-8BBD-4935-B51D-AAA39F5F3154}" type="presParOf" srcId="{B9B54B4B-6D5A-4155-AA86-69CD7C01F52E}" destId="{C1352A1A-5A8F-4D02-958D-345073056958}" srcOrd="0" destOrd="0" presId="urn:microsoft.com/office/officeart/2005/8/layout/chevron2"/>
    <dgm:cxn modelId="{7F7B332B-D715-42DA-8B5B-6C825997B7B3}" type="presParOf" srcId="{B9B54B4B-6D5A-4155-AA86-69CD7C01F52E}" destId="{4BA12954-36A5-4D90-8FE4-8AA9B73D037E}" srcOrd="1" destOrd="0" presId="urn:microsoft.com/office/officeart/2005/8/layout/chevron2"/>
    <dgm:cxn modelId="{2B04B5DF-6273-430A-A663-36BEF90102E3}" type="presParOf" srcId="{EBB0821F-227F-43EF-A2BC-3D5BF0D63879}" destId="{87684227-421C-40DF-819B-22485B1E4BEE}" srcOrd="5" destOrd="0" presId="urn:microsoft.com/office/officeart/2005/8/layout/chevron2"/>
    <dgm:cxn modelId="{2048FB01-F272-427A-BE62-8F8E11D937A7}" type="presParOf" srcId="{EBB0821F-227F-43EF-A2BC-3D5BF0D63879}" destId="{9AC32807-EF44-4291-8C3C-A279AAC6A3C0}" srcOrd="6" destOrd="0" presId="urn:microsoft.com/office/officeart/2005/8/layout/chevron2"/>
    <dgm:cxn modelId="{7EB97C51-E3D0-4F26-93E6-97A83042F41C}" type="presParOf" srcId="{9AC32807-EF44-4291-8C3C-A279AAC6A3C0}" destId="{09DE0225-2528-44AC-85B2-397D7A0AA4DE}" srcOrd="0" destOrd="0" presId="urn:microsoft.com/office/officeart/2005/8/layout/chevron2"/>
    <dgm:cxn modelId="{9E83211F-9D2B-4A80-A823-67408BE6FE96}" type="presParOf" srcId="{9AC32807-EF44-4291-8C3C-A279AAC6A3C0}" destId="{B2641723-35B6-434C-A08D-07DB78D2A443}" srcOrd="1" destOrd="0" presId="urn:microsoft.com/office/officeart/2005/8/layout/chevron2"/>
    <dgm:cxn modelId="{D13AE7A9-857E-42F6-94B4-EB4F8AA0887E}" type="presParOf" srcId="{EBB0821F-227F-43EF-A2BC-3D5BF0D63879}" destId="{B17C16F2-D4CE-4E11-955D-0AB5F0292E88}" srcOrd="7" destOrd="0" presId="urn:microsoft.com/office/officeart/2005/8/layout/chevron2"/>
    <dgm:cxn modelId="{30688EBF-BBB4-4470-BDD8-E432DB7E81BC}" type="presParOf" srcId="{EBB0821F-227F-43EF-A2BC-3D5BF0D63879}" destId="{EFED1FE6-7308-4E01-AB00-E98BD893F573}" srcOrd="8" destOrd="0" presId="urn:microsoft.com/office/officeart/2005/8/layout/chevron2"/>
    <dgm:cxn modelId="{80E7F47B-C6F0-4EF6-8AD7-A3C97E54539E}" type="presParOf" srcId="{EFED1FE6-7308-4E01-AB00-E98BD893F573}" destId="{496DF04C-2A91-418F-A2D8-C02E467A411E}" srcOrd="0" destOrd="0" presId="urn:microsoft.com/office/officeart/2005/8/layout/chevron2"/>
    <dgm:cxn modelId="{9045F953-892D-4972-8A80-A628C2ED80E0}" type="presParOf" srcId="{EFED1FE6-7308-4E01-AB00-E98BD893F573}" destId="{0FA40267-B26D-4E77-B396-0DCCA36CCEFA}" srcOrd="1" destOrd="0" presId="urn:microsoft.com/office/officeart/2005/8/layout/chevron2"/>
    <dgm:cxn modelId="{1E6BE738-777B-43F1-A36C-51BB7C2DA386}" type="presParOf" srcId="{EBB0821F-227F-43EF-A2BC-3D5BF0D63879}" destId="{E4F6CC5B-F6BD-4E03-A7F6-6D133AF8E499}" srcOrd="9" destOrd="0" presId="urn:microsoft.com/office/officeart/2005/8/layout/chevron2"/>
    <dgm:cxn modelId="{5456E80D-A15A-4ECA-87C1-CF944B3090A6}" type="presParOf" srcId="{EBB0821F-227F-43EF-A2BC-3D5BF0D63879}" destId="{B709DA7B-76B6-41CB-A893-E20D53D20752}" srcOrd="10" destOrd="0" presId="urn:microsoft.com/office/officeart/2005/8/layout/chevron2"/>
    <dgm:cxn modelId="{9DAF30B8-69DC-4414-8440-F9B0734E0F83}" type="presParOf" srcId="{B709DA7B-76B6-41CB-A893-E20D53D20752}" destId="{EBD51704-57C1-487A-B29B-4E39E4410A74}" srcOrd="0" destOrd="0" presId="urn:microsoft.com/office/officeart/2005/8/layout/chevron2"/>
    <dgm:cxn modelId="{FE0C7E1B-637F-49D6-8FB8-7E3090D80507}" type="presParOf" srcId="{B709DA7B-76B6-41CB-A893-E20D53D20752}" destId="{EB5F373E-24F6-4685-BB4E-6038EEF97A9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EB5FD3-787F-43D0-AB57-3E5EC5E17EED}" type="doc">
      <dgm:prSet loTypeId="urn:microsoft.com/office/officeart/2005/8/layout/hProcess11" loCatId="process" qsTypeId="urn:microsoft.com/office/officeart/2005/8/quickstyle/simple1" qsCatId="simple" csTypeId="urn:microsoft.com/office/officeart/2005/8/colors/accent3_2" csCatId="accent3" phldr="1"/>
      <dgm:spPr/>
    </dgm:pt>
    <dgm:pt modelId="{06DFE391-65F2-4F91-B83A-A7E2C3A69C69}">
      <dgm:prSet phldrT="[Text]"/>
      <dgm:spPr/>
      <dgm:t>
        <a:bodyPr/>
        <a:lstStyle/>
        <a:p>
          <a:r>
            <a:rPr lang="en-US" dirty="0">
              <a:latin typeface="Calibri" pitchFamily="34" charset="0"/>
            </a:rPr>
            <a:t>Academic Request Form</a:t>
          </a:r>
        </a:p>
      </dgm:t>
    </dgm:pt>
    <dgm:pt modelId="{61CCA81C-DD65-4609-AF24-E1EA28E3436E}" type="parTrans" cxnId="{2ED3DCFA-298D-4101-AEA4-9C8E943245ED}">
      <dgm:prSet/>
      <dgm:spPr/>
      <dgm:t>
        <a:bodyPr/>
        <a:lstStyle/>
        <a:p>
          <a:endParaRPr lang="en-US">
            <a:latin typeface="Calibri" pitchFamily="34" charset="0"/>
          </a:endParaRPr>
        </a:p>
      </dgm:t>
    </dgm:pt>
    <dgm:pt modelId="{188FE435-2DED-4EC6-A7AB-77E58728623E}" type="sibTrans" cxnId="{2ED3DCFA-298D-4101-AEA4-9C8E943245ED}">
      <dgm:prSet/>
      <dgm:spPr/>
      <dgm:t>
        <a:bodyPr/>
        <a:lstStyle/>
        <a:p>
          <a:endParaRPr lang="en-US">
            <a:latin typeface="Calibri" pitchFamily="34" charset="0"/>
          </a:endParaRPr>
        </a:p>
      </dgm:t>
    </dgm:pt>
    <dgm:pt modelId="{23AF0949-EB7F-4BFF-B732-58DC36D2AF10}">
      <dgm:prSet phldrT="[Text]"/>
      <dgm:spPr>
        <a:ln>
          <a:noFill/>
        </a:ln>
      </dgm:spPr>
      <dgm:t>
        <a:bodyPr/>
        <a:lstStyle/>
        <a:p>
          <a:r>
            <a:rPr lang="en-US" dirty="0">
              <a:solidFill>
                <a:schemeClr val="tx1"/>
              </a:solidFill>
              <a:latin typeface="Calibri" pitchFamily="34" charset="0"/>
            </a:rPr>
            <a:t>Resource List Management System Integration</a:t>
          </a:r>
        </a:p>
      </dgm:t>
    </dgm:pt>
    <dgm:pt modelId="{FAC091CD-173D-46B8-B111-3E11C4B9F9A9}" type="parTrans" cxnId="{5C17661B-F8EF-41F3-A92B-35ED8C45A84E}">
      <dgm:prSet/>
      <dgm:spPr/>
      <dgm:t>
        <a:bodyPr/>
        <a:lstStyle/>
        <a:p>
          <a:endParaRPr lang="en-US">
            <a:latin typeface="Calibri" pitchFamily="34" charset="0"/>
          </a:endParaRPr>
        </a:p>
      </dgm:t>
    </dgm:pt>
    <dgm:pt modelId="{204F3B7B-267B-41B4-A967-0E4ED0D1EBF1}" type="sibTrans" cxnId="{5C17661B-F8EF-41F3-A92B-35ED8C45A84E}">
      <dgm:prSet/>
      <dgm:spPr/>
      <dgm:t>
        <a:bodyPr/>
        <a:lstStyle/>
        <a:p>
          <a:endParaRPr lang="en-US">
            <a:latin typeface="Calibri" pitchFamily="34" charset="0"/>
          </a:endParaRPr>
        </a:p>
      </dgm:t>
    </dgm:pt>
    <dgm:pt modelId="{AC92754F-BCEA-441C-AA01-D99FCD5F1455}">
      <dgm:prSet phldrT="[Text]"/>
      <dgm:spPr/>
      <dgm:t>
        <a:bodyPr/>
        <a:lstStyle/>
        <a:p>
          <a:r>
            <a:rPr lang="en-US" dirty="0">
              <a:latin typeface="Calibri" pitchFamily="34" charset="0"/>
            </a:rPr>
            <a:t>International</a:t>
          </a:r>
        </a:p>
      </dgm:t>
    </dgm:pt>
    <dgm:pt modelId="{8E1C9129-CA7B-449F-B37F-DD41F3AB9F5C}" type="parTrans" cxnId="{F4D2F480-67D9-4BD2-9EDF-BAFBA04A0316}">
      <dgm:prSet/>
      <dgm:spPr/>
      <dgm:t>
        <a:bodyPr/>
        <a:lstStyle/>
        <a:p>
          <a:endParaRPr lang="en-US">
            <a:latin typeface="Calibri" pitchFamily="34" charset="0"/>
          </a:endParaRPr>
        </a:p>
      </dgm:t>
    </dgm:pt>
    <dgm:pt modelId="{68CB77B9-D659-473E-9E90-E8B322C58164}" type="sibTrans" cxnId="{F4D2F480-67D9-4BD2-9EDF-BAFBA04A0316}">
      <dgm:prSet/>
      <dgm:spPr/>
      <dgm:t>
        <a:bodyPr/>
        <a:lstStyle/>
        <a:p>
          <a:endParaRPr lang="en-US">
            <a:latin typeface="Calibri" pitchFamily="34" charset="0"/>
          </a:endParaRPr>
        </a:p>
      </dgm:t>
    </dgm:pt>
    <dgm:pt modelId="{BEC9D1D1-2F35-41B0-A01E-799410C4FBF5}">
      <dgm:prSet phldrT="[Text]"/>
      <dgm:spPr/>
      <dgm:t>
        <a:bodyPr/>
        <a:lstStyle/>
        <a:p>
          <a:r>
            <a:rPr lang="en-US" dirty="0">
              <a:latin typeface="Calibri" pitchFamily="34" charset="0"/>
            </a:rPr>
            <a:t>Student Reader</a:t>
          </a:r>
        </a:p>
      </dgm:t>
    </dgm:pt>
    <dgm:pt modelId="{C915350B-BDA1-4028-B8D5-35DDA6320FB9}" type="parTrans" cxnId="{BB91A6E1-DC04-412B-94CD-B1B308782A2E}">
      <dgm:prSet/>
      <dgm:spPr/>
      <dgm:t>
        <a:bodyPr/>
        <a:lstStyle/>
        <a:p>
          <a:endParaRPr lang="en-US"/>
        </a:p>
      </dgm:t>
    </dgm:pt>
    <dgm:pt modelId="{0086F580-9B21-4E6A-933D-5AD05D5E797A}" type="sibTrans" cxnId="{BB91A6E1-DC04-412B-94CD-B1B308782A2E}">
      <dgm:prSet/>
      <dgm:spPr/>
      <dgm:t>
        <a:bodyPr/>
        <a:lstStyle/>
        <a:p>
          <a:endParaRPr lang="en-US"/>
        </a:p>
      </dgm:t>
    </dgm:pt>
    <dgm:pt modelId="{0A5C6FA5-4088-4A8B-9085-184125C99609}" type="pres">
      <dgm:prSet presAssocID="{CDEB5FD3-787F-43D0-AB57-3E5EC5E17EED}" presName="Name0" presStyleCnt="0">
        <dgm:presLayoutVars>
          <dgm:dir/>
          <dgm:resizeHandles val="exact"/>
        </dgm:presLayoutVars>
      </dgm:prSet>
      <dgm:spPr/>
    </dgm:pt>
    <dgm:pt modelId="{C7B7A6C2-8D95-4C04-BD61-5B6BBC49D006}" type="pres">
      <dgm:prSet presAssocID="{CDEB5FD3-787F-43D0-AB57-3E5EC5E17EED}" presName="arrow" presStyleLbl="bgShp" presStyleIdx="0" presStyleCnt="1"/>
      <dgm:spPr/>
    </dgm:pt>
    <dgm:pt modelId="{7EBF0851-11C0-4E22-B05A-8D56467C2C7D}" type="pres">
      <dgm:prSet presAssocID="{CDEB5FD3-787F-43D0-AB57-3E5EC5E17EED}" presName="points" presStyleCnt="0"/>
      <dgm:spPr/>
    </dgm:pt>
    <dgm:pt modelId="{3F8F1CE2-9C59-419E-89F9-7900D7E2CFCE}" type="pres">
      <dgm:prSet presAssocID="{BEC9D1D1-2F35-41B0-A01E-799410C4FBF5}" presName="compositeA" presStyleCnt="0"/>
      <dgm:spPr/>
    </dgm:pt>
    <dgm:pt modelId="{5BC74893-EF92-4C5D-9E84-F4BEB8860ED1}" type="pres">
      <dgm:prSet presAssocID="{BEC9D1D1-2F35-41B0-A01E-799410C4FBF5}" presName="textA" presStyleLbl="revTx" presStyleIdx="0" presStyleCnt="4">
        <dgm:presLayoutVars>
          <dgm:bulletEnabled val="1"/>
        </dgm:presLayoutVars>
      </dgm:prSet>
      <dgm:spPr/>
      <dgm:t>
        <a:bodyPr/>
        <a:lstStyle/>
        <a:p>
          <a:endParaRPr lang="en-IE"/>
        </a:p>
      </dgm:t>
    </dgm:pt>
    <dgm:pt modelId="{C4B4F2B0-8D46-41EB-9D77-F58562D563A8}" type="pres">
      <dgm:prSet presAssocID="{BEC9D1D1-2F35-41B0-A01E-799410C4FBF5}" presName="circleA" presStyleLbl="node1" presStyleIdx="0" presStyleCnt="4"/>
      <dgm:spPr/>
    </dgm:pt>
    <dgm:pt modelId="{92E7B303-665B-4786-925A-5CAD37BE0AED}" type="pres">
      <dgm:prSet presAssocID="{BEC9D1D1-2F35-41B0-A01E-799410C4FBF5}" presName="spaceA" presStyleCnt="0"/>
      <dgm:spPr/>
    </dgm:pt>
    <dgm:pt modelId="{771D8B39-08CB-448A-8D08-645BE3FD6B8E}" type="pres">
      <dgm:prSet presAssocID="{0086F580-9B21-4E6A-933D-5AD05D5E797A}" presName="space" presStyleCnt="0"/>
      <dgm:spPr/>
    </dgm:pt>
    <dgm:pt modelId="{4DFBDC94-F591-4D2E-807C-8DB143CDD2E9}" type="pres">
      <dgm:prSet presAssocID="{06DFE391-65F2-4F91-B83A-A7E2C3A69C69}" presName="compositeB" presStyleCnt="0"/>
      <dgm:spPr/>
    </dgm:pt>
    <dgm:pt modelId="{7BB77ADB-2905-487C-8511-E7D90599B1A8}" type="pres">
      <dgm:prSet presAssocID="{06DFE391-65F2-4F91-B83A-A7E2C3A69C69}" presName="textB" presStyleLbl="revTx" presStyleIdx="1" presStyleCnt="4">
        <dgm:presLayoutVars>
          <dgm:bulletEnabled val="1"/>
        </dgm:presLayoutVars>
      </dgm:prSet>
      <dgm:spPr/>
      <dgm:t>
        <a:bodyPr/>
        <a:lstStyle/>
        <a:p>
          <a:endParaRPr lang="en-IE"/>
        </a:p>
      </dgm:t>
    </dgm:pt>
    <dgm:pt modelId="{3CBA6341-6D87-4653-9DB7-72AC4FB68011}" type="pres">
      <dgm:prSet presAssocID="{06DFE391-65F2-4F91-B83A-A7E2C3A69C69}" presName="circleB" presStyleLbl="node1" presStyleIdx="1" presStyleCnt="4"/>
      <dgm:spPr/>
    </dgm:pt>
    <dgm:pt modelId="{FE09A128-835F-46B1-8A1A-3D095801A2EC}" type="pres">
      <dgm:prSet presAssocID="{06DFE391-65F2-4F91-B83A-A7E2C3A69C69}" presName="spaceB" presStyleCnt="0"/>
      <dgm:spPr/>
    </dgm:pt>
    <dgm:pt modelId="{3D2D003B-6014-4756-A78E-8ED2A65277D2}" type="pres">
      <dgm:prSet presAssocID="{188FE435-2DED-4EC6-A7AB-77E58728623E}" presName="space" presStyleCnt="0"/>
      <dgm:spPr/>
    </dgm:pt>
    <dgm:pt modelId="{C8E06DE6-B2B6-401A-8955-CC6E2F4789B4}" type="pres">
      <dgm:prSet presAssocID="{23AF0949-EB7F-4BFF-B732-58DC36D2AF10}" presName="compositeA" presStyleCnt="0"/>
      <dgm:spPr/>
    </dgm:pt>
    <dgm:pt modelId="{BD0A8E24-D894-4A98-8A75-F4BDA7A9F78E}" type="pres">
      <dgm:prSet presAssocID="{23AF0949-EB7F-4BFF-B732-58DC36D2AF10}" presName="textA" presStyleLbl="revTx" presStyleIdx="2" presStyleCnt="4">
        <dgm:presLayoutVars>
          <dgm:bulletEnabled val="1"/>
        </dgm:presLayoutVars>
      </dgm:prSet>
      <dgm:spPr/>
      <dgm:t>
        <a:bodyPr/>
        <a:lstStyle/>
        <a:p>
          <a:endParaRPr lang="en-IE"/>
        </a:p>
      </dgm:t>
    </dgm:pt>
    <dgm:pt modelId="{C0571AC6-4E44-4AF3-86E8-07382DE63CAB}" type="pres">
      <dgm:prSet presAssocID="{23AF0949-EB7F-4BFF-B732-58DC36D2AF10}" presName="circleA" presStyleLbl="node1" presStyleIdx="2" presStyleCnt="4"/>
      <dgm:spPr/>
    </dgm:pt>
    <dgm:pt modelId="{FFA380C9-5616-4625-953D-7E354CEBB8B0}" type="pres">
      <dgm:prSet presAssocID="{23AF0949-EB7F-4BFF-B732-58DC36D2AF10}" presName="spaceA" presStyleCnt="0"/>
      <dgm:spPr/>
    </dgm:pt>
    <dgm:pt modelId="{03F97E06-A230-44F3-BBC3-590068609219}" type="pres">
      <dgm:prSet presAssocID="{204F3B7B-267B-41B4-A967-0E4ED0D1EBF1}" presName="space" presStyleCnt="0"/>
      <dgm:spPr/>
    </dgm:pt>
    <dgm:pt modelId="{06F83336-5205-4F0F-9C3C-0C9B2F879990}" type="pres">
      <dgm:prSet presAssocID="{AC92754F-BCEA-441C-AA01-D99FCD5F1455}" presName="compositeB" presStyleCnt="0"/>
      <dgm:spPr/>
    </dgm:pt>
    <dgm:pt modelId="{E6E79590-1996-43F1-ADA7-711F869DA887}" type="pres">
      <dgm:prSet presAssocID="{AC92754F-BCEA-441C-AA01-D99FCD5F1455}" presName="textB" presStyleLbl="revTx" presStyleIdx="3" presStyleCnt="4">
        <dgm:presLayoutVars>
          <dgm:bulletEnabled val="1"/>
        </dgm:presLayoutVars>
      </dgm:prSet>
      <dgm:spPr/>
      <dgm:t>
        <a:bodyPr/>
        <a:lstStyle/>
        <a:p>
          <a:endParaRPr lang="en-IE"/>
        </a:p>
      </dgm:t>
    </dgm:pt>
    <dgm:pt modelId="{5B6E6AAB-D090-4904-9E07-0B542B37C453}" type="pres">
      <dgm:prSet presAssocID="{AC92754F-BCEA-441C-AA01-D99FCD5F1455}" presName="circleB" presStyleLbl="node1" presStyleIdx="3" presStyleCnt="4"/>
      <dgm:spPr/>
    </dgm:pt>
    <dgm:pt modelId="{224BBEDD-B733-4AD3-B9D9-70E87B5DB47C}" type="pres">
      <dgm:prSet presAssocID="{AC92754F-BCEA-441C-AA01-D99FCD5F1455}" presName="spaceB" presStyleCnt="0"/>
      <dgm:spPr/>
    </dgm:pt>
  </dgm:ptLst>
  <dgm:cxnLst>
    <dgm:cxn modelId="{52073863-2A65-4728-8497-9F3B9BF9E138}" type="presOf" srcId="{BEC9D1D1-2F35-41B0-A01E-799410C4FBF5}" destId="{5BC74893-EF92-4C5D-9E84-F4BEB8860ED1}" srcOrd="0" destOrd="0" presId="urn:microsoft.com/office/officeart/2005/8/layout/hProcess11"/>
    <dgm:cxn modelId="{BB91A6E1-DC04-412B-94CD-B1B308782A2E}" srcId="{CDEB5FD3-787F-43D0-AB57-3E5EC5E17EED}" destId="{BEC9D1D1-2F35-41B0-A01E-799410C4FBF5}" srcOrd="0" destOrd="0" parTransId="{C915350B-BDA1-4028-B8D5-35DDA6320FB9}" sibTransId="{0086F580-9B21-4E6A-933D-5AD05D5E797A}"/>
    <dgm:cxn modelId="{7FA70293-305D-477C-8560-F1F2D56CCBD8}" type="presOf" srcId="{06DFE391-65F2-4F91-B83A-A7E2C3A69C69}" destId="{7BB77ADB-2905-487C-8511-E7D90599B1A8}" srcOrd="0" destOrd="0" presId="urn:microsoft.com/office/officeart/2005/8/layout/hProcess11"/>
    <dgm:cxn modelId="{2F7811A0-75DD-40B6-8D48-21068F166A79}" type="presOf" srcId="{23AF0949-EB7F-4BFF-B732-58DC36D2AF10}" destId="{BD0A8E24-D894-4A98-8A75-F4BDA7A9F78E}" srcOrd="0" destOrd="0" presId="urn:microsoft.com/office/officeart/2005/8/layout/hProcess11"/>
    <dgm:cxn modelId="{54FC9AFA-F543-45F1-9CF6-E14C33F2DD04}" type="presOf" srcId="{AC92754F-BCEA-441C-AA01-D99FCD5F1455}" destId="{E6E79590-1996-43F1-ADA7-711F869DA887}" srcOrd="0" destOrd="0" presId="urn:microsoft.com/office/officeart/2005/8/layout/hProcess11"/>
    <dgm:cxn modelId="{CE9E18B6-153D-40F1-A18E-D047B99985A0}" type="presOf" srcId="{CDEB5FD3-787F-43D0-AB57-3E5EC5E17EED}" destId="{0A5C6FA5-4088-4A8B-9085-184125C99609}" srcOrd="0" destOrd="0" presId="urn:microsoft.com/office/officeart/2005/8/layout/hProcess11"/>
    <dgm:cxn modelId="{2ED3DCFA-298D-4101-AEA4-9C8E943245ED}" srcId="{CDEB5FD3-787F-43D0-AB57-3E5EC5E17EED}" destId="{06DFE391-65F2-4F91-B83A-A7E2C3A69C69}" srcOrd="1" destOrd="0" parTransId="{61CCA81C-DD65-4609-AF24-E1EA28E3436E}" sibTransId="{188FE435-2DED-4EC6-A7AB-77E58728623E}"/>
    <dgm:cxn modelId="{F4D2F480-67D9-4BD2-9EDF-BAFBA04A0316}" srcId="{CDEB5FD3-787F-43D0-AB57-3E5EC5E17EED}" destId="{AC92754F-BCEA-441C-AA01-D99FCD5F1455}" srcOrd="3" destOrd="0" parTransId="{8E1C9129-CA7B-449F-B37F-DD41F3AB9F5C}" sibTransId="{68CB77B9-D659-473E-9E90-E8B322C58164}"/>
    <dgm:cxn modelId="{5C17661B-F8EF-41F3-A92B-35ED8C45A84E}" srcId="{CDEB5FD3-787F-43D0-AB57-3E5EC5E17EED}" destId="{23AF0949-EB7F-4BFF-B732-58DC36D2AF10}" srcOrd="2" destOrd="0" parTransId="{FAC091CD-173D-46B8-B111-3E11C4B9F9A9}" sibTransId="{204F3B7B-267B-41B4-A967-0E4ED0D1EBF1}"/>
    <dgm:cxn modelId="{11A56AC2-3094-4408-9E65-B49802B55EF4}" type="presParOf" srcId="{0A5C6FA5-4088-4A8B-9085-184125C99609}" destId="{C7B7A6C2-8D95-4C04-BD61-5B6BBC49D006}" srcOrd="0" destOrd="0" presId="urn:microsoft.com/office/officeart/2005/8/layout/hProcess11"/>
    <dgm:cxn modelId="{1B7E87CD-29CD-4B1A-B625-A6148EDF3FF1}" type="presParOf" srcId="{0A5C6FA5-4088-4A8B-9085-184125C99609}" destId="{7EBF0851-11C0-4E22-B05A-8D56467C2C7D}" srcOrd="1" destOrd="0" presId="urn:microsoft.com/office/officeart/2005/8/layout/hProcess11"/>
    <dgm:cxn modelId="{EB14295E-09E3-45E3-A1DC-BA4A5E7A5E5F}" type="presParOf" srcId="{7EBF0851-11C0-4E22-B05A-8D56467C2C7D}" destId="{3F8F1CE2-9C59-419E-89F9-7900D7E2CFCE}" srcOrd="0" destOrd="0" presId="urn:microsoft.com/office/officeart/2005/8/layout/hProcess11"/>
    <dgm:cxn modelId="{0AE366C4-67F4-4EC8-BF52-EAF2E2EA3CA8}" type="presParOf" srcId="{3F8F1CE2-9C59-419E-89F9-7900D7E2CFCE}" destId="{5BC74893-EF92-4C5D-9E84-F4BEB8860ED1}" srcOrd="0" destOrd="0" presId="urn:microsoft.com/office/officeart/2005/8/layout/hProcess11"/>
    <dgm:cxn modelId="{31B83F2E-3276-4EB9-827A-B9318567F29B}" type="presParOf" srcId="{3F8F1CE2-9C59-419E-89F9-7900D7E2CFCE}" destId="{C4B4F2B0-8D46-41EB-9D77-F58562D563A8}" srcOrd="1" destOrd="0" presId="urn:microsoft.com/office/officeart/2005/8/layout/hProcess11"/>
    <dgm:cxn modelId="{D60DB2E8-C4A7-416C-8CE6-B0D0ED83561C}" type="presParOf" srcId="{3F8F1CE2-9C59-419E-89F9-7900D7E2CFCE}" destId="{92E7B303-665B-4786-925A-5CAD37BE0AED}" srcOrd="2" destOrd="0" presId="urn:microsoft.com/office/officeart/2005/8/layout/hProcess11"/>
    <dgm:cxn modelId="{43CF38F4-D4F4-47A1-8FE5-AA53393C02B6}" type="presParOf" srcId="{7EBF0851-11C0-4E22-B05A-8D56467C2C7D}" destId="{771D8B39-08CB-448A-8D08-645BE3FD6B8E}" srcOrd="1" destOrd="0" presId="urn:microsoft.com/office/officeart/2005/8/layout/hProcess11"/>
    <dgm:cxn modelId="{E5A3AA18-FFC0-4C5A-8D86-1DD32BC1872B}" type="presParOf" srcId="{7EBF0851-11C0-4E22-B05A-8D56467C2C7D}" destId="{4DFBDC94-F591-4D2E-807C-8DB143CDD2E9}" srcOrd="2" destOrd="0" presId="urn:microsoft.com/office/officeart/2005/8/layout/hProcess11"/>
    <dgm:cxn modelId="{8CA85E2B-56D1-44D9-B6E8-F34CA2D7E0D7}" type="presParOf" srcId="{4DFBDC94-F591-4D2E-807C-8DB143CDD2E9}" destId="{7BB77ADB-2905-487C-8511-E7D90599B1A8}" srcOrd="0" destOrd="0" presId="urn:microsoft.com/office/officeart/2005/8/layout/hProcess11"/>
    <dgm:cxn modelId="{85029C73-A7C9-4551-BAC7-31EDDAD80F56}" type="presParOf" srcId="{4DFBDC94-F591-4D2E-807C-8DB143CDD2E9}" destId="{3CBA6341-6D87-4653-9DB7-72AC4FB68011}" srcOrd="1" destOrd="0" presId="urn:microsoft.com/office/officeart/2005/8/layout/hProcess11"/>
    <dgm:cxn modelId="{12A3EDEE-5CD4-49A5-95A3-4205B68FF240}" type="presParOf" srcId="{4DFBDC94-F591-4D2E-807C-8DB143CDD2E9}" destId="{FE09A128-835F-46B1-8A1A-3D095801A2EC}" srcOrd="2" destOrd="0" presId="urn:microsoft.com/office/officeart/2005/8/layout/hProcess11"/>
    <dgm:cxn modelId="{44B67460-5AF9-4E3D-9601-8C7B9EB6AE98}" type="presParOf" srcId="{7EBF0851-11C0-4E22-B05A-8D56467C2C7D}" destId="{3D2D003B-6014-4756-A78E-8ED2A65277D2}" srcOrd="3" destOrd="0" presId="urn:microsoft.com/office/officeart/2005/8/layout/hProcess11"/>
    <dgm:cxn modelId="{360E2AB9-B35E-4234-80EB-B8EFA2A1FA07}" type="presParOf" srcId="{7EBF0851-11C0-4E22-B05A-8D56467C2C7D}" destId="{C8E06DE6-B2B6-401A-8955-CC6E2F4789B4}" srcOrd="4" destOrd="0" presId="urn:microsoft.com/office/officeart/2005/8/layout/hProcess11"/>
    <dgm:cxn modelId="{108876A0-A47F-49E2-9A1D-70AC91646B7F}" type="presParOf" srcId="{C8E06DE6-B2B6-401A-8955-CC6E2F4789B4}" destId="{BD0A8E24-D894-4A98-8A75-F4BDA7A9F78E}" srcOrd="0" destOrd="0" presId="urn:microsoft.com/office/officeart/2005/8/layout/hProcess11"/>
    <dgm:cxn modelId="{B1E05659-4830-42A6-9FC6-3BBF788D67CC}" type="presParOf" srcId="{C8E06DE6-B2B6-401A-8955-CC6E2F4789B4}" destId="{C0571AC6-4E44-4AF3-86E8-07382DE63CAB}" srcOrd="1" destOrd="0" presId="urn:microsoft.com/office/officeart/2005/8/layout/hProcess11"/>
    <dgm:cxn modelId="{F68E6D04-6DD6-441A-93A2-48452C7BE73B}" type="presParOf" srcId="{C8E06DE6-B2B6-401A-8955-CC6E2F4789B4}" destId="{FFA380C9-5616-4625-953D-7E354CEBB8B0}" srcOrd="2" destOrd="0" presId="urn:microsoft.com/office/officeart/2005/8/layout/hProcess11"/>
    <dgm:cxn modelId="{56E80AD0-449D-487B-A169-5950BDC53DFD}" type="presParOf" srcId="{7EBF0851-11C0-4E22-B05A-8D56467C2C7D}" destId="{03F97E06-A230-44F3-BBC3-590068609219}" srcOrd="5" destOrd="0" presId="urn:microsoft.com/office/officeart/2005/8/layout/hProcess11"/>
    <dgm:cxn modelId="{C8AD4F95-BC9C-4384-A105-4868D2D83C8B}" type="presParOf" srcId="{7EBF0851-11C0-4E22-B05A-8D56467C2C7D}" destId="{06F83336-5205-4F0F-9C3C-0C9B2F879990}" srcOrd="6" destOrd="0" presId="urn:microsoft.com/office/officeart/2005/8/layout/hProcess11"/>
    <dgm:cxn modelId="{D3A51004-6E8F-466F-90AF-A9CFEBD9C8A5}" type="presParOf" srcId="{06F83336-5205-4F0F-9C3C-0C9B2F879990}" destId="{E6E79590-1996-43F1-ADA7-711F869DA887}" srcOrd="0" destOrd="0" presId="urn:microsoft.com/office/officeart/2005/8/layout/hProcess11"/>
    <dgm:cxn modelId="{94F8EC36-8E5D-41C3-BDBB-6682E875874B}" type="presParOf" srcId="{06F83336-5205-4F0F-9C3C-0C9B2F879990}" destId="{5B6E6AAB-D090-4904-9E07-0B542B37C453}" srcOrd="1" destOrd="0" presId="urn:microsoft.com/office/officeart/2005/8/layout/hProcess11"/>
    <dgm:cxn modelId="{4075EE65-3080-4757-84A0-521E7554D82C}" type="presParOf" srcId="{06F83336-5205-4F0F-9C3C-0C9B2F879990}" destId="{224BBEDD-B733-4AD3-B9D9-70E87B5DB47C}"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B7A6C2-8D95-4C04-BD61-5B6BBC49D006}">
      <dsp:nvSpPr>
        <dsp:cNvPr id="0" name=""/>
        <dsp:cNvSpPr/>
      </dsp:nvSpPr>
      <dsp:spPr>
        <a:xfrm>
          <a:off x="0" y="1136088"/>
          <a:ext cx="8556625" cy="1514785"/>
        </a:xfrm>
        <a:prstGeom prst="notched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C74893-EF92-4C5D-9E84-F4BEB8860ED1}">
      <dsp:nvSpPr>
        <dsp:cNvPr id="0" name=""/>
        <dsp:cNvSpPr/>
      </dsp:nvSpPr>
      <dsp:spPr>
        <a:xfrm>
          <a:off x="3854" y="0"/>
          <a:ext cx="1853796" cy="1514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b" anchorCtr="0">
          <a:noAutofit/>
        </a:bodyPr>
        <a:lstStyle/>
        <a:p>
          <a:pPr lvl="0" algn="ctr" defTabSz="933450">
            <a:lnSpc>
              <a:spcPct val="90000"/>
            </a:lnSpc>
            <a:spcBef>
              <a:spcPct val="0"/>
            </a:spcBef>
            <a:spcAft>
              <a:spcPct val="35000"/>
            </a:spcAft>
          </a:pPr>
          <a:r>
            <a:rPr lang="en-US" sz="2100" kern="1200" dirty="0">
              <a:latin typeface="Calibri" pitchFamily="34" charset="0"/>
            </a:rPr>
            <a:t>Student Reader</a:t>
          </a:r>
        </a:p>
      </dsp:txBody>
      <dsp:txXfrm>
        <a:off x="3854" y="0"/>
        <a:ext cx="1853796" cy="1514785"/>
      </dsp:txXfrm>
    </dsp:sp>
    <dsp:sp modelId="{C4B4F2B0-8D46-41EB-9D77-F58562D563A8}">
      <dsp:nvSpPr>
        <dsp:cNvPr id="0" name=""/>
        <dsp:cNvSpPr/>
      </dsp:nvSpPr>
      <dsp:spPr>
        <a:xfrm>
          <a:off x="741404" y="1704133"/>
          <a:ext cx="378696" cy="37869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B77ADB-2905-487C-8511-E7D90599B1A8}">
      <dsp:nvSpPr>
        <dsp:cNvPr id="0" name=""/>
        <dsp:cNvSpPr/>
      </dsp:nvSpPr>
      <dsp:spPr>
        <a:xfrm>
          <a:off x="1950340" y="2272177"/>
          <a:ext cx="1853796" cy="1514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t" anchorCtr="0">
          <a:noAutofit/>
        </a:bodyPr>
        <a:lstStyle/>
        <a:p>
          <a:pPr lvl="0" algn="ctr" defTabSz="933450">
            <a:lnSpc>
              <a:spcPct val="90000"/>
            </a:lnSpc>
            <a:spcBef>
              <a:spcPct val="0"/>
            </a:spcBef>
            <a:spcAft>
              <a:spcPct val="35000"/>
            </a:spcAft>
          </a:pPr>
          <a:r>
            <a:rPr lang="en-US" sz="2100" kern="1200" dirty="0">
              <a:latin typeface="Calibri" pitchFamily="34" charset="0"/>
            </a:rPr>
            <a:t>Academic Request Form</a:t>
          </a:r>
        </a:p>
      </dsp:txBody>
      <dsp:txXfrm>
        <a:off x="1950340" y="2272177"/>
        <a:ext cx="1853796" cy="1514785"/>
      </dsp:txXfrm>
    </dsp:sp>
    <dsp:sp modelId="{3CBA6341-6D87-4653-9DB7-72AC4FB68011}">
      <dsp:nvSpPr>
        <dsp:cNvPr id="0" name=""/>
        <dsp:cNvSpPr/>
      </dsp:nvSpPr>
      <dsp:spPr>
        <a:xfrm>
          <a:off x="2687890" y="1704133"/>
          <a:ext cx="378696" cy="37869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0A8E24-D894-4A98-8A75-F4BDA7A9F78E}">
      <dsp:nvSpPr>
        <dsp:cNvPr id="0" name=""/>
        <dsp:cNvSpPr/>
      </dsp:nvSpPr>
      <dsp:spPr>
        <a:xfrm>
          <a:off x="3896826" y="0"/>
          <a:ext cx="1853796" cy="1514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b" anchorCtr="0">
          <a:noAutofit/>
        </a:bodyPr>
        <a:lstStyle/>
        <a:p>
          <a:pPr lvl="0" algn="ctr" defTabSz="933450">
            <a:lnSpc>
              <a:spcPct val="90000"/>
            </a:lnSpc>
            <a:spcBef>
              <a:spcPct val="0"/>
            </a:spcBef>
            <a:spcAft>
              <a:spcPct val="35000"/>
            </a:spcAft>
          </a:pPr>
          <a:r>
            <a:rPr lang="en-US" sz="2100" kern="1200" dirty="0">
              <a:solidFill>
                <a:schemeClr val="tx1"/>
              </a:solidFill>
              <a:latin typeface="Calibri" pitchFamily="34" charset="0"/>
            </a:rPr>
            <a:t>Resource List Management System Integration</a:t>
          </a:r>
        </a:p>
      </dsp:txBody>
      <dsp:txXfrm>
        <a:off x="3896826" y="0"/>
        <a:ext cx="1853796" cy="1514785"/>
      </dsp:txXfrm>
    </dsp:sp>
    <dsp:sp modelId="{C0571AC6-4E44-4AF3-86E8-07382DE63CAB}">
      <dsp:nvSpPr>
        <dsp:cNvPr id="0" name=""/>
        <dsp:cNvSpPr/>
      </dsp:nvSpPr>
      <dsp:spPr>
        <a:xfrm>
          <a:off x="4634376" y="1704133"/>
          <a:ext cx="378696" cy="37869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E79590-1996-43F1-ADA7-711F869DA887}">
      <dsp:nvSpPr>
        <dsp:cNvPr id="0" name=""/>
        <dsp:cNvSpPr/>
      </dsp:nvSpPr>
      <dsp:spPr>
        <a:xfrm>
          <a:off x="5843312" y="2272177"/>
          <a:ext cx="1853796" cy="1514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t" anchorCtr="0">
          <a:noAutofit/>
        </a:bodyPr>
        <a:lstStyle/>
        <a:p>
          <a:pPr lvl="0" algn="ctr" defTabSz="933450">
            <a:lnSpc>
              <a:spcPct val="90000"/>
            </a:lnSpc>
            <a:spcBef>
              <a:spcPct val="0"/>
            </a:spcBef>
            <a:spcAft>
              <a:spcPct val="35000"/>
            </a:spcAft>
          </a:pPr>
          <a:r>
            <a:rPr lang="en-US" sz="2100" kern="1200" dirty="0">
              <a:latin typeface="Calibri" pitchFamily="34" charset="0"/>
            </a:rPr>
            <a:t>International</a:t>
          </a:r>
        </a:p>
      </dsp:txBody>
      <dsp:txXfrm>
        <a:off x="5843312" y="2272177"/>
        <a:ext cx="1853796" cy="1514785"/>
      </dsp:txXfrm>
    </dsp:sp>
    <dsp:sp modelId="{5B6E6AAB-D090-4904-9E07-0B542B37C453}">
      <dsp:nvSpPr>
        <dsp:cNvPr id="0" name=""/>
        <dsp:cNvSpPr/>
      </dsp:nvSpPr>
      <dsp:spPr>
        <a:xfrm>
          <a:off x="6580862" y="1704133"/>
          <a:ext cx="378696" cy="37869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736A57-1FF1-4904-8216-ECEFA301BE53}" type="datetimeFigureOut">
              <a:rPr lang="en-GB" smtClean="0"/>
              <a:pPr/>
              <a:t>23/11/2017</a:t>
            </a:fld>
            <a:endParaRPr lang="en-GB"/>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F4A491-4770-46D8-B862-A34FA0A94CBB}" type="slidenum">
              <a:rPr lang="en-GB" smtClean="0"/>
              <a:pPr/>
              <a:t>‹#›</a:t>
            </a:fld>
            <a:endParaRPr lang="en-GB"/>
          </a:p>
        </p:txBody>
      </p:sp>
    </p:spTree>
    <p:extLst>
      <p:ext uri="{BB962C8B-B14F-4D97-AF65-F5344CB8AC3E}">
        <p14:creationId xmlns:p14="http://schemas.microsoft.com/office/powerpoint/2010/main" val="3860805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F4A491-4770-46D8-B862-A34FA0A94CBB}" type="slidenum">
              <a:rPr lang="en-GB" smtClean="0"/>
              <a:pPr/>
              <a:t>2</a:t>
            </a:fld>
            <a:endParaRPr lang="en-GB"/>
          </a:p>
        </p:txBody>
      </p:sp>
    </p:spTree>
    <p:extLst>
      <p:ext uri="{BB962C8B-B14F-4D97-AF65-F5344CB8AC3E}">
        <p14:creationId xmlns:p14="http://schemas.microsoft.com/office/powerpoint/2010/main" val="2056553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B24F93A-5681-4DB9-A127-621BB60B9684}" type="slidenum">
              <a:rPr lang="en-GB" smtClean="0"/>
              <a:pPr/>
              <a:t>7</a:t>
            </a:fld>
            <a:endParaRPr lang="en-GB"/>
          </a:p>
        </p:txBody>
      </p:sp>
    </p:spTree>
    <p:extLst>
      <p:ext uri="{BB962C8B-B14F-4D97-AF65-F5344CB8AC3E}">
        <p14:creationId xmlns:p14="http://schemas.microsoft.com/office/powerpoint/2010/main" val="1828281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F4A491-4770-46D8-B862-A34FA0A94CBB}" type="slidenum">
              <a:rPr lang="en-GB" smtClean="0"/>
              <a:pPr/>
              <a:t>8</a:t>
            </a:fld>
            <a:endParaRPr lang="en-GB"/>
          </a:p>
        </p:txBody>
      </p:sp>
    </p:spTree>
    <p:extLst>
      <p:ext uri="{BB962C8B-B14F-4D97-AF65-F5344CB8AC3E}">
        <p14:creationId xmlns:p14="http://schemas.microsoft.com/office/powerpoint/2010/main" val="11937028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03396" y="2630314"/>
            <a:ext cx="4447114" cy="569973"/>
          </a:xfrm>
        </p:spPr>
        <p:txBody>
          <a:bodyPr>
            <a:noAutofit/>
          </a:bodyPr>
          <a:lstStyle>
            <a:lvl1pPr algn="l">
              <a:defRPr sz="3600" b="0" i="0">
                <a:solidFill>
                  <a:schemeClr val="bg1"/>
                </a:solidFill>
                <a:latin typeface="Calibri Light"/>
                <a:cs typeface="Calibri Light"/>
              </a:defRPr>
            </a:lvl1pPr>
          </a:lstStyle>
          <a:p>
            <a:r>
              <a:rPr lang="en-GB" dirty="0"/>
              <a:t>Title / Header</a:t>
            </a:r>
            <a:endParaRPr lang="en-US" dirty="0"/>
          </a:p>
        </p:txBody>
      </p:sp>
      <p:sp>
        <p:nvSpPr>
          <p:cNvPr id="3" name="Subtitle 2"/>
          <p:cNvSpPr>
            <a:spLocks noGrp="1"/>
          </p:cNvSpPr>
          <p:nvPr>
            <p:ph type="subTitle" idx="1" hasCustomPrompt="1"/>
          </p:nvPr>
        </p:nvSpPr>
        <p:spPr>
          <a:xfrm>
            <a:off x="4403396" y="3363209"/>
            <a:ext cx="4447114" cy="604382"/>
          </a:xfrm>
        </p:spPr>
        <p:txBody>
          <a:bodyPr>
            <a:normAutofit/>
          </a:bodyPr>
          <a:lstStyle>
            <a:lvl1pPr marL="0" indent="0" algn="l">
              <a:buNone/>
              <a:defRPr sz="1800" b="0" i="0" baseline="0">
                <a:solidFill>
                  <a:srgbClr val="B4D234"/>
                </a:solidFill>
                <a:latin typeface="+mn-lt"/>
                <a:cs typeface="Calibri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Subhead / subtitle</a:t>
            </a:r>
            <a:endParaRPr lang="en-US" dirty="0"/>
          </a:p>
        </p:txBody>
      </p:sp>
      <p:sp>
        <p:nvSpPr>
          <p:cNvPr id="4" name="Date Placeholder 3"/>
          <p:cNvSpPr>
            <a:spLocks noGrp="1"/>
          </p:cNvSpPr>
          <p:nvPr>
            <p:ph type="dt" sz="half" idx="10"/>
          </p:nvPr>
        </p:nvSpPr>
        <p:spPr>
          <a:xfrm>
            <a:off x="4403396" y="4138106"/>
            <a:ext cx="2133600" cy="156140"/>
          </a:xfrm>
        </p:spPr>
        <p:txBody>
          <a:bodyPr/>
          <a:lstStyle>
            <a:lvl1pPr>
              <a:defRPr sz="1050">
                <a:solidFill>
                  <a:schemeClr val="bg1"/>
                </a:solidFill>
              </a:defRPr>
            </a:lvl1pPr>
          </a:lstStyle>
          <a:p>
            <a:fld id="{3803928A-BD0F-4E41-8FE4-7C4C0EEAD46D}" type="datetimeFigureOut">
              <a:rPr lang="en-US" smtClean="0"/>
              <a:pPr/>
              <a:t>23-Nov-17</a:t>
            </a:fld>
            <a:endParaRPr lang="en-US" dirty="0"/>
          </a:p>
        </p:txBody>
      </p:sp>
      <p:pic>
        <p:nvPicPr>
          <p:cNvPr id="8" name="Picture 7" descr="CLA_Master_Logo_whiteout.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0510" y="302297"/>
            <a:ext cx="1800000" cy="490909"/>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66523" y="5329532"/>
            <a:ext cx="1583972" cy="134931"/>
          </a:xfrm>
          <a:prstGeom prst="rect">
            <a:avLst/>
          </a:prstGeom>
        </p:spPr>
      </p:pic>
    </p:spTree>
    <p:extLst>
      <p:ext uri="{BB962C8B-B14F-4D97-AF65-F5344CB8AC3E}">
        <p14:creationId xmlns:p14="http://schemas.microsoft.com/office/powerpoint/2010/main" val="1613106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xt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3493" y="1057091"/>
            <a:ext cx="8557018" cy="476841"/>
          </a:xfrm>
        </p:spPr>
        <p:txBody>
          <a:bodyPr>
            <a:noAutofit/>
          </a:bodyPr>
          <a:lstStyle>
            <a:lvl1pPr algn="l">
              <a:defRPr sz="3600" b="0" i="0">
                <a:solidFill>
                  <a:srgbClr val="006373"/>
                </a:solidFill>
                <a:latin typeface="Calibri Light"/>
                <a:cs typeface="Calibri Light"/>
              </a:defRPr>
            </a:lvl1pPr>
          </a:lstStyle>
          <a:p>
            <a:r>
              <a:rPr lang="en-GB" dirty="0"/>
              <a:t>Click to edit master title style</a:t>
            </a:r>
            <a:endParaRPr lang="en-US" dirty="0"/>
          </a:p>
        </p:txBody>
      </p:sp>
      <p:sp>
        <p:nvSpPr>
          <p:cNvPr id="3" name="Content Placeholder 2"/>
          <p:cNvSpPr>
            <a:spLocks noGrp="1"/>
          </p:cNvSpPr>
          <p:nvPr>
            <p:ph idx="1" hasCustomPrompt="1"/>
          </p:nvPr>
        </p:nvSpPr>
        <p:spPr>
          <a:xfrm>
            <a:off x="293491" y="1729154"/>
            <a:ext cx="8557019" cy="3375982"/>
          </a:xfrm>
        </p:spPr>
        <p:txBody>
          <a:bodyPr>
            <a:normAutofit/>
          </a:bodyPr>
          <a:lstStyle>
            <a:lvl1pPr marL="0" indent="0">
              <a:buNone/>
              <a:defRPr sz="1600"/>
            </a:lvl1pPr>
            <a:lvl2pPr>
              <a:defRPr sz="1600"/>
            </a:lvl2pPr>
            <a:lvl3pPr>
              <a:defRPr sz="1600"/>
            </a:lvl3pPr>
            <a:lvl4pPr>
              <a:defRPr sz="1600"/>
            </a:lvl4pPr>
            <a:lvl5pPr>
              <a:defRPr sz="1600"/>
            </a:lvl5pPr>
          </a:lstStyle>
          <a:p>
            <a:pPr lvl="0"/>
            <a:r>
              <a:rPr lang="en-GB" dirty="0"/>
              <a:t>Click to edit master text styles</a:t>
            </a:r>
          </a:p>
          <a:p>
            <a:pPr lvl="1"/>
            <a:r>
              <a:rPr lang="en-GB" dirty="0"/>
              <a:t>Second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50510" y="302297"/>
            <a:ext cx="1799999" cy="490909"/>
          </a:xfrm>
          <a:prstGeom prst="rect">
            <a:avLst/>
          </a:prstGeom>
        </p:spPr>
      </p:pic>
      <p:sp>
        <p:nvSpPr>
          <p:cNvPr id="9" name="Rectangle 8"/>
          <p:cNvSpPr/>
          <p:nvPr userDrawn="1"/>
        </p:nvSpPr>
        <p:spPr>
          <a:xfrm>
            <a:off x="0" y="5610500"/>
            <a:ext cx="9144000" cy="113770"/>
          </a:xfrm>
          <a:prstGeom prst="rect">
            <a:avLst/>
          </a:prstGeom>
          <a:solidFill>
            <a:srgbClr val="B4D2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CLA_Strapline_@2x.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6509" y="5329532"/>
            <a:ext cx="1584000" cy="134931"/>
          </a:xfrm>
          <a:prstGeom prst="rect">
            <a:avLst/>
          </a:prstGeom>
        </p:spPr>
      </p:pic>
    </p:spTree>
    <p:extLst>
      <p:ext uri="{BB962C8B-B14F-4D97-AF65-F5344CB8AC3E}">
        <p14:creationId xmlns:p14="http://schemas.microsoft.com/office/powerpoint/2010/main" val="2319110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eak Page">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3851603" y="2827720"/>
            <a:ext cx="5029638" cy="569973"/>
          </a:xfrm>
        </p:spPr>
        <p:txBody>
          <a:bodyPr>
            <a:noAutofit/>
          </a:bodyPr>
          <a:lstStyle>
            <a:lvl1pPr algn="l">
              <a:defRPr sz="4400" b="0" i="0">
                <a:solidFill>
                  <a:schemeClr val="bg1"/>
                </a:solidFill>
                <a:latin typeface="Calibri"/>
                <a:cs typeface="Calibri"/>
              </a:defRPr>
            </a:lvl1pPr>
          </a:lstStyle>
          <a:p>
            <a:r>
              <a:rPr lang="en-GB" dirty="0"/>
              <a:t>Break page header</a:t>
            </a:r>
            <a:endParaRPr lang="en-US" dirty="0"/>
          </a:p>
        </p:txBody>
      </p:sp>
    </p:spTree>
    <p:extLst>
      <p:ext uri="{BB962C8B-B14F-4D97-AF65-F5344CB8AC3E}">
        <p14:creationId xmlns:p14="http://schemas.microsoft.com/office/powerpoint/2010/main" val="623245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 Page - Educa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3851603" y="2827720"/>
            <a:ext cx="5029638" cy="569973"/>
          </a:xfrm>
        </p:spPr>
        <p:txBody>
          <a:bodyPr>
            <a:noAutofit/>
          </a:bodyPr>
          <a:lstStyle>
            <a:lvl1pPr algn="l">
              <a:defRPr sz="4400" b="0" i="0">
                <a:solidFill>
                  <a:schemeClr val="bg1"/>
                </a:solidFill>
                <a:latin typeface="Calibri"/>
                <a:cs typeface="Calibri"/>
              </a:defRPr>
            </a:lvl1pPr>
          </a:lstStyle>
          <a:p>
            <a:r>
              <a:rPr lang="en-GB" dirty="0"/>
              <a:t>Break page header 2</a:t>
            </a:r>
            <a:endParaRPr lang="en-US" dirty="0"/>
          </a:p>
        </p:txBody>
      </p:sp>
    </p:spTree>
    <p:extLst>
      <p:ext uri="{BB962C8B-B14F-4D97-AF65-F5344CB8AC3E}">
        <p14:creationId xmlns:p14="http://schemas.microsoft.com/office/powerpoint/2010/main" val="1617111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gram Layout">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293491" y="1057091"/>
            <a:ext cx="8534387" cy="476841"/>
          </a:xfrm>
        </p:spPr>
        <p:txBody>
          <a:bodyPr>
            <a:noAutofit/>
          </a:bodyPr>
          <a:lstStyle>
            <a:lvl1pPr algn="l">
              <a:defRPr sz="3600" b="0" i="0">
                <a:solidFill>
                  <a:srgbClr val="006373"/>
                </a:solidFill>
                <a:latin typeface="Calibri Light"/>
                <a:cs typeface="Calibri Light"/>
              </a:defRPr>
            </a:lvl1pPr>
          </a:lstStyle>
          <a:p>
            <a:r>
              <a:rPr lang="en-GB" dirty="0"/>
              <a:t>Click to edit master title style</a:t>
            </a:r>
            <a:endParaRPr lang="en-US" dirty="0"/>
          </a:p>
        </p:txBody>
      </p:sp>
      <p:sp>
        <p:nvSpPr>
          <p:cNvPr id="14" name="Content Placeholder 2"/>
          <p:cNvSpPr>
            <a:spLocks noGrp="1"/>
          </p:cNvSpPr>
          <p:nvPr>
            <p:ph idx="1" hasCustomPrompt="1"/>
          </p:nvPr>
        </p:nvSpPr>
        <p:spPr>
          <a:xfrm>
            <a:off x="293492" y="1729155"/>
            <a:ext cx="2793522" cy="3375982"/>
          </a:xfrm>
        </p:spPr>
        <p:txBody>
          <a:bodyPr>
            <a:normAutofit/>
          </a:bodyPr>
          <a:lstStyle>
            <a:lvl1pPr marL="0" indent="0">
              <a:buNone/>
              <a:defRPr sz="1600"/>
            </a:lvl1pPr>
            <a:lvl2pPr>
              <a:defRPr sz="1600"/>
            </a:lvl2pPr>
            <a:lvl3pPr>
              <a:defRPr sz="1600"/>
            </a:lvl3pPr>
            <a:lvl4pPr>
              <a:defRPr sz="1600"/>
            </a:lvl4pPr>
            <a:lvl5pPr>
              <a:defRPr sz="1600"/>
            </a:lvl5pPr>
          </a:lstStyle>
          <a:p>
            <a:pPr lvl="0"/>
            <a:r>
              <a:rPr lang="en-GB" dirty="0"/>
              <a:t>Click to edit master </a:t>
            </a:r>
            <a:br>
              <a:rPr lang="en-GB" dirty="0"/>
            </a:br>
            <a:r>
              <a:rPr lang="en-GB" dirty="0"/>
              <a:t>text styles</a:t>
            </a:r>
          </a:p>
        </p:txBody>
      </p:sp>
      <p:sp>
        <p:nvSpPr>
          <p:cNvPr id="4" name="Content Placeholder 3"/>
          <p:cNvSpPr>
            <a:spLocks noGrp="1"/>
          </p:cNvSpPr>
          <p:nvPr>
            <p:ph sz="half" idx="2" hasCustomPrompt="1"/>
          </p:nvPr>
        </p:nvSpPr>
        <p:spPr>
          <a:xfrm>
            <a:off x="3309500" y="1729155"/>
            <a:ext cx="5518378" cy="3375982"/>
          </a:xfrm>
        </p:spPr>
        <p:txBody>
          <a:bodyPr>
            <a:normAutofit/>
          </a:bodyPr>
          <a:lstStyle>
            <a:lvl1pPr marL="0" indent="0" algn="ctr">
              <a:buNone/>
              <a:defRPr sz="1400" baseline="0">
                <a:solidFill>
                  <a:schemeClr val="tx1">
                    <a:lumMod val="50000"/>
                    <a:lumOff val="50000"/>
                  </a:schemeClr>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Image / Diagram</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50510" y="302297"/>
            <a:ext cx="1799999" cy="490909"/>
          </a:xfrm>
          <a:prstGeom prst="rect">
            <a:avLst/>
          </a:prstGeom>
        </p:spPr>
      </p:pic>
      <p:sp>
        <p:nvSpPr>
          <p:cNvPr id="10" name="Rectangle 9"/>
          <p:cNvSpPr/>
          <p:nvPr userDrawn="1"/>
        </p:nvSpPr>
        <p:spPr>
          <a:xfrm>
            <a:off x="0" y="5610500"/>
            <a:ext cx="9144000" cy="113770"/>
          </a:xfrm>
          <a:prstGeom prst="rect">
            <a:avLst/>
          </a:prstGeom>
          <a:solidFill>
            <a:srgbClr val="B4D2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20" descr="CLA_Strapline_@2x.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6509" y="5329532"/>
            <a:ext cx="1584000" cy="134931"/>
          </a:xfrm>
          <a:prstGeom prst="rect">
            <a:avLst/>
          </a:prstGeom>
        </p:spPr>
      </p:pic>
    </p:spTree>
    <p:extLst>
      <p:ext uri="{BB962C8B-B14F-4D97-AF65-F5344CB8AC3E}">
        <p14:creationId xmlns:p14="http://schemas.microsoft.com/office/powerpoint/2010/main" val="4246054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ck Cover Slide">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97516" y="2104748"/>
            <a:ext cx="1963219" cy="609275"/>
          </a:xfrm>
          <a:prstGeom prst="rect">
            <a:avLst/>
          </a:prstGeom>
        </p:spPr>
      </p:pic>
      <p:sp>
        <p:nvSpPr>
          <p:cNvPr id="10" name="Subtitle 2"/>
          <p:cNvSpPr txBox="1">
            <a:spLocks/>
          </p:cNvSpPr>
          <p:nvPr userDrawn="1"/>
        </p:nvSpPr>
        <p:spPr>
          <a:xfrm>
            <a:off x="5097516" y="3968330"/>
            <a:ext cx="1963219" cy="629272"/>
          </a:xfrm>
          <a:prstGeom prst="rect">
            <a:avLst/>
          </a:prstGeom>
        </p:spPr>
        <p:txBody>
          <a:bodyPr vert="horz" lIns="91440" tIns="45720" rIns="91440" bIns="45720" rtlCol="0">
            <a:noAutofit/>
          </a:bodyPr>
          <a:lstStyle>
            <a:lvl1pPr marL="0" indent="0" algn="l" defTabSz="457200" rtl="0" eaLnBrk="1" latinLnBrk="0" hangingPunct="1">
              <a:lnSpc>
                <a:spcPct val="80000"/>
              </a:lnSpc>
              <a:spcBef>
                <a:spcPct val="20000"/>
              </a:spcBef>
              <a:buFont typeface="Arial"/>
              <a:buNone/>
              <a:defRPr sz="1400" b="0" i="0" kern="1200" baseline="0">
                <a:solidFill>
                  <a:schemeClr val="bg1"/>
                </a:solidFill>
                <a:latin typeface="Calibri Light"/>
                <a:ea typeface="+mn-ea"/>
                <a:cs typeface="Calibri Light"/>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00000"/>
              </a:lnSpc>
            </a:pPr>
            <a:r>
              <a:rPr lang="en-GB" sz="1200" dirty="0"/>
              <a:t>Tel  020 7400 3100</a:t>
            </a:r>
          </a:p>
          <a:p>
            <a:pPr marL="0" marR="0" indent="0" algn="l" defTabSz="457200" rtl="0" eaLnBrk="1" fontAlgn="auto" latinLnBrk="0" hangingPunct="1">
              <a:lnSpc>
                <a:spcPct val="100000"/>
              </a:lnSpc>
              <a:spcBef>
                <a:spcPct val="20000"/>
              </a:spcBef>
              <a:spcAft>
                <a:spcPts val="0"/>
              </a:spcAft>
              <a:buClrTx/>
              <a:buSzTx/>
              <a:buFont typeface="Arial"/>
              <a:buNone/>
              <a:tabLst/>
              <a:defRPr/>
            </a:pPr>
            <a:r>
              <a:rPr lang="en-GB" sz="1200" dirty="0"/>
              <a:t>Email  </a:t>
            </a:r>
            <a:r>
              <a:rPr lang="en-GB" sz="1200" dirty="0" err="1"/>
              <a:t>cla@cla.co.uk</a:t>
            </a:r>
            <a:endParaRPr lang="en-GB" sz="1200" dirty="0"/>
          </a:p>
          <a:p>
            <a:pPr>
              <a:lnSpc>
                <a:spcPct val="100000"/>
              </a:lnSpc>
            </a:pPr>
            <a:r>
              <a:rPr lang="en-GB" sz="1200" baseline="0" dirty="0"/>
              <a:t>  </a:t>
            </a:r>
          </a:p>
        </p:txBody>
      </p:sp>
      <p:sp>
        <p:nvSpPr>
          <p:cNvPr id="11" name="Subtitle 2"/>
          <p:cNvSpPr txBox="1">
            <a:spLocks/>
          </p:cNvSpPr>
          <p:nvPr userDrawn="1"/>
        </p:nvSpPr>
        <p:spPr>
          <a:xfrm>
            <a:off x="5097516" y="3531074"/>
            <a:ext cx="3752993" cy="306552"/>
          </a:xfrm>
          <a:prstGeom prst="rect">
            <a:avLst/>
          </a:prstGeom>
        </p:spPr>
        <p:txBody>
          <a:bodyPr vert="horz" lIns="91440" tIns="45720" rIns="91440" bIns="45720" rtlCol="0">
            <a:normAutofit/>
          </a:bodyPr>
          <a:lstStyle>
            <a:lvl1pPr marL="0" indent="0" algn="l" defTabSz="457200" rtl="0" eaLnBrk="1" latinLnBrk="0" hangingPunct="1">
              <a:lnSpc>
                <a:spcPct val="80000"/>
              </a:lnSpc>
              <a:spcBef>
                <a:spcPct val="20000"/>
              </a:spcBef>
              <a:buFont typeface="Arial"/>
              <a:buNone/>
              <a:defRPr sz="1400" b="0" i="0" kern="1200" baseline="0">
                <a:solidFill>
                  <a:schemeClr val="bg1"/>
                </a:solidFill>
                <a:latin typeface="Calibri Light"/>
                <a:ea typeface="+mn-ea"/>
                <a:cs typeface="Calibri Light"/>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sz="1400" dirty="0"/>
              <a:t>The Copyright Licensing Agency Ltd</a:t>
            </a:r>
          </a:p>
        </p:txBody>
      </p:sp>
      <p:sp>
        <p:nvSpPr>
          <p:cNvPr id="12" name="Subtitle 2"/>
          <p:cNvSpPr txBox="1">
            <a:spLocks/>
          </p:cNvSpPr>
          <p:nvPr userDrawn="1"/>
        </p:nvSpPr>
        <p:spPr>
          <a:xfrm>
            <a:off x="6577724" y="3845036"/>
            <a:ext cx="1602829" cy="437930"/>
          </a:xfrm>
          <a:prstGeom prst="rect">
            <a:avLst/>
          </a:prstGeom>
        </p:spPr>
        <p:txBody>
          <a:bodyPr vert="horz" lIns="91440" tIns="45720" rIns="91440" bIns="45720" rtlCol="0">
            <a:normAutofit/>
          </a:bodyPr>
          <a:lstStyle>
            <a:lvl1pPr marL="0" indent="0" algn="l" defTabSz="457200" rtl="0" eaLnBrk="1" latinLnBrk="0" hangingPunct="1">
              <a:lnSpc>
                <a:spcPct val="80000"/>
              </a:lnSpc>
              <a:spcBef>
                <a:spcPct val="20000"/>
              </a:spcBef>
              <a:buFont typeface="Arial"/>
              <a:buNone/>
              <a:defRPr sz="1400" b="0" i="0" kern="1200" baseline="0">
                <a:solidFill>
                  <a:schemeClr val="bg1"/>
                </a:solidFill>
                <a:latin typeface="Calibri Light"/>
                <a:ea typeface="+mn-ea"/>
                <a:cs typeface="Calibri Light"/>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00000"/>
              </a:lnSpc>
            </a:pPr>
            <a:endParaRPr lang="en-GB" sz="1200" dirty="0"/>
          </a:p>
        </p:txBody>
      </p:sp>
      <p:sp>
        <p:nvSpPr>
          <p:cNvPr id="13" name="Subtitle 2"/>
          <p:cNvSpPr txBox="1">
            <a:spLocks/>
          </p:cNvSpPr>
          <p:nvPr userDrawn="1"/>
        </p:nvSpPr>
        <p:spPr>
          <a:xfrm>
            <a:off x="5097516" y="4983656"/>
            <a:ext cx="1602829" cy="437930"/>
          </a:xfrm>
          <a:prstGeom prst="rect">
            <a:avLst/>
          </a:prstGeom>
        </p:spPr>
        <p:txBody>
          <a:bodyPr vert="horz" lIns="91440" tIns="45720" rIns="91440" bIns="45720" rtlCol="0">
            <a:normAutofit/>
          </a:bodyPr>
          <a:lstStyle>
            <a:lvl1pPr marL="0" indent="0" algn="l" defTabSz="457200" rtl="0" eaLnBrk="1" latinLnBrk="0" hangingPunct="1">
              <a:lnSpc>
                <a:spcPct val="80000"/>
              </a:lnSpc>
              <a:spcBef>
                <a:spcPct val="20000"/>
              </a:spcBef>
              <a:buFont typeface="Arial"/>
              <a:buNone/>
              <a:defRPr sz="1400" b="0" i="0" kern="1200" baseline="0">
                <a:solidFill>
                  <a:schemeClr val="bg1"/>
                </a:solidFill>
                <a:latin typeface="Calibri Light"/>
                <a:ea typeface="+mn-ea"/>
                <a:cs typeface="Calibri Light"/>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00000"/>
              </a:lnSpc>
            </a:pPr>
            <a:r>
              <a:rPr lang="en-GB" sz="1600" dirty="0" err="1">
                <a:solidFill>
                  <a:srgbClr val="B4D234"/>
                </a:solidFill>
              </a:rPr>
              <a:t>www.cla.co.uk</a:t>
            </a:r>
            <a:endParaRPr lang="en-GB" sz="1600" baseline="0" dirty="0"/>
          </a:p>
        </p:txBody>
      </p:sp>
    </p:spTree>
    <p:extLst>
      <p:ext uri="{BB962C8B-B14F-4D97-AF65-F5344CB8AC3E}">
        <p14:creationId xmlns:p14="http://schemas.microsoft.com/office/powerpoint/2010/main" val="14214783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3803928A-BD0F-4E41-8FE4-7C4C0EEAD46D}" type="datetimeFigureOut">
              <a:rPr lang="en-US" smtClean="0"/>
              <a:pPr/>
              <a:t>23-Nov-17</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7DA97283-C73E-E049-935E-B5FE644A9BB5}" type="slidenum">
              <a:rPr lang="en-US" smtClean="0"/>
              <a:pPr/>
              <a:t>‹#›</a:t>
            </a:fld>
            <a:endParaRPr lang="en-US"/>
          </a:p>
        </p:txBody>
      </p:sp>
    </p:spTree>
    <p:extLst>
      <p:ext uri="{BB962C8B-B14F-4D97-AF65-F5344CB8AC3E}">
        <p14:creationId xmlns:p14="http://schemas.microsoft.com/office/powerpoint/2010/main" val="4100024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5" r:id="rId4"/>
    <p:sldLayoutId id="2147483652" r:id="rId5"/>
    <p:sldLayoutId id="2147483654"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8" Type="http://schemas.openxmlformats.org/officeDocument/2006/relationships/hyperlink" Target="https://www.cla.co.uk/blog-bathspa-migrating-to-dcs" TargetMode="External"/><Relationship Id="rId3" Type="http://schemas.openxmlformats.org/officeDocument/2006/relationships/hyperlink" Target="https://cla.co.uk/sites/default/files/Middlesex-University-DCS-Case-Study-New-Brand.pdf" TargetMode="External"/><Relationship Id="rId7" Type="http://schemas.openxmlformats.org/officeDocument/2006/relationships/hyperlink" Target="https://www.cla.co.uk/blog/highereducation/dcs-smaller-institution" TargetMode="External"/><Relationship Id="rId2" Type="http://schemas.openxmlformats.org/officeDocument/2006/relationships/hyperlink" Target="https://cla.co.uk/digital-content-store" TargetMode="External"/><Relationship Id="rId1" Type="http://schemas.openxmlformats.org/officeDocument/2006/relationships/slideLayout" Target="../slideLayouts/slideLayout2.xml"/><Relationship Id="rId6" Type="http://schemas.openxmlformats.org/officeDocument/2006/relationships/hyperlink" Target="https://www.cla.co.uk/blog/highereducation/dcs-independent-institution" TargetMode="External"/><Relationship Id="rId5" Type="http://schemas.openxmlformats.org/officeDocument/2006/relationships/hyperlink" Target="https://www.cla.co.uk/blog/higher-education/edgehill-dcs-blog" TargetMode="External"/><Relationship Id="rId10" Type="http://schemas.openxmlformats.org/officeDocument/2006/relationships/hyperlink" Target="https://www.cla.co.uk/blog-manchester-dcs-story" TargetMode="External"/><Relationship Id="rId4" Type="http://schemas.openxmlformats.org/officeDocument/2006/relationships/hyperlink" Target="https://www.cla.co.uk/blogs/all" TargetMode="External"/><Relationship Id="rId9" Type="http://schemas.openxmlformats.org/officeDocument/2006/relationships/hyperlink" Target="https://www.cla.co.uk/blog-front-end-course-content-API"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demo-dcs.cla.co.uk/logi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20.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4.png"/><Relationship Id="rId14" Type="http://schemas.openxmlformats.org/officeDocument/2006/relationships/image" Target="../media/image22.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03396" y="2345327"/>
            <a:ext cx="4447114" cy="569973"/>
          </a:xfrm>
        </p:spPr>
        <p:txBody>
          <a:bodyPr>
            <a:normAutofit fontScale="90000"/>
          </a:bodyPr>
          <a:lstStyle/>
          <a:p>
            <a:r>
              <a:rPr lang="en-US" dirty="0"/>
              <a:t>CLA Digital Content Store</a:t>
            </a:r>
          </a:p>
        </p:txBody>
      </p:sp>
      <p:sp>
        <p:nvSpPr>
          <p:cNvPr id="3" name="Subtitle 2"/>
          <p:cNvSpPr>
            <a:spLocks noGrp="1"/>
          </p:cNvSpPr>
          <p:nvPr>
            <p:ph type="subTitle" idx="1"/>
          </p:nvPr>
        </p:nvSpPr>
        <p:spPr>
          <a:xfrm>
            <a:off x="4403396" y="2992383"/>
            <a:ext cx="4639804" cy="1820792"/>
          </a:xfrm>
        </p:spPr>
        <p:txBody>
          <a:bodyPr>
            <a:normAutofit/>
          </a:bodyPr>
          <a:lstStyle/>
          <a:p>
            <a:r>
              <a:rPr lang="en-GB" dirty="0"/>
              <a:t>LIR Annual Seminar 2017</a:t>
            </a:r>
            <a:endParaRPr lang="en-US" dirty="0"/>
          </a:p>
          <a:p>
            <a:r>
              <a:rPr lang="en-US" dirty="0"/>
              <a:t>24 November 2017</a:t>
            </a:r>
          </a:p>
          <a:p>
            <a:endParaRPr lang="en-US" dirty="0"/>
          </a:p>
          <a:p>
            <a:r>
              <a:rPr lang="en-US" dirty="0"/>
              <a:t>Meghan Mazella</a:t>
            </a:r>
          </a:p>
          <a:p>
            <a:r>
              <a:rPr lang="en-US" dirty="0"/>
              <a:t>Senior Product Manager</a:t>
            </a:r>
          </a:p>
        </p:txBody>
      </p:sp>
    </p:spTree>
    <p:extLst>
      <p:ext uri="{BB962C8B-B14F-4D97-AF65-F5344CB8AC3E}">
        <p14:creationId xmlns:p14="http://schemas.microsoft.com/office/powerpoint/2010/main" val="162989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C8BFE4-A547-4BC9-AE5A-B470936A5E41}"/>
              </a:ext>
            </a:extLst>
          </p:cNvPr>
          <p:cNvSpPr>
            <a:spLocks noGrp="1"/>
          </p:cNvSpPr>
          <p:nvPr>
            <p:ph type="title"/>
          </p:nvPr>
        </p:nvSpPr>
        <p:spPr>
          <a:xfrm>
            <a:off x="293295" y="351035"/>
            <a:ext cx="8557018" cy="476841"/>
          </a:xfrm>
        </p:spPr>
        <p:txBody>
          <a:bodyPr/>
          <a:lstStyle/>
          <a:p>
            <a:r>
              <a:rPr lang="en-GB" dirty="0"/>
              <a:t>Cumulative Student Downloads</a:t>
            </a:r>
          </a:p>
        </p:txBody>
      </p:sp>
      <p:graphicFrame>
        <p:nvGraphicFramePr>
          <p:cNvPr id="6" name="Content Placeholder 5">
            <a:extLst>
              <a:ext uri="{FF2B5EF4-FFF2-40B4-BE49-F238E27FC236}">
                <a16:creationId xmlns:a16="http://schemas.microsoft.com/office/drawing/2014/main" xmlns="" id="{00000000-0008-0000-0000-000005000000}"/>
              </a:ext>
            </a:extLst>
          </p:cNvPr>
          <p:cNvGraphicFramePr>
            <a:graphicFrameLocks noGrp="1"/>
          </p:cNvGraphicFramePr>
          <p:nvPr>
            <p:ph idx="1"/>
            <p:extLst>
              <p:ext uri="{D42A27DB-BD31-4B8C-83A1-F6EECF244321}">
                <p14:modId xmlns:p14="http://schemas.microsoft.com/office/powerpoint/2010/main" val="2042654413"/>
              </p:ext>
            </p:extLst>
          </p:nvPr>
        </p:nvGraphicFramePr>
        <p:xfrm>
          <a:off x="293688" y="827875"/>
          <a:ext cx="8556625" cy="46870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99548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493" y="327626"/>
            <a:ext cx="8557018" cy="476841"/>
          </a:xfrm>
        </p:spPr>
        <p:txBody>
          <a:bodyPr/>
          <a:lstStyle/>
          <a:p>
            <a:r>
              <a:rPr lang="en-GB" dirty="0">
                <a:latin typeface="Calibri Light" panose="020F0302020204030204" pitchFamily="34" charset="0"/>
              </a:rPr>
              <a:t>Roadmap next 18 months</a:t>
            </a:r>
          </a:p>
        </p:txBody>
      </p:sp>
      <p:graphicFrame>
        <p:nvGraphicFramePr>
          <p:cNvPr id="5" name="Content Placeholder 13"/>
          <p:cNvGraphicFramePr>
            <a:graphicFrameLocks noGrp="1"/>
          </p:cNvGraphicFramePr>
          <p:nvPr>
            <p:ph idx="1"/>
            <p:extLst>
              <p:ext uri="{D42A27DB-BD31-4B8C-83A1-F6EECF244321}">
                <p14:modId xmlns:p14="http://schemas.microsoft.com/office/powerpoint/2010/main" val="3791655036"/>
              </p:ext>
            </p:extLst>
          </p:nvPr>
        </p:nvGraphicFramePr>
        <p:xfrm>
          <a:off x="293886" y="1318437"/>
          <a:ext cx="8556625" cy="3786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5658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493" y="296803"/>
            <a:ext cx="8557018" cy="476841"/>
          </a:xfrm>
        </p:spPr>
        <p:txBody>
          <a:bodyPr/>
          <a:lstStyle/>
          <a:p>
            <a:r>
              <a:rPr lang="en-GB" dirty="0"/>
              <a:t>More information</a:t>
            </a:r>
          </a:p>
        </p:txBody>
      </p:sp>
      <p:sp>
        <p:nvSpPr>
          <p:cNvPr id="4" name="Content Placeholder 3">
            <a:extLst>
              <a:ext uri="{FF2B5EF4-FFF2-40B4-BE49-F238E27FC236}">
                <a16:creationId xmlns:a16="http://schemas.microsoft.com/office/drawing/2014/main" xmlns="" id="{93E48AAD-77B7-4201-BB22-E1B816ED9D54}"/>
              </a:ext>
            </a:extLst>
          </p:cNvPr>
          <p:cNvSpPr>
            <a:spLocks noGrp="1"/>
          </p:cNvSpPr>
          <p:nvPr>
            <p:ph idx="1"/>
          </p:nvPr>
        </p:nvSpPr>
        <p:spPr>
          <a:xfrm>
            <a:off x="293491" y="1128713"/>
            <a:ext cx="8557019" cy="4157662"/>
          </a:xfrm>
        </p:spPr>
        <p:txBody>
          <a:bodyPr>
            <a:normAutofit fontScale="92500" lnSpcReduction="20000"/>
          </a:bodyPr>
          <a:lstStyle/>
          <a:p>
            <a:r>
              <a:rPr lang="en-GB" dirty="0">
                <a:hlinkClick r:id="rId2"/>
              </a:rPr>
              <a:t>https://cla.co.uk/digital-content-store</a:t>
            </a:r>
            <a:endParaRPr lang="en-GB" dirty="0"/>
          </a:p>
          <a:p>
            <a:endParaRPr lang="en-GB" dirty="0"/>
          </a:p>
          <a:p>
            <a:r>
              <a:rPr lang="en-GB" dirty="0">
                <a:hlinkClick r:id="rId3"/>
              </a:rPr>
              <a:t>https://cla.co.uk/sites/default/files/Middlesex-University-DCS-Case-Study-New-Brand.pdf</a:t>
            </a:r>
            <a:endParaRPr lang="en-GB" dirty="0"/>
          </a:p>
          <a:p>
            <a:endParaRPr lang="en-GB" dirty="0"/>
          </a:p>
          <a:p>
            <a:r>
              <a:rPr lang="en-GB" dirty="0"/>
              <a:t>Blogs: </a:t>
            </a:r>
            <a:r>
              <a:rPr lang="en-GB" dirty="0">
                <a:hlinkClick r:id="rId4"/>
              </a:rPr>
              <a:t>https://www.cla.co.uk/blogs/all</a:t>
            </a:r>
            <a:r>
              <a:rPr lang="en-GB" dirty="0"/>
              <a:t> </a:t>
            </a:r>
          </a:p>
          <a:p>
            <a:endParaRPr lang="en-GB" dirty="0"/>
          </a:p>
          <a:p>
            <a:r>
              <a:rPr lang="en-GB" dirty="0"/>
              <a:t>Edge Hill University  </a:t>
            </a:r>
            <a:r>
              <a:rPr lang="en-GB" dirty="0">
                <a:hlinkClick r:id="rId5"/>
              </a:rPr>
              <a:t>https://www.cla.co.uk/blog/higher-education/edgehill-dcs-blog</a:t>
            </a:r>
            <a:r>
              <a:rPr lang="en-GB" dirty="0"/>
              <a:t>  </a:t>
            </a:r>
          </a:p>
          <a:p>
            <a:endParaRPr lang="en-GB" dirty="0"/>
          </a:p>
          <a:p>
            <a:r>
              <a:rPr lang="en-GB" dirty="0"/>
              <a:t>Boston University London Programme  </a:t>
            </a:r>
            <a:r>
              <a:rPr lang="en-GB" dirty="0">
                <a:hlinkClick r:id="rId6"/>
              </a:rPr>
              <a:t>https://www.cla.co.uk/blog/highereducation/dcs-independent-institution</a:t>
            </a:r>
            <a:r>
              <a:rPr lang="en-GB" dirty="0"/>
              <a:t> </a:t>
            </a:r>
          </a:p>
          <a:p>
            <a:endParaRPr lang="en-GB" dirty="0"/>
          </a:p>
          <a:p>
            <a:r>
              <a:rPr lang="en-GB" dirty="0"/>
              <a:t>St John’s Nottingham </a:t>
            </a:r>
            <a:r>
              <a:rPr lang="en-GB" dirty="0">
                <a:hlinkClick r:id="rId7"/>
              </a:rPr>
              <a:t>https://www.cla.co.uk/blog/highereducation/dcs-smaller-institution</a:t>
            </a:r>
            <a:endParaRPr lang="en-GB" dirty="0"/>
          </a:p>
          <a:p>
            <a:endParaRPr lang="en-GB" dirty="0"/>
          </a:p>
          <a:p>
            <a:r>
              <a:rPr lang="en-GB" dirty="0"/>
              <a:t>Bath Spa University   </a:t>
            </a:r>
            <a:r>
              <a:rPr lang="en-GB" dirty="0">
                <a:hlinkClick r:id="rId8"/>
              </a:rPr>
              <a:t>https://www.cla.co.uk/blog-bathspa-migrating-to-dcs</a:t>
            </a:r>
            <a:r>
              <a:rPr lang="en-GB" dirty="0"/>
              <a:t>   </a:t>
            </a:r>
          </a:p>
          <a:p>
            <a:endParaRPr lang="en-GB" dirty="0"/>
          </a:p>
          <a:p>
            <a:r>
              <a:rPr lang="en-GB" dirty="0"/>
              <a:t>University of Warwick- </a:t>
            </a:r>
            <a:r>
              <a:rPr lang="en-GB" dirty="0">
                <a:hlinkClick r:id="rId9"/>
              </a:rPr>
              <a:t>https://www.cla.co.uk/blog-front-end-course-content-API</a:t>
            </a:r>
            <a:r>
              <a:rPr lang="en-GB" dirty="0"/>
              <a:t> </a:t>
            </a:r>
          </a:p>
          <a:p>
            <a:endParaRPr lang="en-GB" dirty="0"/>
          </a:p>
          <a:p>
            <a:r>
              <a:rPr lang="en-GB" dirty="0"/>
              <a:t>University of Manchester </a:t>
            </a:r>
            <a:r>
              <a:rPr lang="en-GB" dirty="0">
                <a:hlinkClick r:id="rId10"/>
              </a:rPr>
              <a:t>https://www.cla.co.uk/blog-manchester-dcs-story</a:t>
            </a:r>
            <a:r>
              <a:rPr lang="en-GB" dirty="0"/>
              <a:t> </a:t>
            </a:r>
          </a:p>
          <a:p>
            <a:endParaRPr lang="en-GB" dirty="0"/>
          </a:p>
          <a:p>
            <a:endParaRPr lang="en-GB" dirty="0"/>
          </a:p>
        </p:txBody>
      </p:sp>
    </p:spTree>
    <p:extLst>
      <p:ext uri="{BB962C8B-B14F-4D97-AF65-F5344CB8AC3E}">
        <p14:creationId xmlns:p14="http://schemas.microsoft.com/office/powerpoint/2010/main" val="2907077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0509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688" y="341829"/>
            <a:ext cx="8557018" cy="476841"/>
          </a:xfrm>
        </p:spPr>
        <p:txBody>
          <a:bodyPr/>
          <a:lstStyle/>
          <a:p>
            <a:r>
              <a:rPr lang="en-GB" dirty="0"/>
              <a:t>Key Dates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72545487"/>
              </p:ext>
            </p:extLst>
          </p:nvPr>
        </p:nvGraphicFramePr>
        <p:xfrm>
          <a:off x="294081" y="1281600"/>
          <a:ext cx="8556625" cy="389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491" y="307078"/>
            <a:ext cx="8557018" cy="476841"/>
          </a:xfrm>
        </p:spPr>
        <p:txBody>
          <a:bodyPr/>
          <a:lstStyle/>
          <a:p>
            <a:r>
              <a:rPr lang="en-GB" dirty="0"/>
              <a:t>The Challenge in the UK</a:t>
            </a:r>
          </a:p>
        </p:txBody>
      </p:sp>
      <p:sp>
        <p:nvSpPr>
          <p:cNvPr id="3" name="Content Placeholder 2"/>
          <p:cNvSpPr>
            <a:spLocks noGrp="1"/>
          </p:cNvSpPr>
          <p:nvPr>
            <p:ph idx="1"/>
          </p:nvPr>
        </p:nvSpPr>
        <p:spPr>
          <a:xfrm>
            <a:off x="293490" y="1205172"/>
            <a:ext cx="8557019" cy="3375982"/>
          </a:xfrm>
        </p:spPr>
        <p:txBody>
          <a:bodyPr/>
          <a:lstStyle/>
          <a:p>
            <a:pPr marL="342900" indent="-342900">
              <a:buClr>
                <a:srgbClr val="006373"/>
              </a:buClr>
              <a:buFont typeface="Arial" panose="020B0604020202020204" pitchFamily="34" charset="0"/>
              <a:buChar char="•"/>
            </a:pPr>
            <a:r>
              <a:rPr lang="en-GB" sz="2000" dirty="0">
                <a:latin typeface="Calibri Light" panose="020F0302020204030204" pitchFamily="34" charset="0"/>
              </a:rPr>
              <a:t>Three year sector wide deal expiring July 2016</a:t>
            </a:r>
          </a:p>
          <a:p>
            <a:pPr>
              <a:buClr>
                <a:srgbClr val="006373"/>
              </a:buClr>
            </a:pPr>
            <a:endParaRPr lang="en-GB" sz="2000" dirty="0">
              <a:latin typeface="Calibri Light" panose="020F0302020204030204" pitchFamily="34" charset="0"/>
            </a:endParaRPr>
          </a:p>
          <a:p>
            <a:pPr marL="342900" indent="-342900">
              <a:buClr>
                <a:srgbClr val="006373"/>
              </a:buClr>
              <a:buFont typeface="Arial" panose="020B0604020202020204" pitchFamily="34" charset="0"/>
              <a:buChar char="•"/>
            </a:pPr>
            <a:r>
              <a:rPr lang="en-GB" sz="2000" dirty="0">
                <a:latin typeface="Calibri Light" panose="020F0302020204030204" pitchFamily="34" charset="0"/>
              </a:rPr>
              <a:t>Changing the conversation with both users of content and creators of content </a:t>
            </a:r>
          </a:p>
          <a:p>
            <a:pPr>
              <a:buClr>
                <a:srgbClr val="006373"/>
              </a:buClr>
            </a:pPr>
            <a:endParaRPr lang="en-GB" sz="2000" dirty="0">
              <a:latin typeface="Calibri Light" panose="020F0302020204030204" pitchFamily="34" charset="0"/>
            </a:endParaRPr>
          </a:p>
          <a:p>
            <a:pPr marL="342900" indent="-342900">
              <a:buClr>
                <a:srgbClr val="006373"/>
              </a:buClr>
              <a:buFont typeface="Arial" panose="020B0604020202020204" pitchFamily="34" charset="0"/>
              <a:buChar char="•"/>
            </a:pPr>
            <a:r>
              <a:rPr lang="en-GB" sz="2000" dirty="0">
                <a:latin typeface="Calibri Light" panose="020F0302020204030204" pitchFamily="34" charset="0"/>
              </a:rPr>
              <a:t>Annual census reporting burden on licensees</a:t>
            </a:r>
          </a:p>
          <a:p>
            <a:pPr marL="342900" indent="-342900">
              <a:buClr>
                <a:srgbClr val="006373"/>
              </a:buClr>
              <a:buFont typeface="Arial" panose="020B0604020202020204" pitchFamily="34" charset="0"/>
              <a:buChar char="•"/>
            </a:pPr>
            <a:endParaRPr lang="en-GB" sz="2000" dirty="0">
              <a:latin typeface="Calibri Light" panose="020F0302020204030204" pitchFamily="34" charset="0"/>
            </a:endParaRPr>
          </a:p>
          <a:p>
            <a:endParaRPr lang="en-GB" dirty="0"/>
          </a:p>
        </p:txBody>
      </p:sp>
    </p:spTree>
    <p:extLst>
      <p:ext uri="{BB962C8B-B14F-4D97-AF65-F5344CB8AC3E}">
        <p14:creationId xmlns:p14="http://schemas.microsoft.com/office/powerpoint/2010/main" val="2622215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493" y="296804"/>
            <a:ext cx="8557018" cy="476841"/>
          </a:xfrm>
        </p:spPr>
        <p:txBody>
          <a:bodyPr/>
          <a:lstStyle/>
          <a:p>
            <a:r>
              <a:rPr lang="en-GB" dirty="0"/>
              <a:t>Our Solution</a:t>
            </a:r>
          </a:p>
        </p:txBody>
      </p:sp>
      <p:sp>
        <p:nvSpPr>
          <p:cNvPr id="4" name="Content Placeholder 1"/>
          <p:cNvSpPr>
            <a:spLocks noGrp="1"/>
          </p:cNvSpPr>
          <p:nvPr>
            <p:ph idx="1"/>
          </p:nvPr>
        </p:nvSpPr>
        <p:spPr>
          <a:xfrm>
            <a:off x="1708419" y="1888261"/>
            <a:ext cx="5727165" cy="1870939"/>
          </a:xfrm>
        </p:spPr>
        <p:txBody>
          <a:bodyPr>
            <a:noAutofit/>
          </a:bodyPr>
          <a:lstStyle/>
          <a:p>
            <a:pPr lvl="0" algn="ctr"/>
            <a:endParaRPr lang="en-GB" dirty="0">
              <a:latin typeface="Calibri" pitchFamily="34" charset="0"/>
            </a:endParaRPr>
          </a:p>
          <a:p>
            <a:pPr lvl="0" algn="ctr"/>
            <a:endParaRPr lang="en-GB" dirty="0">
              <a:latin typeface="Calibri" pitchFamily="34" charset="0"/>
            </a:endParaRPr>
          </a:p>
          <a:p>
            <a:pPr lvl="0" algn="ctr"/>
            <a:r>
              <a:rPr lang="en-GB" sz="2000" dirty="0">
                <a:latin typeface="Calibri Light" panose="020F0302020204030204" pitchFamily="34" charset="0"/>
              </a:rPr>
              <a:t>A centralised, secure, CLA-operated content store for HEIs to store digital copies created under the licence, rather than on individual institutions’ repositories.</a:t>
            </a:r>
            <a:endParaRPr lang="en-GB" sz="2000" dirty="0">
              <a:solidFill>
                <a:schemeClr val="bg1">
                  <a:lumMod val="50000"/>
                </a:schemeClr>
              </a:solidFill>
              <a:latin typeface="Calibri Light" panose="020F0302020204030204" pitchFamily="34" charset="0"/>
            </a:endParaRPr>
          </a:p>
          <a:p>
            <a:pPr marL="6350" lvl="1" indent="-6350" algn="ctr">
              <a:spcBef>
                <a:spcPts val="800"/>
              </a:spcBef>
              <a:spcAft>
                <a:spcPts val="600"/>
              </a:spcAft>
              <a:buClr>
                <a:srgbClr val="C00000"/>
              </a:buClr>
              <a:buNone/>
            </a:pPr>
            <a:r>
              <a:rPr lang="en-GB" dirty="0">
                <a:solidFill>
                  <a:schemeClr val="bg1">
                    <a:lumMod val="50000"/>
                  </a:schemeClr>
                </a:solidFill>
                <a:latin typeface="Calibri Light" panose="020F0302020204030204" pitchFamily="34" charset="0"/>
                <a:cs typeface="Arial"/>
              </a:rPr>
              <a:t> </a:t>
            </a:r>
          </a:p>
        </p:txBody>
      </p:sp>
      <p:sp>
        <p:nvSpPr>
          <p:cNvPr id="5" name="Rectangle 4">
            <a:extLst>
              <a:ext uri="{FF2B5EF4-FFF2-40B4-BE49-F238E27FC236}">
                <a16:creationId xmlns:a16="http://schemas.microsoft.com/office/drawing/2014/main" xmlns="" id="{AC9F411E-6C18-4D6E-ADB8-27E61D2E3524}"/>
              </a:ext>
            </a:extLst>
          </p:cNvPr>
          <p:cNvSpPr/>
          <p:nvPr/>
        </p:nvSpPr>
        <p:spPr>
          <a:xfrm>
            <a:off x="2286000" y="2395835"/>
            <a:ext cx="4572000" cy="1015663"/>
          </a:xfrm>
          <a:prstGeom prst="rect">
            <a:avLst/>
          </a:prstGeom>
        </p:spPr>
        <p:txBody>
          <a:bodyPr>
            <a:spAutoFit/>
          </a:bodyPr>
          <a:lstStyle/>
          <a:p>
            <a:pPr marL="457200" indent="-457200" algn="ctr">
              <a:buNone/>
            </a:pPr>
            <a:r>
              <a:rPr lang="en-GB" sz="2000" dirty="0">
                <a:latin typeface="Calibri Light" panose="020F0302020204030204" pitchFamily="34" charset="0"/>
              </a:rPr>
              <a:t>A workflow tool to manage the process of licence checks and the creation of content under the licence.</a:t>
            </a:r>
          </a:p>
        </p:txBody>
      </p:sp>
      <p:sp>
        <p:nvSpPr>
          <p:cNvPr id="6" name="Content Placeholder 2">
            <a:extLst>
              <a:ext uri="{FF2B5EF4-FFF2-40B4-BE49-F238E27FC236}">
                <a16:creationId xmlns:a16="http://schemas.microsoft.com/office/drawing/2014/main" xmlns="" id="{1B0EDCE1-2B9A-4E74-AF77-D4D5E19D3068}"/>
              </a:ext>
            </a:extLst>
          </p:cNvPr>
          <p:cNvSpPr txBox="1">
            <a:spLocks/>
          </p:cNvSpPr>
          <p:nvPr/>
        </p:nvSpPr>
        <p:spPr>
          <a:xfrm>
            <a:off x="2047467" y="2140120"/>
            <a:ext cx="5234006" cy="1774334"/>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GB" sz="2000" dirty="0">
                <a:latin typeface="Calibri Light" panose="020F0302020204030204" pitchFamily="34" charset="0"/>
              </a:rPr>
              <a:t>The platform is included in the CLA annual licence fee and removes the need for annual census reporting.</a:t>
            </a:r>
          </a:p>
          <a:p>
            <a:endParaRPr lang="en-GB" dirty="0"/>
          </a:p>
        </p:txBody>
      </p:sp>
      <p:sp>
        <p:nvSpPr>
          <p:cNvPr id="7" name="Content Placeholder 2">
            <a:extLst>
              <a:ext uri="{FF2B5EF4-FFF2-40B4-BE49-F238E27FC236}">
                <a16:creationId xmlns:a16="http://schemas.microsoft.com/office/drawing/2014/main" xmlns="" id="{C965B049-DBE9-4CF2-B0EC-821D43F9891E}"/>
              </a:ext>
            </a:extLst>
          </p:cNvPr>
          <p:cNvSpPr txBox="1">
            <a:spLocks/>
          </p:cNvSpPr>
          <p:nvPr/>
        </p:nvSpPr>
        <p:spPr>
          <a:xfrm>
            <a:off x="2047467" y="2442917"/>
            <a:ext cx="5408666" cy="1425012"/>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ctr"/>
            <a:r>
              <a:rPr lang="en-GB" sz="2000" dirty="0">
                <a:latin typeface="Calibri Light" panose="020F0302020204030204" pitchFamily="34" charset="0"/>
              </a:rPr>
              <a:t>A platform that creates new conversations with users and creators of content.</a:t>
            </a:r>
          </a:p>
          <a:p>
            <a:endParaRPr lang="en-GB" dirty="0"/>
          </a:p>
        </p:txBody>
      </p:sp>
    </p:spTree>
    <p:extLst>
      <p:ext uri="{BB962C8B-B14F-4D97-AF65-F5344CB8AC3E}">
        <p14:creationId xmlns:p14="http://schemas.microsoft.com/office/powerpoint/2010/main" val="121421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hidden"/>
                                      </p:to>
                                    </p:set>
                                  </p:childTnLst>
                                </p:cTn>
                              </p:par>
                              <p:par>
                                <p:cTn id="11" presetID="1" presetClass="exit" presetSubtype="0" fill="hold" grpId="1"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4" grpId="1" build="p"/>
      <p:bldP spid="5" grpId="0"/>
      <p:bldP spid="5" grpId="1"/>
      <p:bldP spid="6" grpId="0"/>
      <p:bldP spid="6" grpId="1"/>
      <p:bldP spid="7" grpId="0"/>
      <p:bldP spid="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493" y="283368"/>
            <a:ext cx="8557018" cy="476841"/>
          </a:xfrm>
        </p:spPr>
        <p:txBody>
          <a:bodyPr/>
          <a:lstStyle/>
          <a:p>
            <a:r>
              <a:rPr lang="en-GB" dirty="0"/>
              <a:t>Working with Universities</a:t>
            </a:r>
          </a:p>
        </p:txBody>
      </p:sp>
      <p:sp>
        <p:nvSpPr>
          <p:cNvPr id="3" name="Content Placeholder 2"/>
          <p:cNvSpPr>
            <a:spLocks noGrp="1"/>
          </p:cNvSpPr>
          <p:nvPr>
            <p:ph idx="1"/>
          </p:nvPr>
        </p:nvSpPr>
        <p:spPr>
          <a:xfrm>
            <a:off x="293491" y="1137138"/>
            <a:ext cx="8557019" cy="3967998"/>
          </a:xfrm>
        </p:spPr>
        <p:txBody>
          <a:bodyPr>
            <a:normAutofit lnSpcReduction="10000"/>
          </a:bodyPr>
          <a:lstStyle/>
          <a:p>
            <a:pPr marL="285750" indent="-285750">
              <a:buClr>
                <a:srgbClr val="006373"/>
              </a:buClr>
              <a:buFont typeface="Arial" panose="020B0604020202020204" pitchFamily="34" charset="0"/>
              <a:buChar char="•"/>
            </a:pPr>
            <a:r>
              <a:rPr lang="en-GB" sz="2000" dirty="0">
                <a:latin typeface="Calibri Light" panose="020F0302020204030204" pitchFamily="34" charset="0"/>
              </a:rPr>
              <a:t>Developed over a year in collaboration with HE community</a:t>
            </a:r>
          </a:p>
          <a:p>
            <a:pPr marL="285750" indent="-285750">
              <a:buClr>
                <a:srgbClr val="006373"/>
              </a:buClr>
              <a:buFont typeface="Arial" panose="020B0604020202020204" pitchFamily="34" charset="0"/>
              <a:buChar char="•"/>
            </a:pPr>
            <a:r>
              <a:rPr lang="en-GB" sz="2000" dirty="0">
                <a:latin typeface="Calibri Light" panose="020F0302020204030204" pitchFamily="34" charset="0"/>
              </a:rPr>
              <a:t>Working with 5 HEI development partners</a:t>
            </a:r>
          </a:p>
          <a:p>
            <a:pPr lvl="1">
              <a:buClr>
                <a:srgbClr val="006373"/>
              </a:buClr>
              <a:buFont typeface="Arial" panose="020B0604020202020204" pitchFamily="34" charset="0"/>
              <a:buChar char="•"/>
            </a:pPr>
            <a:r>
              <a:rPr lang="en-GB" sz="2000" dirty="0">
                <a:latin typeface="Calibri Light" panose="020F0302020204030204" pitchFamily="34" charset="0"/>
              </a:rPr>
              <a:t>University of Manchester</a:t>
            </a:r>
          </a:p>
          <a:p>
            <a:pPr lvl="1">
              <a:buClr>
                <a:srgbClr val="006373"/>
              </a:buClr>
              <a:buFont typeface="Arial" panose="020B0604020202020204" pitchFamily="34" charset="0"/>
              <a:buChar char="•"/>
            </a:pPr>
            <a:r>
              <a:rPr lang="en-GB" sz="2000" dirty="0">
                <a:latin typeface="Calibri Light" panose="020F0302020204030204" pitchFamily="34" charset="0"/>
              </a:rPr>
              <a:t>University of Sheffield</a:t>
            </a:r>
          </a:p>
          <a:p>
            <a:pPr lvl="1">
              <a:buClr>
                <a:srgbClr val="006373"/>
              </a:buClr>
              <a:buFont typeface="Arial" panose="020B0604020202020204" pitchFamily="34" charset="0"/>
              <a:buChar char="•"/>
            </a:pPr>
            <a:r>
              <a:rPr lang="en-GB" sz="2000" dirty="0">
                <a:latin typeface="Calibri Light" panose="020F0302020204030204" pitchFamily="34" charset="0"/>
              </a:rPr>
              <a:t>University of Nottingham </a:t>
            </a:r>
          </a:p>
          <a:p>
            <a:pPr lvl="1">
              <a:buClr>
                <a:srgbClr val="006373"/>
              </a:buClr>
              <a:buFont typeface="Arial" panose="020B0604020202020204" pitchFamily="34" charset="0"/>
              <a:buChar char="•"/>
            </a:pPr>
            <a:r>
              <a:rPr lang="en-GB" sz="2000" dirty="0">
                <a:latin typeface="Calibri Light" panose="020F0302020204030204" pitchFamily="34" charset="0"/>
              </a:rPr>
              <a:t>Middlesex University </a:t>
            </a:r>
          </a:p>
          <a:p>
            <a:pPr lvl="1">
              <a:buClr>
                <a:srgbClr val="006373"/>
              </a:buClr>
              <a:buFont typeface="Arial" panose="020B0604020202020204" pitchFamily="34" charset="0"/>
              <a:buChar char="•"/>
            </a:pPr>
            <a:r>
              <a:rPr lang="en-GB" sz="2000" dirty="0">
                <a:latin typeface="Calibri Light" panose="020F0302020204030204" pitchFamily="34" charset="0"/>
              </a:rPr>
              <a:t>London School Economics (LSE)</a:t>
            </a:r>
          </a:p>
          <a:p>
            <a:pPr marL="285750" indent="-285750">
              <a:buClr>
                <a:srgbClr val="006373"/>
              </a:buClr>
              <a:buFont typeface="Arial" panose="020B0604020202020204" pitchFamily="34" charset="0"/>
              <a:buChar char="•"/>
            </a:pPr>
            <a:r>
              <a:rPr lang="en-GB" sz="2000" dirty="0">
                <a:latin typeface="Calibri Light" panose="020F0302020204030204" pitchFamily="34" charset="0"/>
              </a:rPr>
              <a:t>Intense programme of stakeholder management to consult wider HE community</a:t>
            </a:r>
          </a:p>
          <a:p>
            <a:pPr lvl="1">
              <a:buClr>
                <a:srgbClr val="006373"/>
              </a:buClr>
              <a:buFont typeface="Arial" panose="020B0604020202020204" pitchFamily="34" charset="0"/>
              <a:buChar char="•"/>
            </a:pPr>
            <a:r>
              <a:rPr lang="en-GB" sz="2000" dirty="0">
                <a:latin typeface="Calibri Light" panose="020F0302020204030204" pitchFamily="34" charset="0"/>
              </a:rPr>
              <a:t>Monthly webinars</a:t>
            </a:r>
          </a:p>
          <a:p>
            <a:pPr lvl="1">
              <a:buClr>
                <a:srgbClr val="006373"/>
              </a:buClr>
              <a:buFont typeface="Arial" panose="020B0604020202020204" pitchFamily="34" charset="0"/>
              <a:buChar char="•"/>
            </a:pPr>
            <a:r>
              <a:rPr lang="en-GB" sz="2000" dirty="0">
                <a:latin typeface="Calibri Light" panose="020F0302020204030204" pitchFamily="34" charset="0"/>
              </a:rPr>
              <a:t>Account management visits</a:t>
            </a:r>
          </a:p>
          <a:p>
            <a:pPr marL="285750" indent="-285750">
              <a:buClr>
                <a:srgbClr val="006373"/>
              </a:buClr>
              <a:buFont typeface="Arial" panose="020B0604020202020204" pitchFamily="34" charset="0"/>
              <a:buChar char="•"/>
            </a:pPr>
            <a:endParaRPr lang="en-GB" dirty="0">
              <a:latin typeface="Calibri Light" panose="020F0302020204030204" pitchFamily="34" charset="0"/>
            </a:endParaRPr>
          </a:p>
        </p:txBody>
      </p:sp>
    </p:spTree>
    <p:extLst>
      <p:ext uri="{BB962C8B-B14F-4D97-AF65-F5344CB8AC3E}">
        <p14:creationId xmlns:p14="http://schemas.microsoft.com/office/powerpoint/2010/main" val="454859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493" y="286529"/>
            <a:ext cx="8557018" cy="476841"/>
          </a:xfrm>
        </p:spPr>
        <p:txBody>
          <a:bodyPr/>
          <a:lstStyle/>
          <a:p>
            <a:r>
              <a:rPr lang="en-GB" dirty="0"/>
              <a:t>Demo</a:t>
            </a:r>
          </a:p>
        </p:txBody>
      </p:sp>
      <p:pic>
        <p:nvPicPr>
          <p:cNvPr id="6" name="Content Placeholder 5">
            <a:hlinkClick r:id="rId2"/>
            <a:extLst>
              <a:ext uri="{FF2B5EF4-FFF2-40B4-BE49-F238E27FC236}">
                <a16:creationId xmlns:a16="http://schemas.microsoft.com/office/drawing/2014/main" xmlns="" id="{A78D5E15-E1F7-4F7D-B5EC-EF31860FACDD}"/>
              </a:ext>
            </a:extLst>
          </p:cNvPr>
          <p:cNvPicPr>
            <a:picLocks noGrp="1" noChangeAspect="1"/>
          </p:cNvPicPr>
          <p:nvPr>
            <p:ph idx="1"/>
          </p:nvPr>
        </p:nvPicPr>
        <p:blipFill rotWithShape="1">
          <a:blip r:embed="rId3"/>
          <a:srcRect l="4079" t="7249" r="5889" b="5102"/>
          <a:stretch/>
        </p:blipFill>
        <p:spPr>
          <a:xfrm>
            <a:off x="458053" y="913841"/>
            <a:ext cx="8227898" cy="4387364"/>
          </a:xfrm>
        </p:spPr>
      </p:pic>
    </p:spTree>
    <p:extLst>
      <p:ext uri="{BB962C8B-B14F-4D97-AF65-F5344CB8AC3E}">
        <p14:creationId xmlns:p14="http://schemas.microsoft.com/office/powerpoint/2010/main" val="105980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1FB9251B-91D3-42C8-8FEC-9BB831A684CC}"/>
              </a:ext>
            </a:extLst>
          </p:cNvPr>
          <p:cNvSpPr txBox="1"/>
          <p:nvPr/>
        </p:nvSpPr>
        <p:spPr>
          <a:xfrm>
            <a:off x="1681347" y="4019556"/>
            <a:ext cx="1712250" cy="923330"/>
          </a:xfrm>
          <a:prstGeom prst="rect">
            <a:avLst/>
          </a:prstGeom>
          <a:noFill/>
        </p:spPr>
        <p:txBody>
          <a:bodyPr wrap="square" rtlCol="0">
            <a:spAutoFit/>
          </a:bodyPr>
          <a:lstStyle/>
          <a:p>
            <a:pPr algn="ctr"/>
            <a:r>
              <a:rPr lang="en-GB" dirty="0">
                <a:solidFill>
                  <a:srgbClr val="006778"/>
                </a:solidFill>
                <a:latin typeface="FS Elliot" pitchFamily="2" charset="0"/>
              </a:rPr>
              <a:t>Streamlines copyright checks</a:t>
            </a:r>
          </a:p>
        </p:txBody>
      </p:sp>
      <p:grpSp>
        <p:nvGrpSpPr>
          <p:cNvPr id="8" name="Group 39">
            <a:extLst>
              <a:ext uri="{FF2B5EF4-FFF2-40B4-BE49-F238E27FC236}">
                <a16:creationId xmlns:a16="http://schemas.microsoft.com/office/drawing/2014/main" xmlns="" id="{42F106FF-E347-4448-84DC-9B36057229F5}"/>
              </a:ext>
            </a:extLst>
          </p:cNvPr>
          <p:cNvGrpSpPr/>
          <p:nvPr/>
        </p:nvGrpSpPr>
        <p:grpSpPr>
          <a:xfrm>
            <a:off x="599757" y="2144621"/>
            <a:ext cx="990600" cy="1333501"/>
            <a:chOff x="1447800" y="1727200"/>
            <a:chExt cx="990600" cy="1333501"/>
          </a:xfrm>
        </p:grpSpPr>
        <p:sp>
          <p:nvSpPr>
            <p:cNvPr id="9" name="Rectangle 8">
              <a:extLst>
                <a:ext uri="{FF2B5EF4-FFF2-40B4-BE49-F238E27FC236}">
                  <a16:creationId xmlns:a16="http://schemas.microsoft.com/office/drawing/2014/main" xmlns="" id="{A3A7AA9B-6688-41EE-934A-BF0759D2703F}"/>
                </a:ext>
              </a:extLst>
            </p:cNvPr>
            <p:cNvSpPr/>
            <p:nvPr/>
          </p:nvSpPr>
          <p:spPr>
            <a:xfrm rot="18900000">
              <a:off x="1447800" y="2070101"/>
              <a:ext cx="990600" cy="990600"/>
            </a:xfrm>
            <a:prstGeom prst="rect">
              <a:avLst/>
            </a:prstGeom>
            <a:noFill/>
            <a:ln>
              <a:solidFill>
                <a:srgbClr val="00677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0" name="Straight Connector 9">
              <a:extLst>
                <a:ext uri="{FF2B5EF4-FFF2-40B4-BE49-F238E27FC236}">
                  <a16:creationId xmlns:a16="http://schemas.microsoft.com/office/drawing/2014/main" xmlns="" id="{1BD0D8B3-39CF-4B21-8B62-2960379AC4EA}"/>
                </a:ext>
              </a:extLst>
            </p:cNvPr>
            <p:cNvCxnSpPr/>
            <p:nvPr/>
          </p:nvCxnSpPr>
          <p:spPr>
            <a:xfrm flipV="1">
              <a:off x="1598255" y="1732585"/>
              <a:ext cx="350230" cy="335571"/>
            </a:xfrm>
            <a:prstGeom prst="line">
              <a:avLst/>
            </a:prstGeom>
            <a:noFill/>
            <a:ln w="19050">
              <a:solidFill>
                <a:srgbClr val="006778"/>
              </a:solidFill>
            </a:ln>
            <a:effectLst/>
          </p:spPr>
          <p:style>
            <a:lnRef idx="1">
              <a:schemeClr val="accent1"/>
            </a:lnRef>
            <a:fillRef idx="3">
              <a:schemeClr val="accent1"/>
            </a:fillRef>
            <a:effectRef idx="2">
              <a:schemeClr val="accent1"/>
            </a:effectRef>
            <a:fontRef idx="minor">
              <a:schemeClr val="lt1"/>
            </a:fontRef>
          </p:style>
        </p:cxnSp>
        <p:cxnSp>
          <p:nvCxnSpPr>
            <p:cNvPr id="11" name="Straight Connector 10">
              <a:extLst>
                <a:ext uri="{FF2B5EF4-FFF2-40B4-BE49-F238E27FC236}">
                  <a16:creationId xmlns:a16="http://schemas.microsoft.com/office/drawing/2014/main" xmlns="" id="{527D96A1-F593-42BF-AE34-13039FBE422F}"/>
                </a:ext>
              </a:extLst>
            </p:cNvPr>
            <p:cNvCxnSpPr/>
            <p:nvPr/>
          </p:nvCxnSpPr>
          <p:spPr>
            <a:xfrm flipH="1" flipV="1">
              <a:off x="1948470" y="1727200"/>
              <a:ext cx="350230" cy="335571"/>
            </a:xfrm>
            <a:prstGeom prst="line">
              <a:avLst/>
            </a:prstGeom>
            <a:noFill/>
            <a:ln w="19050">
              <a:solidFill>
                <a:srgbClr val="006778"/>
              </a:solidFill>
            </a:ln>
            <a:effectLst/>
          </p:spPr>
          <p:style>
            <a:lnRef idx="1">
              <a:schemeClr val="accent1"/>
            </a:lnRef>
            <a:fillRef idx="3">
              <a:schemeClr val="accent1"/>
            </a:fillRef>
            <a:effectRef idx="2">
              <a:schemeClr val="accent1"/>
            </a:effectRef>
            <a:fontRef idx="minor">
              <a:schemeClr val="lt1"/>
            </a:fontRef>
          </p:style>
        </p:cxnSp>
      </p:grpSp>
      <p:sp>
        <p:nvSpPr>
          <p:cNvPr id="12" name="Rectangle 11">
            <a:extLst>
              <a:ext uri="{FF2B5EF4-FFF2-40B4-BE49-F238E27FC236}">
                <a16:creationId xmlns:a16="http://schemas.microsoft.com/office/drawing/2014/main" xmlns="" id="{C534CF0B-B88A-4F81-9761-9E67B44D41C5}"/>
              </a:ext>
            </a:extLst>
          </p:cNvPr>
          <p:cNvSpPr/>
          <p:nvPr/>
        </p:nvSpPr>
        <p:spPr>
          <a:xfrm>
            <a:off x="37897" y="1461517"/>
            <a:ext cx="2135440" cy="646331"/>
          </a:xfrm>
          <a:prstGeom prst="rect">
            <a:avLst/>
          </a:prstGeom>
        </p:spPr>
        <p:txBody>
          <a:bodyPr wrap="square">
            <a:spAutoFit/>
          </a:bodyPr>
          <a:lstStyle/>
          <a:p>
            <a:pPr algn="ctr"/>
            <a:r>
              <a:rPr lang="en-GB" dirty="0">
                <a:solidFill>
                  <a:srgbClr val="006778"/>
                </a:solidFill>
                <a:latin typeface="FS Elliot" pitchFamily="2" charset="0"/>
              </a:rPr>
              <a:t>Automated reporting</a:t>
            </a:r>
          </a:p>
        </p:txBody>
      </p:sp>
      <p:grpSp>
        <p:nvGrpSpPr>
          <p:cNvPr id="13" name="Group 40">
            <a:extLst>
              <a:ext uri="{FF2B5EF4-FFF2-40B4-BE49-F238E27FC236}">
                <a16:creationId xmlns:a16="http://schemas.microsoft.com/office/drawing/2014/main" xmlns="" id="{7BBC585A-AB44-4141-8267-47288521A85C}"/>
              </a:ext>
            </a:extLst>
          </p:cNvPr>
          <p:cNvGrpSpPr/>
          <p:nvPr/>
        </p:nvGrpSpPr>
        <p:grpSpPr>
          <a:xfrm>
            <a:off x="2042172" y="2487522"/>
            <a:ext cx="990600" cy="1344255"/>
            <a:chOff x="2946400" y="2070101"/>
            <a:chExt cx="990600" cy="1344255"/>
          </a:xfrm>
        </p:grpSpPr>
        <p:sp>
          <p:nvSpPr>
            <p:cNvPr id="14" name="Rectangle 13">
              <a:extLst>
                <a:ext uri="{FF2B5EF4-FFF2-40B4-BE49-F238E27FC236}">
                  <a16:creationId xmlns:a16="http://schemas.microsoft.com/office/drawing/2014/main" xmlns="" id="{31E75FD9-152B-45B2-BA64-440C494A09D7}"/>
                </a:ext>
              </a:extLst>
            </p:cNvPr>
            <p:cNvSpPr/>
            <p:nvPr/>
          </p:nvSpPr>
          <p:spPr>
            <a:xfrm rot="2700000" flipV="1">
              <a:off x="2946400" y="2070101"/>
              <a:ext cx="990600" cy="990600"/>
            </a:xfrm>
            <a:prstGeom prst="rect">
              <a:avLst/>
            </a:prstGeom>
            <a:noFill/>
            <a:ln>
              <a:solidFill>
                <a:srgbClr val="00677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xmlns="" id="{D7E99ED7-E27C-4F6B-971A-551DA6CC5C31}"/>
                </a:ext>
              </a:extLst>
            </p:cNvPr>
            <p:cNvCxnSpPr/>
            <p:nvPr/>
          </p:nvCxnSpPr>
          <p:spPr>
            <a:xfrm>
              <a:off x="3096855" y="3078785"/>
              <a:ext cx="350230" cy="335571"/>
            </a:xfrm>
            <a:prstGeom prst="line">
              <a:avLst/>
            </a:prstGeom>
            <a:noFill/>
            <a:ln w="19050">
              <a:solidFill>
                <a:srgbClr val="006778"/>
              </a:solidFill>
            </a:ln>
            <a:effectLst/>
          </p:spPr>
          <p:style>
            <a:lnRef idx="1">
              <a:schemeClr val="accent1"/>
            </a:lnRef>
            <a:fillRef idx="3">
              <a:schemeClr val="accent1"/>
            </a:fillRef>
            <a:effectRef idx="2">
              <a:schemeClr val="accent1"/>
            </a:effectRef>
            <a:fontRef idx="minor">
              <a:schemeClr val="lt1"/>
            </a:fontRef>
          </p:style>
        </p:cxnSp>
        <p:cxnSp>
          <p:nvCxnSpPr>
            <p:cNvPr id="16" name="Straight Connector 15">
              <a:extLst>
                <a:ext uri="{FF2B5EF4-FFF2-40B4-BE49-F238E27FC236}">
                  <a16:creationId xmlns:a16="http://schemas.microsoft.com/office/drawing/2014/main" xmlns="" id="{6357B974-86FA-46B9-9D3A-668D776FB039}"/>
                </a:ext>
              </a:extLst>
            </p:cNvPr>
            <p:cNvCxnSpPr/>
            <p:nvPr/>
          </p:nvCxnSpPr>
          <p:spPr>
            <a:xfrm flipH="1">
              <a:off x="3447070" y="3073400"/>
              <a:ext cx="350230" cy="335571"/>
            </a:xfrm>
            <a:prstGeom prst="line">
              <a:avLst/>
            </a:prstGeom>
            <a:noFill/>
            <a:ln w="19050">
              <a:solidFill>
                <a:srgbClr val="006778"/>
              </a:solidFill>
            </a:ln>
            <a:effectLst/>
          </p:spPr>
          <p:style>
            <a:lnRef idx="1">
              <a:schemeClr val="accent1"/>
            </a:lnRef>
            <a:fillRef idx="3">
              <a:schemeClr val="accent1"/>
            </a:fillRef>
            <a:effectRef idx="2">
              <a:schemeClr val="accent1"/>
            </a:effectRef>
            <a:fontRef idx="minor">
              <a:schemeClr val="lt1"/>
            </a:fontRef>
          </p:style>
        </p:cxnSp>
      </p:grpSp>
      <p:grpSp>
        <p:nvGrpSpPr>
          <p:cNvPr id="17" name="Group 41">
            <a:extLst>
              <a:ext uri="{FF2B5EF4-FFF2-40B4-BE49-F238E27FC236}">
                <a16:creationId xmlns:a16="http://schemas.microsoft.com/office/drawing/2014/main" xmlns="" id="{225695E8-E37D-4450-B2B7-30EA8CC2D0EE}"/>
              </a:ext>
            </a:extLst>
          </p:cNvPr>
          <p:cNvGrpSpPr/>
          <p:nvPr/>
        </p:nvGrpSpPr>
        <p:grpSpPr>
          <a:xfrm>
            <a:off x="3471887" y="2144621"/>
            <a:ext cx="990600" cy="1333501"/>
            <a:chOff x="1447800" y="1727200"/>
            <a:chExt cx="990600" cy="1333501"/>
          </a:xfrm>
        </p:grpSpPr>
        <p:sp>
          <p:nvSpPr>
            <p:cNvPr id="18" name="Rectangle 17">
              <a:extLst>
                <a:ext uri="{FF2B5EF4-FFF2-40B4-BE49-F238E27FC236}">
                  <a16:creationId xmlns:a16="http://schemas.microsoft.com/office/drawing/2014/main" xmlns="" id="{1C67CB9A-EFD4-4974-B992-56686FF29A1A}"/>
                </a:ext>
              </a:extLst>
            </p:cNvPr>
            <p:cNvSpPr/>
            <p:nvPr/>
          </p:nvSpPr>
          <p:spPr>
            <a:xfrm rot="18900000">
              <a:off x="1447800" y="2070101"/>
              <a:ext cx="990600" cy="990600"/>
            </a:xfrm>
            <a:prstGeom prst="rect">
              <a:avLst/>
            </a:prstGeom>
            <a:noFill/>
            <a:ln>
              <a:solidFill>
                <a:srgbClr val="00677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9" name="Straight Connector 18">
              <a:extLst>
                <a:ext uri="{FF2B5EF4-FFF2-40B4-BE49-F238E27FC236}">
                  <a16:creationId xmlns:a16="http://schemas.microsoft.com/office/drawing/2014/main" xmlns="" id="{76666F29-89C9-4EE3-9AA0-2896B7BD5D44}"/>
                </a:ext>
              </a:extLst>
            </p:cNvPr>
            <p:cNvCxnSpPr/>
            <p:nvPr/>
          </p:nvCxnSpPr>
          <p:spPr>
            <a:xfrm flipV="1">
              <a:off x="1598255" y="1732585"/>
              <a:ext cx="350230" cy="335571"/>
            </a:xfrm>
            <a:prstGeom prst="line">
              <a:avLst/>
            </a:prstGeom>
            <a:noFill/>
            <a:ln w="19050">
              <a:solidFill>
                <a:srgbClr val="006778"/>
              </a:solidFill>
            </a:ln>
            <a:effectLst/>
          </p:spPr>
          <p:style>
            <a:lnRef idx="1">
              <a:schemeClr val="accent1"/>
            </a:lnRef>
            <a:fillRef idx="3">
              <a:schemeClr val="accent1"/>
            </a:fillRef>
            <a:effectRef idx="2">
              <a:schemeClr val="accent1"/>
            </a:effectRef>
            <a:fontRef idx="minor">
              <a:schemeClr val="lt1"/>
            </a:fontRef>
          </p:style>
        </p:cxnSp>
        <p:cxnSp>
          <p:nvCxnSpPr>
            <p:cNvPr id="20" name="Straight Connector 19">
              <a:extLst>
                <a:ext uri="{FF2B5EF4-FFF2-40B4-BE49-F238E27FC236}">
                  <a16:creationId xmlns:a16="http://schemas.microsoft.com/office/drawing/2014/main" xmlns="" id="{12390DCA-5539-4845-AD4A-31A069155472}"/>
                </a:ext>
              </a:extLst>
            </p:cNvPr>
            <p:cNvCxnSpPr/>
            <p:nvPr/>
          </p:nvCxnSpPr>
          <p:spPr>
            <a:xfrm flipH="1" flipV="1">
              <a:off x="1948470" y="1727200"/>
              <a:ext cx="350230" cy="335571"/>
            </a:xfrm>
            <a:prstGeom prst="line">
              <a:avLst/>
            </a:prstGeom>
            <a:noFill/>
            <a:ln w="19050">
              <a:solidFill>
                <a:srgbClr val="006778"/>
              </a:solidFill>
            </a:ln>
            <a:effectLst/>
          </p:spPr>
          <p:style>
            <a:lnRef idx="1">
              <a:schemeClr val="accent1"/>
            </a:lnRef>
            <a:fillRef idx="3">
              <a:schemeClr val="accent1"/>
            </a:fillRef>
            <a:effectRef idx="2">
              <a:schemeClr val="accent1"/>
            </a:effectRef>
            <a:fontRef idx="minor">
              <a:schemeClr val="lt1"/>
            </a:fontRef>
          </p:style>
        </p:cxnSp>
      </p:grpSp>
      <p:sp>
        <p:nvSpPr>
          <p:cNvPr id="21" name="Rectangle 20">
            <a:extLst>
              <a:ext uri="{FF2B5EF4-FFF2-40B4-BE49-F238E27FC236}">
                <a16:creationId xmlns:a16="http://schemas.microsoft.com/office/drawing/2014/main" xmlns="" id="{888B9C23-498B-49C4-B33E-514C1018592A}"/>
              </a:ext>
            </a:extLst>
          </p:cNvPr>
          <p:cNvSpPr/>
          <p:nvPr/>
        </p:nvSpPr>
        <p:spPr>
          <a:xfrm>
            <a:off x="5893168" y="1467893"/>
            <a:ext cx="1852597" cy="646331"/>
          </a:xfrm>
          <a:prstGeom prst="rect">
            <a:avLst/>
          </a:prstGeom>
        </p:spPr>
        <p:txBody>
          <a:bodyPr wrap="square">
            <a:spAutoFit/>
          </a:bodyPr>
          <a:lstStyle/>
          <a:p>
            <a:pPr algn="ctr"/>
            <a:r>
              <a:rPr lang="en-GB" dirty="0">
                <a:solidFill>
                  <a:srgbClr val="006778"/>
                </a:solidFill>
                <a:latin typeface="FS Elliot" pitchFamily="2" charset="0"/>
              </a:rPr>
              <a:t>Outsourced scanning</a:t>
            </a:r>
          </a:p>
        </p:txBody>
      </p:sp>
      <p:grpSp>
        <p:nvGrpSpPr>
          <p:cNvPr id="22" name="Group 50">
            <a:extLst>
              <a:ext uri="{FF2B5EF4-FFF2-40B4-BE49-F238E27FC236}">
                <a16:creationId xmlns:a16="http://schemas.microsoft.com/office/drawing/2014/main" xmlns="" id="{58062314-19B9-41FE-8256-9CCBDCAC6B69}"/>
              </a:ext>
            </a:extLst>
          </p:cNvPr>
          <p:cNvGrpSpPr/>
          <p:nvPr/>
        </p:nvGrpSpPr>
        <p:grpSpPr>
          <a:xfrm>
            <a:off x="4923547" y="2487521"/>
            <a:ext cx="990600" cy="1353500"/>
            <a:chOff x="2946400" y="2070101"/>
            <a:chExt cx="990600" cy="1353500"/>
          </a:xfrm>
        </p:grpSpPr>
        <p:sp>
          <p:nvSpPr>
            <p:cNvPr id="23" name="Rectangle 22">
              <a:extLst>
                <a:ext uri="{FF2B5EF4-FFF2-40B4-BE49-F238E27FC236}">
                  <a16:creationId xmlns:a16="http://schemas.microsoft.com/office/drawing/2014/main" xmlns="" id="{353F2459-F114-4A79-B34D-19E3C86528BF}"/>
                </a:ext>
              </a:extLst>
            </p:cNvPr>
            <p:cNvSpPr/>
            <p:nvPr/>
          </p:nvSpPr>
          <p:spPr>
            <a:xfrm rot="2700000" flipV="1">
              <a:off x="2946400" y="2070101"/>
              <a:ext cx="990600" cy="990600"/>
            </a:xfrm>
            <a:prstGeom prst="rect">
              <a:avLst/>
            </a:prstGeom>
            <a:noFill/>
            <a:ln>
              <a:solidFill>
                <a:srgbClr val="00677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24" name="Straight Connector 23">
              <a:extLst>
                <a:ext uri="{FF2B5EF4-FFF2-40B4-BE49-F238E27FC236}">
                  <a16:creationId xmlns:a16="http://schemas.microsoft.com/office/drawing/2014/main" xmlns="" id="{CCFC0EAE-86FF-4D3E-A76E-11106E169661}"/>
                </a:ext>
              </a:extLst>
            </p:cNvPr>
            <p:cNvCxnSpPr/>
            <p:nvPr/>
          </p:nvCxnSpPr>
          <p:spPr>
            <a:xfrm>
              <a:off x="3104170" y="3086100"/>
              <a:ext cx="350230" cy="335571"/>
            </a:xfrm>
            <a:prstGeom prst="line">
              <a:avLst/>
            </a:prstGeom>
            <a:noFill/>
            <a:ln w="19050">
              <a:solidFill>
                <a:srgbClr val="006778"/>
              </a:solidFill>
            </a:ln>
            <a:effectLst/>
          </p:spPr>
          <p:style>
            <a:lnRef idx="1">
              <a:schemeClr val="accent1"/>
            </a:lnRef>
            <a:fillRef idx="3">
              <a:schemeClr val="accent1"/>
            </a:fillRef>
            <a:effectRef idx="2">
              <a:schemeClr val="accent1"/>
            </a:effectRef>
            <a:fontRef idx="minor">
              <a:schemeClr val="lt1"/>
            </a:fontRef>
          </p:style>
        </p:cxnSp>
        <p:cxnSp>
          <p:nvCxnSpPr>
            <p:cNvPr id="25" name="Straight Connector 24">
              <a:extLst>
                <a:ext uri="{FF2B5EF4-FFF2-40B4-BE49-F238E27FC236}">
                  <a16:creationId xmlns:a16="http://schemas.microsoft.com/office/drawing/2014/main" xmlns="" id="{A61DD342-BFD0-4F69-B884-C112E3D1CE99}"/>
                </a:ext>
              </a:extLst>
            </p:cNvPr>
            <p:cNvCxnSpPr/>
            <p:nvPr/>
          </p:nvCxnSpPr>
          <p:spPr>
            <a:xfrm flipH="1">
              <a:off x="3454385" y="3088030"/>
              <a:ext cx="350230" cy="335571"/>
            </a:xfrm>
            <a:prstGeom prst="line">
              <a:avLst/>
            </a:prstGeom>
            <a:noFill/>
            <a:ln w="19050">
              <a:solidFill>
                <a:srgbClr val="006778"/>
              </a:solidFill>
            </a:ln>
            <a:effectLst/>
          </p:spPr>
          <p:style>
            <a:lnRef idx="1">
              <a:schemeClr val="accent1"/>
            </a:lnRef>
            <a:fillRef idx="3">
              <a:schemeClr val="accent1"/>
            </a:fillRef>
            <a:effectRef idx="2">
              <a:schemeClr val="accent1"/>
            </a:effectRef>
            <a:fontRef idx="minor">
              <a:schemeClr val="lt1"/>
            </a:fontRef>
          </p:style>
        </p:cxnSp>
      </p:grpSp>
      <p:pic>
        <p:nvPicPr>
          <p:cNvPr id="34" name="Graphic 33" descr="Clock">
            <a:extLst>
              <a:ext uri="{FF2B5EF4-FFF2-40B4-BE49-F238E27FC236}">
                <a16:creationId xmlns:a16="http://schemas.microsoft.com/office/drawing/2014/main" xmlns="" id="{D8090C70-F7FA-498C-809C-E83464C098C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509987" y="2520400"/>
            <a:ext cx="914400" cy="914400"/>
          </a:xfrm>
          <a:prstGeom prst="rect">
            <a:avLst/>
          </a:prstGeom>
        </p:spPr>
      </p:pic>
      <p:pic>
        <p:nvPicPr>
          <p:cNvPr id="36" name="Graphic 35" descr="Gears">
            <a:extLst>
              <a:ext uri="{FF2B5EF4-FFF2-40B4-BE49-F238E27FC236}">
                <a16:creationId xmlns:a16="http://schemas.microsoft.com/office/drawing/2014/main" xmlns="" id="{D6ED15E7-A0C2-4A87-BEF9-F486B257F45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10795" y="2520400"/>
            <a:ext cx="914400" cy="914400"/>
          </a:xfrm>
          <a:prstGeom prst="rect">
            <a:avLst/>
          </a:prstGeom>
        </p:spPr>
      </p:pic>
      <p:pic>
        <p:nvPicPr>
          <p:cNvPr id="38" name="Graphic 37" descr="Checkmark">
            <a:extLst>
              <a:ext uri="{FF2B5EF4-FFF2-40B4-BE49-F238E27FC236}">
                <a16:creationId xmlns:a16="http://schemas.microsoft.com/office/drawing/2014/main" xmlns="" id="{D477A7CF-9009-4434-B617-6C8B6B148E3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4961647" y="2571748"/>
            <a:ext cx="914400" cy="914400"/>
          </a:xfrm>
          <a:prstGeom prst="rect">
            <a:avLst/>
          </a:prstGeom>
        </p:spPr>
      </p:pic>
      <p:sp>
        <p:nvSpPr>
          <p:cNvPr id="40" name="Rectangle 39">
            <a:extLst>
              <a:ext uri="{FF2B5EF4-FFF2-40B4-BE49-F238E27FC236}">
                <a16:creationId xmlns:a16="http://schemas.microsoft.com/office/drawing/2014/main" xmlns="" id="{EA31DAFC-ABD2-47BB-AF20-EC0B9DEF7D2C}"/>
              </a:ext>
            </a:extLst>
          </p:cNvPr>
          <p:cNvSpPr/>
          <p:nvPr/>
        </p:nvSpPr>
        <p:spPr>
          <a:xfrm>
            <a:off x="4588861" y="4019556"/>
            <a:ext cx="1852597" cy="923330"/>
          </a:xfrm>
          <a:prstGeom prst="rect">
            <a:avLst/>
          </a:prstGeom>
        </p:spPr>
        <p:txBody>
          <a:bodyPr wrap="square">
            <a:spAutoFit/>
          </a:bodyPr>
          <a:lstStyle/>
          <a:p>
            <a:pPr algn="ctr"/>
            <a:r>
              <a:rPr lang="en-GB" dirty="0">
                <a:solidFill>
                  <a:srgbClr val="006778"/>
                </a:solidFill>
                <a:latin typeface="FS Elliot" pitchFamily="2" charset="0"/>
              </a:rPr>
              <a:t>Enables copyright compliance</a:t>
            </a:r>
          </a:p>
        </p:txBody>
      </p:sp>
      <p:pic>
        <p:nvPicPr>
          <p:cNvPr id="3" name="Graphic 2" descr="Filter">
            <a:extLst>
              <a:ext uri="{FF2B5EF4-FFF2-40B4-BE49-F238E27FC236}">
                <a16:creationId xmlns:a16="http://schemas.microsoft.com/office/drawing/2014/main" xmlns="" id="{2C860182-B671-4622-9B5E-718DFC751EE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2080272" y="2571748"/>
            <a:ext cx="914400" cy="914400"/>
          </a:xfrm>
          <a:prstGeom prst="rect">
            <a:avLst/>
          </a:prstGeom>
        </p:spPr>
      </p:pic>
      <p:grpSp>
        <p:nvGrpSpPr>
          <p:cNvPr id="33" name="Group 41">
            <a:extLst>
              <a:ext uri="{FF2B5EF4-FFF2-40B4-BE49-F238E27FC236}">
                <a16:creationId xmlns:a16="http://schemas.microsoft.com/office/drawing/2014/main" xmlns="" id="{DED0C7BE-3E97-4ED5-9E3A-165112D73A3D}"/>
              </a:ext>
            </a:extLst>
          </p:cNvPr>
          <p:cNvGrpSpPr/>
          <p:nvPr/>
        </p:nvGrpSpPr>
        <p:grpSpPr>
          <a:xfrm>
            <a:off x="6362567" y="2152648"/>
            <a:ext cx="990600" cy="1333501"/>
            <a:chOff x="1447800" y="1727200"/>
            <a:chExt cx="990600" cy="1333501"/>
          </a:xfrm>
        </p:grpSpPr>
        <p:sp>
          <p:nvSpPr>
            <p:cNvPr id="35" name="Rectangle 34">
              <a:extLst>
                <a:ext uri="{FF2B5EF4-FFF2-40B4-BE49-F238E27FC236}">
                  <a16:creationId xmlns:a16="http://schemas.microsoft.com/office/drawing/2014/main" xmlns="" id="{312025F0-BA8B-4C27-BB74-61EAF8CAC4D1}"/>
                </a:ext>
              </a:extLst>
            </p:cNvPr>
            <p:cNvSpPr/>
            <p:nvPr/>
          </p:nvSpPr>
          <p:spPr>
            <a:xfrm rot="18900000">
              <a:off x="1447800" y="2070101"/>
              <a:ext cx="990600" cy="990600"/>
            </a:xfrm>
            <a:prstGeom prst="rect">
              <a:avLst/>
            </a:prstGeom>
            <a:noFill/>
            <a:ln>
              <a:solidFill>
                <a:srgbClr val="00677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37" name="Straight Connector 36">
              <a:extLst>
                <a:ext uri="{FF2B5EF4-FFF2-40B4-BE49-F238E27FC236}">
                  <a16:creationId xmlns:a16="http://schemas.microsoft.com/office/drawing/2014/main" xmlns="" id="{BE4F19CA-643E-46AB-9E5C-CDD0622D623F}"/>
                </a:ext>
              </a:extLst>
            </p:cNvPr>
            <p:cNvCxnSpPr/>
            <p:nvPr/>
          </p:nvCxnSpPr>
          <p:spPr>
            <a:xfrm flipV="1">
              <a:off x="1598255" y="1732585"/>
              <a:ext cx="350230" cy="335571"/>
            </a:xfrm>
            <a:prstGeom prst="line">
              <a:avLst/>
            </a:prstGeom>
            <a:noFill/>
            <a:ln w="19050">
              <a:solidFill>
                <a:srgbClr val="006778"/>
              </a:solidFill>
            </a:ln>
            <a:effectLst/>
          </p:spPr>
          <p:style>
            <a:lnRef idx="1">
              <a:schemeClr val="accent1"/>
            </a:lnRef>
            <a:fillRef idx="3">
              <a:schemeClr val="accent1"/>
            </a:fillRef>
            <a:effectRef idx="2">
              <a:schemeClr val="accent1"/>
            </a:effectRef>
            <a:fontRef idx="minor">
              <a:schemeClr val="lt1"/>
            </a:fontRef>
          </p:style>
        </p:cxnSp>
        <p:cxnSp>
          <p:nvCxnSpPr>
            <p:cNvPr id="39" name="Straight Connector 38">
              <a:extLst>
                <a:ext uri="{FF2B5EF4-FFF2-40B4-BE49-F238E27FC236}">
                  <a16:creationId xmlns:a16="http://schemas.microsoft.com/office/drawing/2014/main" xmlns="" id="{11659433-39B3-4F2D-BE3E-52B7EBF7D50C}"/>
                </a:ext>
              </a:extLst>
            </p:cNvPr>
            <p:cNvCxnSpPr/>
            <p:nvPr/>
          </p:nvCxnSpPr>
          <p:spPr>
            <a:xfrm flipH="1" flipV="1">
              <a:off x="1948470" y="1727200"/>
              <a:ext cx="350230" cy="335571"/>
            </a:xfrm>
            <a:prstGeom prst="line">
              <a:avLst/>
            </a:prstGeom>
            <a:noFill/>
            <a:ln w="19050">
              <a:solidFill>
                <a:srgbClr val="006778"/>
              </a:solidFill>
            </a:ln>
            <a:effectLst/>
          </p:spPr>
          <p:style>
            <a:lnRef idx="1">
              <a:schemeClr val="accent1"/>
            </a:lnRef>
            <a:fillRef idx="3">
              <a:schemeClr val="accent1"/>
            </a:fillRef>
            <a:effectRef idx="2">
              <a:schemeClr val="accent1"/>
            </a:effectRef>
            <a:fontRef idx="minor">
              <a:schemeClr val="lt1"/>
            </a:fontRef>
          </p:style>
        </p:cxnSp>
      </p:grpSp>
      <p:sp>
        <p:nvSpPr>
          <p:cNvPr id="41" name="Rectangle 40">
            <a:extLst>
              <a:ext uri="{FF2B5EF4-FFF2-40B4-BE49-F238E27FC236}">
                <a16:creationId xmlns:a16="http://schemas.microsoft.com/office/drawing/2014/main" xmlns="" id="{9CD38A6F-3056-4DBA-9DBA-064C83B5D353}"/>
              </a:ext>
            </a:extLst>
          </p:cNvPr>
          <p:cNvSpPr/>
          <p:nvPr/>
        </p:nvSpPr>
        <p:spPr>
          <a:xfrm>
            <a:off x="3109051" y="1466451"/>
            <a:ext cx="1852597" cy="646331"/>
          </a:xfrm>
          <a:prstGeom prst="rect">
            <a:avLst/>
          </a:prstGeom>
        </p:spPr>
        <p:txBody>
          <a:bodyPr wrap="square">
            <a:spAutoFit/>
          </a:bodyPr>
          <a:lstStyle/>
          <a:p>
            <a:pPr algn="ctr"/>
            <a:r>
              <a:rPr lang="en-GB" dirty="0">
                <a:solidFill>
                  <a:srgbClr val="006778"/>
                </a:solidFill>
                <a:latin typeface="FS Elliot" pitchFamily="2" charset="0"/>
              </a:rPr>
              <a:t>Significant time savings</a:t>
            </a:r>
          </a:p>
        </p:txBody>
      </p:sp>
      <p:grpSp>
        <p:nvGrpSpPr>
          <p:cNvPr id="42" name="Group 50">
            <a:extLst>
              <a:ext uri="{FF2B5EF4-FFF2-40B4-BE49-F238E27FC236}">
                <a16:creationId xmlns:a16="http://schemas.microsoft.com/office/drawing/2014/main" xmlns="" id="{3FAFD4E6-0BE5-4664-AC06-BE1D1F174C49}"/>
              </a:ext>
            </a:extLst>
          </p:cNvPr>
          <p:cNvGrpSpPr/>
          <p:nvPr/>
        </p:nvGrpSpPr>
        <p:grpSpPr>
          <a:xfrm>
            <a:off x="7801587" y="2485591"/>
            <a:ext cx="990600" cy="1353500"/>
            <a:chOff x="2946400" y="2070101"/>
            <a:chExt cx="990600" cy="1353500"/>
          </a:xfrm>
        </p:grpSpPr>
        <p:sp>
          <p:nvSpPr>
            <p:cNvPr id="43" name="Rectangle 42">
              <a:extLst>
                <a:ext uri="{FF2B5EF4-FFF2-40B4-BE49-F238E27FC236}">
                  <a16:creationId xmlns:a16="http://schemas.microsoft.com/office/drawing/2014/main" xmlns="" id="{6FF5421B-4269-4053-8CAA-01DA68BCB02C}"/>
                </a:ext>
              </a:extLst>
            </p:cNvPr>
            <p:cNvSpPr/>
            <p:nvPr/>
          </p:nvSpPr>
          <p:spPr>
            <a:xfrm rot="2700000" flipV="1">
              <a:off x="2946400" y="2070101"/>
              <a:ext cx="990600" cy="990600"/>
            </a:xfrm>
            <a:prstGeom prst="rect">
              <a:avLst/>
            </a:prstGeom>
            <a:noFill/>
            <a:ln>
              <a:solidFill>
                <a:srgbClr val="00677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44" name="Straight Connector 43">
              <a:extLst>
                <a:ext uri="{FF2B5EF4-FFF2-40B4-BE49-F238E27FC236}">
                  <a16:creationId xmlns:a16="http://schemas.microsoft.com/office/drawing/2014/main" xmlns="" id="{B53B0E34-DF2F-4421-8DCA-EBC509DBDFEF}"/>
                </a:ext>
              </a:extLst>
            </p:cNvPr>
            <p:cNvCxnSpPr/>
            <p:nvPr/>
          </p:nvCxnSpPr>
          <p:spPr>
            <a:xfrm>
              <a:off x="3104170" y="3086100"/>
              <a:ext cx="350230" cy="335571"/>
            </a:xfrm>
            <a:prstGeom prst="line">
              <a:avLst/>
            </a:prstGeom>
            <a:noFill/>
            <a:ln w="19050">
              <a:solidFill>
                <a:srgbClr val="006778"/>
              </a:solidFill>
            </a:ln>
            <a:effectLst/>
          </p:spPr>
          <p:style>
            <a:lnRef idx="1">
              <a:schemeClr val="accent1"/>
            </a:lnRef>
            <a:fillRef idx="3">
              <a:schemeClr val="accent1"/>
            </a:fillRef>
            <a:effectRef idx="2">
              <a:schemeClr val="accent1"/>
            </a:effectRef>
            <a:fontRef idx="minor">
              <a:schemeClr val="lt1"/>
            </a:fontRef>
          </p:style>
        </p:cxnSp>
        <p:cxnSp>
          <p:nvCxnSpPr>
            <p:cNvPr id="45" name="Straight Connector 44">
              <a:extLst>
                <a:ext uri="{FF2B5EF4-FFF2-40B4-BE49-F238E27FC236}">
                  <a16:creationId xmlns:a16="http://schemas.microsoft.com/office/drawing/2014/main" xmlns="" id="{4C24DB3B-DF12-4BB0-AFE6-58AB0606728A}"/>
                </a:ext>
              </a:extLst>
            </p:cNvPr>
            <p:cNvCxnSpPr/>
            <p:nvPr/>
          </p:nvCxnSpPr>
          <p:spPr>
            <a:xfrm flipH="1">
              <a:off x="3454385" y="3088030"/>
              <a:ext cx="350230" cy="335571"/>
            </a:xfrm>
            <a:prstGeom prst="line">
              <a:avLst/>
            </a:prstGeom>
            <a:noFill/>
            <a:ln w="19050">
              <a:solidFill>
                <a:srgbClr val="006778"/>
              </a:solidFill>
            </a:ln>
            <a:effectLst/>
          </p:spPr>
          <p:style>
            <a:lnRef idx="1">
              <a:schemeClr val="accent1"/>
            </a:lnRef>
            <a:fillRef idx="3">
              <a:schemeClr val="accent1"/>
            </a:fillRef>
            <a:effectRef idx="2">
              <a:schemeClr val="accent1"/>
            </a:effectRef>
            <a:fontRef idx="minor">
              <a:schemeClr val="lt1"/>
            </a:fontRef>
          </p:style>
        </p:cxnSp>
      </p:grpSp>
      <p:sp>
        <p:nvSpPr>
          <p:cNvPr id="46" name="Rectangle 45">
            <a:extLst>
              <a:ext uri="{FF2B5EF4-FFF2-40B4-BE49-F238E27FC236}">
                <a16:creationId xmlns:a16="http://schemas.microsoft.com/office/drawing/2014/main" xmlns="" id="{53074904-68AD-464D-A091-2F198BD92B5A}"/>
              </a:ext>
            </a:extLst>
          </p:cNvPr>
          <p:cNvSpPr/>
          <p:nvPr/>
        </p:nvSpPr>
        <p:spPr>
          <a:xfrm>
            <a:off x="7291404" y="4019556"/>
            <a:ext cx="1852597" cy="646331"/>
          </a:xfrm>
          <a:prstGeom prst="rect">
            <a:avLst/>
          </a:prstGeom>
        </p:spPr>
        <p:txBody>
          <a:bodyPr wrap="square">
            <a:spAutoFit/>
          </a:bodyPr>
          <a:lstStyle/>
          <a:p>
            <a:pPr algn="ctr"/>
            <a:r>
              <a:rPr lang="en-GB" dirty="0">
                <a:solidFill>
                  <a:srgbClr val="006778"/>
                </a:solidFill>
                <a:latin typeface="FS Elliot" pitchFamily="2" charset="0"/>
              </a:rPr>
              <a:t>Student usage data</a:t>
            </a:r>
          </a:p>
        </p:txBody>
      </p:sp>
      <p:pic>
        <p:nvPicPr>
          <p:cNvPr id="28" name="Graphic 27" descr="Bar chart">
            <a:extLst>
              <a:ext uri="{FF2B5EF4-FFF2-40B4-BE49-F238E27FC236}">
                <a16:creationId xmlns:a16="http://schemas.microsoft.com/office/drawing/2014/main" xmlns="" id="{CA97B665-39D0-4D4D-839B-1B2779672DE0}"/>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7839687" y="2520400"/>
            <a:ext cx="914400" cy="914400"/>
          </a:xfrm>
          <a:prstGeom prst="rect">
            <a:avLst/>
          </a:prstGeom>
        </p:spPr>
      </p:pic>
      <p:pic>
        <p:nvPicPr>
          <p:cNvPr id="48" name="Graphic 47" descr="Megaphone">
            <a:extLst>
              <a:ext uri="{FF2B5EF4-FFF2-40B4-BE49-F238E27FC236}">
                <a16:creationId xmlns:a16="http://schemas.microsoft.com/office/drawing/2014/main" xmlns="" id="{1754A13E-F8B2-4335-81D4-1A7E0A577FE6}"/>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6397378" y="2450498"/>
            <a:ext cx="914400" cy="914400"/>
          </a:xfrm>
          <a:prstGeom prst="rect">
            <a:avLst/>
          </a:prstGeom>
        </p:spPr>
      </p:pic>
      <p:sp>
        <p:nvSpPr>
          <p:cNvPr id="47" name="Title 1">
            <a:extLst>
              <a:ext uri="{FF2B5EF4-FFF2-40B4-BE49-F238E27FC236}">
                <a16:creationId xmlns:a16="http://schemas.microsoft.com/office/drawing/2014/main" xmlns="" id="{80B2BF50-B02F-482B-A48F-2A2AD52F9316}"/>
              </a:ext>
            </a:extLst>
          </p:cNvPr>
          <p:cNvSpPr>
            <a:spLocks noGrp="1"/>
          </p:cNvSpPr>
          <p:nvPr>
            <p:ph type="title"/>
          </p:nvPr>
        </p:nvSpPr>
        <p:spPr>
          <a:xfrm>
            <a:off x="389138" y="296804"/>
            <a:ext cx="8557018" cy="476841"/>
          </a:xfrm>
        </p:spPr>
        <p:txBody>
          <a:bodyPr/>
          <a:lstStyle/>
          <a:p>
            <a:r>
              <a:rPr lang="en-GB" dirty="0"/>
              <a:t>Benefits of using the DCS</a:t>
            </a:r>
          </a:p>
        </p:txBody>
      </p:sp>
    </p:spTree>
    <p:extLst>
      <p:ext uri="{BB962C8B-B14F-4D97-AF65-F5344CB8AC3E}">
        <p14:creationId xmlns:p14="http://schemas.microsoft.com/office/powerpoint/2010/main" val="2724183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4F4412-868E-4582-A505-6C3076CAFCE9}"/>
              </a:ext>
            </a:extLst>
          </p:cNvPr>
          <p:cNvSpPr>
            <a:spLocks noGrp="1"/>
          </p:cNvSpPr>
          <p:nvPr>
            <p:ph type="title"/>
          </p:nvPr>
        </p:nvSpPr>
        <p:spPr>
          <a:xfrm>
            <a:off x="293493" y="283368"/>
            <a:ext cx="8557018" cy="476841"/>
          </a:xfrm>
        </p:spPr>
        <p:txBody>
          <a:bodyPr/>
          <a:lstStyle/>
          <a:p>
            <a:r>
              <a:rPr lang="en-GB" dirty="0"/>
              <a:t>What HEIs are saying</a:t>
            </a:r>
          </a:p>
        </p:txBody>
      </p:sp>
      <p:sp>
        <p:nvSpPr>
          <p:cNvPr id="3" name="Content Placeholder 2">
            <a:extLst>
              <a:ext uri="{FF2B5EF4-FFF2-40B4-BE49-F238E27FC236}">
                <a16:creationId xmlns:a16="http://schemas.microsoft.com/office/drawing/2014/main" xmlns="" id="{8BA3CA21-75EA-40A2-B18F-F07046D029EC}"/>
              </a:ext>
            </a:extLst>
          </p:cNvPr>
          <p:cNvSpPr>
            <a:spLocks noGrp="1"/>
          </p:cNvSpPr>
          <p:nvPr>
            <p:ph idx="1"/>
          </p:nvPr>
        </p:nvSpPr>
        <p:spPr>
          <a:xfrm>
            <a:off x="349164" y="2303006"/>
            <a:ext cx="8557019" cy="1553162"/>
          </a:xfrm>
        </p:spPr>
        <p:txBody>
          <a:bodyPr>
            <a:normAutofit fontScale="92500" lnSpcReduction="20000"/>
          </a:bodyPr>
          <a:lstStyle/>
          <a:p>
            <a:r>
              <a:rPr lang="en-GB" sz="1900" dirty="0"/>
              <a:t>“Any request or suggestion we made, the CLA was very amenable and enthusiastic about helping us. Talking to someone from a copyright and licensing background is refreshing because they know what we’re talking about and are really able to understand our needs. Since we’ve been trialling the system we’ve seen how the DCS will be able to give us significant savings in both staff time and money, in processing requests and obtaining copies. ” – </a:t>
            </a:r>
            <a:r>
              <a:rPr lang="en-GB" sz="1900" b="1" dirty="0"/>
              <a:t>Middlesex</a:t>
            </a:r>
            <a:r>
              <a:rPr lang="en-GB" sz="1900" dirty="0"/>
              <a:t> </a:t>
            </a:r>
            <a:r>
              <a:rPr lang="en-GB" sz="1900" b="1" dirty="0"/>
              <a:t>University</a:t>
            </a:r>
          </a:p>
          <a:p>
            <a:endParaRPr lang="en-GB" b="1" dirty="0"/>
          </a:p>
        </p:txBody>
      </p:sp>
      <p:sp>
        <p:nvSpPr>
          <p:cNvPr id="4" name="TextBox 3">
            <a:extLst>
              <a:ext uri="{FF2B5EF4-FFF2-40B4-BE49-F238E27FC236}">
                <a16:creationId xmlns:a16="http://schemas.microsoft.com/office/drawing/2014/main" xmlns="" id="{8A33A4E3-E9A8-4AEB-AC74-5C85B344A235}"/>
              </a:ext>
            </a:extLst>
          </p:cNvPr>
          <p:cNvSpPr txBox="1"/>
          <p:nvPr/>
        </p:nvSpPr>
        <p:spPr>
          <a:xfrm>
            <a:off x="848292" y="2063925"/>
            <a:ext cx="8295708" cy="2031325"/>
          </a:xfrm>
          <a:prstGeom prst="rect">
            <a:avLst/>
          </a:prstGeom>
          <a:noFill/>
        </p:spPr>
        <p:txBody>
          <a:bodyPr wrap="square" rtlCol="0">
            <a:spAutoFit/>
          </a:bodyPr>
          <a:lstStyle/>
          <a:p>
            <a:endParaRPr lang="en-GB" b="1" dirty="0"/>
          </a:p>
          <a:p>
            <a:r>
              <a:rPr lang="en-GB" dirty="0"/>
              <a:t>“I like the fact that we can see which improvements have come from customer feedback and which developments are coming up. I am impressed with the speed of development of the DCS, as it has come a long way since its launch and doesn't show signs of standing still.”- </a:t>
            </a:r>
            <a:r>
              <a:rPr lang="en-GB" b="1" dirty="0"/>
              <a:t>Edge Hill University</a:t>
            </a:r>
          </a:p>
          <a:p>
            <a:endParaRPr lang="en-GB" b="1" dirty="0"/>
          </a:p>
          <a:p>
            <a:endParaRPr lang="en-GB" dirty="0"/>
          </a:p>
        </p:txBody>
      </p:sp>
      <p:sp>
        <p:nvSpPr>
          <p:cNvPr id="5" name="TextBox 4">
            <a:extLst>
              <a:ext uri="{FF2B5EF4-FFF2-40B4-BE49-F238E27FC236}">
                <a16:creationId xmlns:a16="http://schemas.microsoft.com/office/drawing/2014/main" xmlns="" id="{531E26D4-EF8D-485D-83B5-B18E559641C5}"/>
              </a:ext>
            </a:extLst>
          </p:cNvPr>
          <p:cNvSpPr txBox="1"/>
          <p:nvPr/>
        </p:nvSpPr>
        <p:spPr>
          <a:xfrm>
            <a:off x="504110" y="2202425"/>
            <a:ext cx="8402073" cy="1754326"/>
          </a:xfrm>
          <a:prstGeom prst="rect">
            <a:avLst/>
          </a:prstGeom>
          <a:noFill/>
        </p:spPr>
        <p:txBody>
          <a:bodyPr wrap="square" rtlCol="0">
            <a:spAutoFit/>
          </a:bodyPr>
          <a:lstStyle/>
          <a:p>
            <a:r>
              <a:rPr lang="en-GB" dirty="0"/>
              <a:t>“Over the past… two semesters …, I have been able to witness first hand just how much more efficient the DCS has helped make the reading list content upload process run for both Library staff, students and Faculty. It has allowed us to be able to provide a higher quality service to students and Faculty, while allowing us to reduce our workload. ”</a:t>
            </a:r>
          </a:p>
          <a:p>
            <a:r>
              <a:rPr lang="en-GB" dirty="0"/>
              <a:t>- </a:t>
            </a:r>
            <a:r>
              <a:rPr lang="en-GB" b="1" dirty="0"/>
              <a:t>BU London Programme</a:t>
            </a:r>
          </a:p>
          <a:p>
            <a:endParaRPr lang="en-GB" dirty="0"/>
          </a:p>
        </p:txBody>
      </p:sp>
    </p:spTree>
    <p:extLst>
      <p:ext uri="{BB962C8B-B14F-4D97-AF65-F5344CB8AC3E}">
        <p14:creationId xmlns:p14="http://schemas.microsoft.com/office/powerpoint/2010/main" val="21955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4" grpId="0"/>
      <p:bldP spid="4" grpId="1"/>
      <p:bldP spid="5" grpId="0"/>
      <p:bldP spid="5"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491" y="265981"/>
            <a:ext cx="8557018" cy="476841"/>
          </a:xfrm>
        </p:spPr>
        <p:txBody>
          <a:bodyPr/>
          <a:lstStyle/>
          <a:p>
            <a:r>
              <a:rPr lang="en-GB" dirty="0"/>
              <a:t>DCS Adoption Since Launch </a:t>
            </a:r>
          </a:p>
        </p:txBody>
      </p:sp>
      <p:sp>
        <p:nvSpPr>
          <p:cNvPr id="3" name="Content Placeholder 2"/>
          <p:cNvSpPr>
            <a:spLocks noGrp="1"/>
          </p:cNvSpPr>
          <p:nvPr>
            <p:ph idx="1"/>
          </p:nvPr>
        </p:nvSpPr>
        <p:spPr>
          <a:xfrm>
            <a:off x="201023" y="979140"/>
            <a:ext cx="8557019" cy="3375982"/>
          </a:xfrm>
        </p:spPr>
        <p:txBody>
          <a:bodyPr/>
          <a:lstStyle/>
          <a:p>
            <a:r>
              <a:rPr lang="en-GB" sz="2000" kern="0" dirty="0">
                <a:solidFill>
                  <a:sysClr val="windowText" lastClr="000000"/>
                </a:solidFill>
                <a:latin typeface="Calibri Light" panose="020F0302020204030204" pitchFamily="34" charset="0"/>
              </a:rPr>
              <a:t>82 HEIs signed up (77 State)</a:t>
            </a:r>
          </a:p>
          <a:p>
            <a:endParaRPr lang="en-GB" dirty="0"/>
          </a:p>
        </p:txBody>
      </p:sp>
      <p:graphicFrame>
        <p:nvGraphicFramePr>
          <p:cNvPr id="4" name="Content Placeholder 5"/>
          <p:cNvGraphicFramePr>
            <a:graphicFrameLocks/>
          </p:cNvGraphicFramePr>
          <p:nvPr>
            <p:extLst>
              <p:ext uri="{D42A27DB-BD31-4B8C-83A1-F6EECF244321}">
                <p14:modId xmlns:p14="http://schemas.microsoft.com/office/powerpoint/2010/main" val="892075611"/>
              </p:ext>
            </p:extLst>
          </p:nvPr>
        </p:nvGraphicFramePr>
        <p:xfrm>
          <a:off x="201023" y="1729602"/>
          <a:ext cx="4320000" cy="309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6"/>
          <p:cNvGraphicFramePr>
            <a:graphicFrameLocks/>
          </p:cNvGraphicFramePr>
          <p:nvPr>
            <p:extLst>
              <p:ext uri="{D42A27DB-BD31-4B8C-83A1-F6EECF244321}">
                <p14:modId xmlns:p14="http://schemas.microsoft.com/office/powerpoint/2010/main" val="2173372944"/>
              </p:ext>
            </p:extLst>
          </p:nvPr>
        </p:nvGraphicFramePr>
        <p:xfrm>
          <a:off x="4660611" y="1729603"/>
          <a:ext cx="4320000" cy="3096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524001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2466</TotalTime>
  <Words>556</Words>
  <Application>Microsoft Office PowerPoint</Application>
  <PresentationFormat>On-screen Show (16:10)</PresentationFormat>
  <Paragraphs>92</Paragraphs>
  <Slides>13</Slides>
  <Notes>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CLA Digital Content Store</vt:lpstr>
      <vt:lpstr>Key Dates</vt:lpstr>
      <vt:lpstr>The Challenge in the UK</vt:lpstr>
      <vt:lpstr>Our Solution</vt:lpstr>
      <vt:lpstr>Working with Universities</vt:lpstr>
      <vt:lpstr>Demo</vt:lpstr>
      <vt:lpstr>Benefits of using the DCS</vt:lpstr>
      <vt:lpstr>What HEIs are saying</vt:lpstr>
      <vt:lpstr>DCS Adoption Since Launch </vt:lpstr>
      <vt:lpstr>Cumulative Student Downloads</vt:lpstr>
      <vt:lpstr>Roadmap next 18 months</vt:lpstr>
      <vt:lpstr>More information</vt:lpstr>
      <vt:lpstr>PowerPoint Presentation</vt:lpstr>
    </vt:vector>
  </TitlesOfParts>
  <Company>VGROUP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 Bird</dc:creator>
  <cp:lastModifiedBy>Georgina</cp:lastModifiedBy>
  <cp:revision>103</cp:revision>
  <dcterms:created xsi:type="dcterms:W3CDTF">2016-12-07T12:14:34Z</dcterms:created>
  <dcterms:modified xsi:type="dcterms:W3CDTF">2017-11-23T02:44:33Z</dcterms:modified>
</cp:coreProperties>
</file>