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28"/>
  </p:handoutMasterIdLst>
  <p:sldIdLst>
    <p:sldId id="287" r:id="rId3"/>
    <p:sldId id="264" r:id="rId4"/>
    <p:sldId id="282" r:id="rId5"/>
    <p:sldId id="290" r:id="rId6"/>
    <p:sldId id="280" r:id="rId7"/>
    <p:sldId id="292" r:id="rId8"/>
    <p:sldId id="283" r:id="rId9"/>
    <p:sldId id="284" r:id="rId10"/>
    <p:sldId id="285" r:id="rId11"/>
    <p:sldId id="291" r:id="rId12"/>
    <p:sldId id="286" r:id="rId13"/>
    <p:sldId id="288" r:id="rId14"/>
    <p:sldId id="262" r:id="rId15"/>
    <p:sldId id="295" r:id="rId16"/>
    <p:sldId id="256" r:id="rId17"/>
    <p:sldId id="258" r:id="rId18"/>
    <p:sldId id="259" r:id="rId19"/>
    <p:sldId id="294" r:id="rId20"/>
    <p:sldId id="297" r:id="rId21"/>
    <p:sldId id="260" r:id="rId22"/>
    <p:sldId id="263" r:id="rId23"/>
    <p:sldId id="266" r:id="rId24"/>
    <p:sldId id="298" r:id="rId25"/>
    <p:sldId id="299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522D7-0D4D-4D0E-B6CC-486D6528D6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155D9A36-ABF5-4617-8C76-1E8A18ABA15F}">
      <dgm:prSet phldrT="[Text]"/>
      <dgm:spPr/>
      <dgm:t>
        <a:bodyPr/>
        <a:lstStyle/>
        <a:p>
          <a:r>
            <a:rPr lang="en-IE" dirty="0" smtClean="0"/>
            <a:t>LYIT </a:t>
          </a:r>
        </a:p>
        <a:p>
          <a:r>
            <a:rPr lang="en-IE" dirty="0" smtClean="0"/>
            <a:t>(Community)</a:t>
          </a:r>
          <a:endParaRPr lang="en-IE" dirty="0"/>
        </a:p>
      </dgm:t>
    </dgm:pt>
    <dgm:pt modelId="{EE5FD4BB-9F2D-4564-B083-5AD0256E3B1E}" type="parTrans" cxnId="{E2D675FE-6FC1-492D-841F-197959502CAB}">
      <dgm:prSet/>
      <dgm:spPr/>
      <dgm:t>
        <a:bodyPr/>
        <a:lstStyle/>
        <a:p>
          <a:endParaRPr lang="en-IE"/>
        </a:p>
      </dgm:t>
    </dgm:pt>
    <dgm:pt modelId="{9C55E1B6-E195-47CE-8B84-E7EE73E2EEEF}" type="sibTrans" cxnId="{E2D675FE-6FC1-492D-841F-197959502CAB}">
      <dgm:prSet/>
      <dgm:spPr/>
      <dgm:t>
        <a:bodyPr/>
        <a:lstStyle/>
        <a:p>
          <a:endParaRPr lang="en-IE"/>
        </a:p>
      </dgm:t>
    </dgm:pt>
    <dgm:pt modelId="{CAD935A5-CF9E-42A9-8686-2FF37992B5F8}">
      <dgm:prSet phldrT="[Text]"/>
      <dgm:spPr/>
      <dgm:t>
        <a:bodyPr/>
        <a:lstStyle/>
        <a:p>
          <a:r>
            <a:rPr lang="en-IE" dirty="0" smtClean="0"/>
            <a:t>ITS </a:t>
          </a:r>
        </a:p>
        <a:p>
          <a:r>
            <a:rPr lang="en-IE" dirty="0" smtClean="0"/>
            <a:t>(Community)</a:t>
          </a:r>
          <a:endParaRPr lang="en-IE" dirty="0"/>
        </a:p>
      </dgm:t>
    </dgm:pt>
    <dgm:pt modelId="{1FF4B484-8157-4871-B5D1-B7F9A6FAF930}" type="parTrans" cxnId="{52406EB2-0CFE-4FFF-BF0F-FD6FB6E554FA}">
      <dgm:prSet/>
      <dgm:spPr/>
      <dgm:t>
        <a:bodyPr/>
        <a:lstStyle/>
        <a:p>
          <a:endParaRPr lang="en-IE"/>
        </a:p>
      </dgm:t>
    </dgm:pt>
    <dgm:pt modelId="{DF109570-D6D1-49BB-89A1-A5F2F4E69DCD}" type="sibTrans" cxnId="{52406EB2-0CFE-4FFF-BF0F-FD6FB6E554FA}">
      <dgm:prSet/>
      <dgm:spPr/>
      <dgm:t>
        <a:bodyPr/>
        <a:lstStyle/>
        <a:p>
          <a:endParaRPr lang="en-IE"/>
        </a:p>
      </dgm:t>
    </dgm:pt>
    <dgm:pt modelId="{26ACCB23-D59B-4E0A-9A99-78AC7B3A3A67}">
      <dgm:prSet phldrT="[Text]"/>
      <dgm:spPr/>
      <dgm:t>
        <a:bodyPr/>
        <a:lstStyle/>
        <a:p>
          <a:r>
            <a:rPr lang="en-IE" dirty="0" smtClean="0"/>
            <a:t>GMIT (Community)</a:t>
          </a:r>
          <a:endParaRPr lang="en-IE" dirty="0"/>
        </a:p>
      </dgm:t>
    </dgm:pt>
    <dgm:pt modelId="{E66974B2-C8E1-436E-AF2F-B7D6D6C31AB1}" type="parTrans" cxnId="{52F845B7-8734-4D61-BED5-C21A834D77FB}">
      <dgm:prSet/>
      <dgm:spPr/>
      <dgm:t>
        <a:bodyPr/>
        <a:lstStyle/>
        <a:p>
          <a:endParaRPr lang="en-IE"/>
        </a:p>
      </dgm:t>
    </dgm:pt>
    <dgm:pt modelId="{B25AD31E-863F-4A82-B894-50DF8D6A2564}" type="sibTrans" cxnId="{52F845B7-8734-4D61-BED5-C21A834D77FB}">
      <dgm:prSet/>
      <dgm:spPr/>
      <dgm:t>
        <a:bodyPr/>
        <a:lstStyle/>
        <a:p>
          <a:endParaRPr lang="en-IE"/>
        </a:p>
      </dgm:t>
    </dgm:pt>
    <dgm:pt modelId="{DD3356C3-501C-40A1-AADF-87C56DAB3174}">
      <dgm:prSet/>
      <dgm:spPr/>
      <dgm:t>
        <a:bodyPr/>
        <a:lstStyle/>
        <a:p>
          <a:r>
            <a:rPr lang="en-IE" dirty="0" smtClean="0"/>
            <a:t>Schools/Research Centres</a:t>
          </a:r>
        </a:p>
        <a:p>
          <a:r>
            <a:rPr lang="en-IE" dirty="0" smtClean="0"/>
            <a:t>(Sub-community)</a:t>
          </a:r>
          <a:endParaRPr lang="en-IE" dirty="0"/>
        </a:p>
      </dgm:t>
    </dgm:pt>
    <dgm:pt modelId="{34679619-A91E-4EA4-9D66-B083AD4EE086}" type="parTrans" cxnId="{59969149-726B-424D-8775-4181B0762B6B}">
      <dgm:prSet/>
      <dgm:spPr/>
      <dgm:t>
        <a:bodyPr/>
        <a:lstStyle/>
        <a:p>
          <a:endParaRPr lang="en-IE"/>
        </a:p>
      </dgm:t>
    </dgm:pt>
    <dgm:pt modelId="{FCDCF7E9-27F2-42BD-8EC5-0BBEDB0FDEB5}" type="sibTrans" cxnId="{59969149-726B-424D-8775-4181B0762B6B}">
      <dgm:prSet/>
      <dgm:spPr/>
      <dgm:t>
        <a:bodyPr/>
        <a:lstStyle/>
        <a:p>
          <a:endParaRPr lang="en-IE"/>
        </a:p>
      </dgm:t>
    </dgm:pt>
    <dgm:pt modelId="{D3E40632-65CA-4F89-937E-65EB413ADCC6}">
      <dgm:prSet/>
      <dgm:spPr/>
      <dgm:t>
        <a:bodyPr/>
        <a:lstStyle/>
        <a:p>
          <a:r>
            <a:rPr lang="en-IE" dirty="0" smtClean="0"/>
            <a:t>School/Research Centres</a:t>
          </a:r>
        </a:p>
        <a:p>
          <a:r>
            <a:rPr lang="en-IE" dirty="0" smtClean="0"/>
            <a:t>(Sub-community)</a:t>
          </a:r>
          <a:endParaRPr lang="en-IE" dirty="0"/>
        </a:p>
      </dgm:t>
    </dgm:pt>
    <dgm:pt modelId="{4F536415-051E-4B92-88F9-DAAFBE88455C}" type="parTrans" cxnId="{24B1208F-DBB0-470A-97B3-1D1BBE786B85}">
      <dgm:prSet/>
      <dgm:spPr/>
      <dgm:t>
        <a:bodyPr/>
        <a:lstStyle/>
        <a:p>
          <a:endParaRPr lang="en-IE"/>
        </a:p>
      </dgm:t>
    </dgm:pt>
    <dgm:pt modelId="{3789B3A4-5146-417D-B32B-685675578E36}" type="sibTrans" cxnId="{24B1208F-DBB0-470A-97B3-1D1BBE786B85}">
      <dgm:prSet/>
      <dgm:spPr/>
      <dgm:t>
        <a:bodyPr/>
        <a:lstStyle/>
        <a:p>
          <a:endParaRPr lang="en-IE"/>
        </a:p>
      </dgm:t>
    </dgm:pt>
    <dgm:pt modelId="{5F8721C3-FAF0-414C-A78C-3CA05E5680DE}">
      <dgm:prSet/>
      <dgm:spPr/>
      <dgm:t>
        <a:bodyPr/>
        <a:lstStyle/>
        <a:p>
          <a:r>
            <a:rPr lang="en-IE" dirty="0" smtClean="0"/>
            <a:t>Schools/Research Centres</a:t>
          </a:r>
        </a:p>
        <a:p>
          <a:r>
            <a:rPr lang="en-IE" dirty="0" smtClean="0"/>
            <a:t>(Sub-community)</a:t>
          </a:r>
          <a:endParaRPr lang="en-IE" dirty="0"/>
        </a:p>
      </dgm:t>
    </dgm:pt>
    <dgm:pt modelId="{97087DD5-1B40-4D17-9D2B-8F64D4C3D359}" type="parTrans" cxnId="{F77280F7-866D-422E-8C55-4D9AB6824E3A}">
      <dgm:prSet/>
      <dgm:spPr/>
      <dgm:t>
        <a:bodyPr/>
        <a:lstStyle/>
        <a:p>
          <a:endParaRPr lang="en-IE"/>
        </a:p>
      </dgm:t>
    </dgm:pt>
    <dgm:pt modelId="{6345864D-9AF5-4FE0-BAC5-1EDCCE82E25B}" type="sibTrans" cxnId="{F77280F7-866D-422E-8C55-4D9AB6824E3A}">
      <dgm:prSet/>
      <dgm:spPr/>
      <dgm:t>
        <a:bodyPr/>
        <a:lstStyle/>
        <a:p>
          <a:endParaRPr lang="en-IE"/>
        </a:p>
      </dgm:t>
    </dgm:pt>
    <dgm:pt modelId="{9B45E102-B226-4A62-86C2-A4954EF719C3}">
      <dgm:prSet/>
      <dgm:spPr/>
      <dgm:t>
        <a:bodyPr/>
        <a:lstStyle/>
        <a:p>
          <a:r>
            <a:rPr lang="en-IE" dirty="0" smtClean="0"/>
            <a:t>Theses</a:t>
          </a:r>
        </a:p>
        <a:p>
          <a:r>
            <a:rPr lang="en-IE" dirty="0" smtClean="0"/>
            <a:t>(Collection)</a:t>
          </a:r>
          <a:endParaRPr lang="en-IE" dirty="0"/>
        </a:p>
      </dgm:t>
    </dgm:pt>
    <dgm:pt modelId="{19A670F2-E2CA-461B-8A9F-CBCD16036C9A}" type="parTrans" cxnId="{2809F5FD-ED00-472A-A82F-96B42F9FAA2A}">
      <dgm:prSet/>
      <dgm:spPr/>
      <dgm:t>
        <a:bodyPr/>
        <a:lstStyle/>
        <a:p>
          <a:endParaRPr lang="en-IE"/>
        </a:p>
      </dgm:t>
    </dgm:pt>
    <dgm:pt modelId="{D8999E11-EBEA-4973-AFFE-2EBAF7F41899}" type="sibTrans" cxnId="{2809F5FD-ED00-472A-A82F-96B42F9FAA2A}">
      <dgm:prSet/>
      <dgm:spPr/>
      <dgm:t>
        <a:bodyPr/>
        <a:lstStyle/>
        <a:p>
          <a:endParaRPr lang="en-IE"/>
        </a:p>
      </dgm:t>
    </dgm:pt>
    <dgm:pt modelId="{C3346873-5CC0-4572-8DD4-C259138C0E45}">
      <dgm:prSet/>
      <dgm:spPr/>
      <dgm:t>
        <a:bodyPr/>
        <a:lstStyle/>
        <a:p>
          <a:r>
            <a:rPr lang="en-IE" dirty="0" smtClean="0"/>
            <a:t>Articles </a:t>
          </a:r>
          <a:r>
            <a:rPr lang="en-IE" dirty="0" err="1" smtClean="0"/>
            <a:t>etc</a:t>
          </a:r>
          <a:endParaRPr lang="en-IE" dirty="0" smtClean="0"/>
        </a:p>
        <a:p>
          <a:r>
            <a:rPr lang="en-IE" dirty="0" smtClean="0"/>
            <a:t>(Collection)</a:t>
          </a:r>
          <a:endParaRPr lang="en-IE" dirty="0"/>
        </a:p>
      </dgm:t>
    </dgm:pt>
    <dgm:pt modelId="{B1947628-F7A5-481F-B6CE-74B353499CA5}" type="parTrans" cxnId="{4AEF8601-E86C-4678-841C-4A650DD04A49}">
      <dgm:prSet/>
      <dgm:spPr/>
      <dgm:t>
        <a:bodyPr/>
        <a:lstStyle/>
        <a:p>
          <a:endParaRPr lang="en-IE"/>
        </a:p>
      </dgm:t>
    </dgm:pt>
    <dgm:pt modelId="{83997095-A6DB-4A0F-A159-1346B872716E}" type="sibTrans" cxnId="{4AEF8601-E86C-4678-841C-4A650DD04A49}">
      <dgm:prSet/>
      <dgm:spPr/>
      <dgm:t>
        <a:bodyPr/>
        <a:lstStyle/>
        <a:p>
          <a:endParaRPr lang="en-IE"/>
        </a:p>
      </dgm:t>
    </dgm:pt>
    <dgm:pt modelId="{6E4DAEDC-878A-47DC-9B00-77127B7D5FDD}">
      <dgm:prSet/>
      <dgm:spPr/>
      <dgm:t>
        <a:bodyPr/>
        <a:lstStyle/>
        <a:p>
          <a:r>
            <a:rPr lang="en-IE" dirty="0" smtClean="0"/>
            <a:t>Theses</a:t>
          </a:r>
        </a:p>
        <a:p>
          <a:r>
            <a:rPr lang="en-IE" dirty="0" smtClean="0"/>
            <a:t>(Collection)</a:t>
          </a:r>
          <a:endParaRPr lang="en-IE" dirty="0"/>
        </a:p>
      </dgm:t>
    </dgm:pt>
    <dgm:pt modelId="{5032FABC-93FF-4DFA-AD51-79D70C9EE545}" type="parTrans" cxnId="{9EE5123E-9150-4CEE-90AC-F04D6FFE028B}">
      <dgm:prSet/>
      <dgm:spPr/>
      <dgm:t>
        <a:bodyPr/>
        <a:lstStyle/>
        <a:p>
          <a:endParaRPr lang="en-IE"/>
        </a:p>
      </dgm:t>
    </dgm:pt>
    <dgm:pt modelId="{C4FCE0E2-F1A3-4282-9B1E-AA208F188769}" type="sibTrans" cxnId="{9EE5123E-9150-4CEE-90AC-F04D6FFE028B}">
      <dgm:prSet/>
      <dgm:spPr/>
      <dgm:t>
        <a:bodyPr/>
        <a:lstStyle/>
        <a:p>
          <a:endParaRPr lang="en-IE"/>
        </a:p>
      </dgm:t>
    </dgm:pt>
    <dgm:pt modelId="{ED28D98D-B59E-4D36-A72B-9875ED262684}">
      <dgm:prSet/>
      <dgm:spPr/>
      <dgm:t>
        <a:bodyPr/>
        <a:lstStyle/>
        <a:p>
          <a:r>
            <a:rPr lang="en-IE" dirty="0" smtClean="0"/>
            <a:t>Articles </a:t>
          </a:r>
          <a:r>
            <a:rPr lang="en-IE" dirty="0" err="1" smtClean="0"/>
            <a:t>etc</a:t>
          </a:r>
          <a:endParaRPr lang="en-IE" dirty="0" smtClean="0"/>
        </a:p>
        <a:p>
          <a:r>
            <a:rPr lang="en-IE" dirty="0" smtClean="0"/>
            <a:t>(Collection)</a:t>
          </a:r>
          <a:endParaRPr lang="en-IE" dirty="0"/>
        </a:p>
      </dgm:t>
    </dgm:pt>
    <dgm:pt modelId="{BAAC0702-81D2-41B8-B650-562080BAF4F6}" type="parTrans" cxnId="{9C62FBD8-ED6B-47CF-ABAD-E09FD3DDF9CF}">
      <dgm:prSet/>
      <dgm:spPr/>
      <dgm:t>
        <a:bodyPr/>
        <a:lstStyle/>
        <a:p>
          <a:endParaRPr lang="en-IE"/>
        </a:p>
      </dgm:t>
    </dgm:pt>
    <dgm:pt modelId="{32DE0D21-EB26-4528-B178-5DC0C1396358}" type="sibTrans" cxnId="{9C62FBD8-ED6B-47CF-ABAD-E09FD3DDF9CF}">
      <dgm:prSet/>
      <dgm:spPr/>
      <dgm:t>
        <a:bodyPr/>
        <a:lstStyle/>
        <a:p>
          <a:endParaRPr lang="en-IE"/>
        </a:p>
      </dgm:t>
    </dgm:pt>
    <dgm:pt modelId="{C3CB5E2E-30AB-4F9D-ACC1-CEEAFD7151FA}">
      <dgm:prSet/>
      <dgm:spPr/>
      <dgm:t>
        <a:bodyPr/>
        <a:lstStyle/>
        <a:p>
          <a:r>
            <a:rPr lang="en-IE" dirty="0" smtClean="0"/>
            <a:t>Theses</a:t>
          </a:r>
        </a:p>
        <a:p>
          <a:r>
            <a:rPr lang="en-IE" dirty="0" smtClean="0"/>
            <a:t>(Collection)</a:t>
          </a:r>
          <a:endParaRPr lang="en-IE" dirty="0"/>
        </a:p>
      </dgm:t>
    </dgm:pt>
    <dgm:pt modelId="{316124BD-51AF-44CC-8123-C2967AFB57D6}" type="parTrans" cxnId="{1F0FE01C-8ECB-4238-9CAD-7182E5BF536D}">
      <dgm:prSet/>
      <dgm:spPr/>
      <dgm:t>
        <a:bodyPr/>
        <a:lstStyle/>
        <a:p>
          <a:endParaRPr lang="en-IE"/>
        </a:p>
      </dgm:t>
    </dgm:pt>
    <dgm:pt modelId="{FC4600F2-0462-4615-A50D-1B068E807914}" type="sibTrans" cxnId="{1F0FE01C-8ECB-4238-9CAD-7182E5BF536D}">
      <dgm:prSet/>
      <dgm:spPr/>
      <dgm:t>
        <a:bodyPr/>
        <a:lstStyle/>
        <a:p>
          <a:endParaRPr lang="en-IE"/>
        </a:p>
      </dgm:t>
    </dgm:pt>
    <dgm:pt modelId="{05A75ED8-A64E-43B0-AA7B-FE12F076343B}">
      <dgm:prSet/>
      <dgm:spPr/>
      <dgm:t>
        <a:bodyPr/>
        <a:lstStyle/>
        <a:p>
          <a:r>
            <a:rPr lang="en-IE" dirty="0" smtClean="0"/>
            <a:t>Articles </a:t>
          </a:r>
          <a:r>
            <a:rPr lang="en-IE" dirty="0" err="1" smtClean="0"/>
            <a:t>etc</a:t>
          </a:r>
          <a:endParaRPr lang="en-IE" dirty="0" smtClean="0"/>
        </a:p>
        <a:p>
          <a:r>
            <a:rPr lang="en-IE" dirty="0" smtClean="0"/>
            <a:t>(Collection</a:t>
          </a:r>
          <a:endParaRPr lang="en-IE" dirty="0"/>
        </a:p>
      </dgm:t>
    </dgm:pt>
    <dgm:pt modelId="{ABFC4D6A-3A45-45DF-8D65-42AD5C844912}" type="parTrans" cxnId="{2D1D61EF-372C-430C-9A42-B0B476FD9775}">
      <dgm:prSet/>
      <dgm:spPr/>
      <dgm:t>
        <a:bodyPr/>
        <a:lstStyle/>
        <a:p>
          <a:endParaRPr lang="en-IE"/>
        </a:p>
      </dgm:t>
    </dgm:pt>
    <dgm:pt modelId="{EA1999EC-53DE-4F98-8FFD-ABF40ACC7C75}" type="sibTrans" cxnId="{2D1D61EF-372C-430C-9A42-B0B476FD9775}">
      <dgm:prSet/>
      <dgm:spPr/>
      <dgm:t>
        <a:bodyPr/>
        <a:lstStyle/>
        <a:p>
          <a:endParaRPr lang="en-IE"/>
        </a:p>
      </dgm:t>
    </dgm:pt>
    <dgm:pt modelId="{6CDA33D2-16F5-433C-AF64-8F2DF06A7CD5}" type="pres">
      <dgm:prSet presAssocID="{AC8522D7-0D4D-4D0E-B6CC-486D6528D6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B8E277B3-4A69-4505-94AF-D1D6C7506324}" type="pres">
      <dgm:prSet presAssocID="{155D9A36-ABF5-4617-8C76-1E8A18ABA15F}" presName="hierRoot1" presStyleCnt="0">
        <dgm:presLayoutVars>
          <dgm:hierBranch val="init"/>
        </dgm:presLayoutVars>
      </dgm:prSet>
      <dgm:spPr/>
    </dgm:pt>
    <dgm:pt modelId="{DE44A1AB-0047-4EFC-8DB2-E7DE1EED2F33}" type="pres">
      <dgm:prSet presAssocID="{155D9A36-ABF5-4617-8C76-1E8A18ABA15F}" presName="rootComposite1" presStyleCnt="0"/>
      <dgm:spPr/>
    </dgm:pt>
    <dgm:pt modelId="{DB83EA63-327F-4E90-B37D-A813DCDA4324}" type="pres">
      <dgm:prSet presAssocID="{155D9A36-ABF5-4617-8C76-1E8A18ABA15F}" presName="rootText1" presStyleLbl="node0" presStyleIdx="0" presStyleCnt="3" custLinFactNeighborX="1625" custLinFactNeighborY="1847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5569E998-4A05-4ED8-8DBB-D56B8B28C790}" type="pres">
      <dgm:prSet presAssocID="{155D9A36-ABF5-4617-8C76-1E8A18ABA15F}" presName="rootConnector1" presStyleLbl="node1" presStyleIdx="0" presStyleCnt="0"/>
      <dgm:spPr/>
      <dgm:t>
        <a:bodyPr/>
        <a:lstStyle/>
        <a:p>
          <a:endParaRPr lang="en-IE"/>
        </a:p>
      </dgm:t>
    </dgm:pt>
    <dgm:pt modelId="{DA11B671-02F6-4AA8-89FE-52A1D3BA5214}" type="pres">
      <dgm:prSet presAssocID="{155D9A36-ABF5-4617-8C76-1E8A18ABA15F}" presName="hierChild2" presStyleCnt="0"/>
      <dgm:spPr/>
    </dgm:pt>
    <dgm:pt modelId="{08D450DF-8108-4A50-B12A-8E41220B9EA9}" type="pres">
      <dgm:prSet presAssocID="{4F536415-051E-4B92-88F9-DAAFBE88455C}" presName="Name37" presStyleLbl="parChTrans1D2" presStyleIdx="0" presStyleCnt="3"/>
      <dgm:spPr/>
      <dgm:t>
        <a:bodyPr/>
        <a:lstStyle/>
        <a:p>
          <a:endParaRPr lang="en-IE"/>
        </a:p>
      </dgm:t>
    </dgm:pt>
    <dgm:pt modelId="{35D2A5E4-42D5-4D30-BB8F-53581F99028A}" type="pres">
      <dgm:prSet presAssocID="{D3E40632-65CA-4F89-937E-65EB413ADCC6}" presName="hierRoot2" presStyleCnt="0">
        <dgm:presLayoutVars>
          <dgm:hierBranch val="init"/>
        </dgm:presLayoutVars>
      </dgm:prSet>
      <dgm:spPr/>
    </dgm:pt>
    <dgm:pt modelId="{2D435802-2E30-48B9-8623-AAD2A685D6D9}" type="pres">
      <dgm:prSet presAssocID="{D3E40632-65CA-4F89-937E-65EB413ADCC6}" presName="rootComposite" presStyleCnt="0"/>
      <dgm:spPr/>
    </dgm:pt>
    <dgm:pt modelId="{07B9CE9D-5283-48E7-B899-C3ED050C0020}" type="pres">
      <dgm:prSet presAssocID="{D3E40632-65CA-4F89-937E-65EB413ADCC6}" presName="rootText" presStyleLbl="node2" presStyleIdx="0" presStyleCnt="3" custLinFactNeighborX="1625" custLinFactNeighborY="-250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9C08794-3F67-4452-B8FF-34A7BAF52DBE}" type="pres">
      <dgm:prSet presAssocID="{D3E40632-65CA-4F89-937E-65EB413ADCC6}" presName="rootConnector" presStyleLbl="node2" presStyleIdx="0" presStyleCnt="3"/>
      <dgm:spPr/>
      <dgm:t>
        <a:bodyPr/>
        <a:lstStyle/>
        <a:p>
          <a:endParaRPr lang="en-IE"/>
        </a:p>
      </dgm:t>
    </dgm:pt>
    <dgm:pt modelId="{FED225D3-2567-4CDA-8F9C-C49A5EF0C352}" type="pres">
      <dgm:prSet presAssocID="{D3E40632-65CA-4F89-937E-65EB413ADCC6}" presName="hierChild4" presStyleCnt="0"/>
      <dgm:spPr/>
    </dgm:pt>
    <dgm:pt modelId="{25856D3D-D77D-4101-96C7-E1A082E37D03}" type="pres">
      <dgm:prSet presAssocID="{19A670F2-E2CA-461B-8A9F-CBCD16036C9A}" presName="Name37" presStyleLbl="parChTrans1D3" presStyleIdx="0" presStyleCnt="6"/>
      <dgm:spPr/>
      <dgm:t>
        <a:bodyPr/>
        <a:lstStyle/>
        <a:p>
          <a:endParaRPr lang="en-IE"/>
        </a:p>
      </dgm:t>
    </dgm:pt>
    <dgm:pt modelId="{259653C7-4B0E-4CAB-BD84-B0674B60AA20}" type="pres">
      <dgm:prSet presAssocID="{9B45E102-B226-4A62-86C2-A4954EF719C3}" presName="hierRoot2" presStyleCnt="0">
        <dgm:presLayoutVars>
          <dgm:hierBranch val="init"/>
        </dgm:presLayoutVars>
      </dgm:prSet>
      <dgm:spPr/>
    </dgm:pt>
    <dgm:pt modelId="{10F70004-DABD-4926-99BD-A85C1B3C7761}" type="pres">
      <dgm:prSet presAssocID="{9B45E102-B226-4A62-86C2-A4954EF719C3}" presName="rootComposite" presStyleCnt="0"/>
      <dgm:spPr/>
    </dgm:pt>
    <dgm:pt modelId="{4BF352AB-E151-41B6-8DC8-46C3A11E26A8}" type="pres">
      <dgm:prSet presAssocID="{9B45E102-B226-4A62-86C2-A4954EF719C3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E79E714-C39E-4039-8344-21BF0A4D0AE0}" type="pres">
      <dgm:prSet presAssocID="{9B45E102-B226-4A62-86C2-A4954EF719C3}" presName="rootConnector" presStyleLbl="node3" presStyleIdx="0" presStyleCnt="6"/>
      <dgm:spPr/>
      <dgm:t>
        <a:bodyPr/>
        <a:lstStyle/>
        <a:p>
          <a:endParaRPr lang="en-IE"/>
        </a:p>
      </dgm:t>
    </dgm:pt>
    <dgm:pt modelId="{4ECF29AB-FE0B-4CE3-B0A0-50E32B9E49BD}" type="pres">
      <dgm:prSet presAssocID="{9B45E102-B226-4A62-86C2-A4954EF719C3}" presName="hierChild4" presStyleCnt="0"/>
      <dgm:spPr/>
    </dgm:pt>
    <dgm:pt modelId="{EEE28482-E5DB-4429-8640-62FCBD6526EE}" type="pres">
      <dgm:prSet presAssocID="{9B45E102-B226-4A62-86C2-A4954EF719C3}" presName="hierChild5" presStyleCnt="0"/>
      <dgm:spPr/>
    </dgm:pt>
    <dgm:pt modelId="{4819AF71-281E-4A6D-A5BD-236D061831AD}" type="pres">
      <dgm:prSet presAssocID="{B1947628-F7A5-481F-B6CE-74B353499CA5}" presName="Name37" presStyleLbl="parChTrans1D3" presStyleIdx="1" presStyleCnt="6"/>
      <dgm:spPr/>
      <dgm:t>
        <a:bodyPr/>
        <a:lstStyle/>
        <a:p>
          <a:endParaRPr lang="en-IE"/>
        </a:p>
      </dgm:t>
    </dgm:pt>
    <dgm:pt modelId="{E0567E5E-7947-4CAC-8AB3-E991176A5672}" type="pres">
      <dgm:prSet presAssocID="{C3346873-5CC0-4572-8DD4-C259138C0E45}" presName="hierRoot2" presStyleCnt="0">
        <dgm:presLayoutVars>
          <dgm:hierBranch val="init"/>
        </dgm:presLayoutVars>
      </dgm:prSet>
      <dgm:spPr/>
    </dgm:pt>
    <dgm:pt modelId="{A892B20C-7DB4-4254-AFCB-8DBA00F6AF5D}" type="pres">
      <dgm:prSet presAssocID="{C3346873-5CC0-4572-8DD4-C259138C0E45}" presName="rootComposite" presStyleCnt="0"/>
      <dgm:spPr/>
    </dgm:pt>
    <dgm:pt modelId="{8981C288-6534-401B-A86B-6DFE1F9A5C6D}" type="pres">
      <dgm:prSet presAssocID="{C3346873-5CC0-4572-8DD4-C259138C0E45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D1BFBD10-B420-404D-970A-52971C6A81F2}" type="pres">
      <dgm:prSet presAssocID="{C3346873-5CC0-4572-8DD4-C259138C0E45}" presName="rootConnector" presStyleLbl="node3" presStyleIdx="1" presStyleCnt="6"/>
      <dgm:spPr/>
      <dgm:t>
        <a:bodyPr/>
        <a:lstStyle/>
        <a:p>
          <a:endParaRPr lang="en-IE"/>
        </a:p>
      </dgm:t>
    </dgm:pt>
    <dgm:pt modelId="{CE2C4FF7-2053-4456-99FF-BAB11431CCA5}" type="pres">
      <dgm:prSet presAssocID="{C3346873-5CC0-4572-8DD4-C259138C0E45}" presName="hierChild4" presStyleCnt="0"/>
      <dgm:spPr/>
    </dgm:pt>
    <dgm:pt modelId="{318CB6FC-E395-4B75-8276-39F05BE31E8C}" type="pres">
      <dgm:prSet presAssocID="{C3346873-5CC0-4572-8DD4-C259138C0E45}" presName="hierChild5" presStyleCnt="0"/>
      <dgm:spPr/>
    </dgm:pt>
    <dgm:pt modelId="{2177CB0B-68A1-4762-B170-CD47AD2124D0}" type="pres">
      <dgm:prSet presAssocID="{D3E40632-65CA-4F89-937E-65EB413ADCC6}" presName="hierChild5" presStyleCnt="0"/>
      <dgm:spPr/>
    </dgm:pt>
    <dgm:pt modelId="{AB26E01B-D98C-43B5-97A5-BFEDD638E76C}" type="pres">
      <dgm:prSet presAssocID="{155D9A36-ABF5-4617-8C76-1E8A18ABA15F}" presName="hierChild3" presStyleCnt="0"/>
      <dgm:spPr/>
    </dgm:pt>
    <dgm:pt modelId="{3E6B275D-C2D2-4E88-BF31-E040E9510F1C}" type="pres">
      <dgm:prSet presAssocID="{26ACCB23-D59B-4E0A-9A99-78AC7B3A3A67}" presName="hierRoot1" presStyleCnt="0">
        <dgm:presLayoutVars>
          <dgm:hierBranch val="init"/>
        </dgm:presLayoutVars>
      </dgm:prSet>
      <dgm:spPr/>
    </dgm:pt>
    <dgm:pt modelId="{3CB6E2D5-303C-400E-92AE-6F8280EE572C}" type="pres">
      <dgm:prSet presAssocID="{26ACCB23-D59B-4E0A-9A99-78AC7B3A3A67}" presName="rootComposite1" presStyleCnt="0"/>
      <dgm:spPr/>
    </dgm:pt>
    <dgm:pt modelId="{B767BE2A-AC79-4319-A1F8-1E462F406389}" type="pres">
      <dgm:prSet presAssocID="{26ACCB23-D59B-4E0A-9A99-78AC7B3A3A67}" presName="rootText1" presStyleLbl="node0" presStyleIdx="1" presStyleCnt="3" custLinFactNeighborX="-6565" custLinFactNeighborY="-21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5512F1F-DCCF-44C7-ABFF-BE8C7C73CD05}" type="pres">
      <dgm:prSet presAssocID="{26ACCB23-D59B-4E0A-9A99-78AC7B3A3A67}" presName="rootConnector1" presStyleLbl="node1" presStyleIdx="0" presStyleCnt="0"/>
      <dgm:spPr/>
      <dgm:t>
        <a:bodyPr/>
        <a:lstStyle/>
        <a:p>
          <a:endParaRPr lang="en-IE"/>
        </a:p>
      </dgm:t>
    </dgm:pt>
    <dgm:pt modelId="{0FE3D35C-5D2A-41A8-87D8-0A76CF4DF56F}" type="pres">
      <dgm:prSet presAssocID="{26ACCB23-D59B-4E0A-9A99-78AC7B3A3A67}" presName="hierChild2" presStyleCnt="0"/>
      <dgm:spPr/>
    </dgm:pt>
    <dgm:pt modelId="{46D6D1C9-22CB-4145-A7B0-09C86A07ABA5}" type="pres">
      <dgm:prSet presAssocID="{34679619-A91E-4EA4-9D66-B083AD4EE086}" presName="Name37" presStyleLbl="parChTrans1D2" presStyleIdx="1" presStyleCnt="3"/>
      <dgm:spPr/>
      <dgm:t>
        <a:bodyPr/>
        <a:lstStyle/>
        <a:p>
          <a:endParaRPr lang="en-IE"/>
        </a:p>
      </dgm:t>
    </dgm:pt>
    <dgm:pt modelId="{BADF07A6-4BD5-4EB3-9515-A513634F69B1}" type="pres">
      <dgm:prSet presAssocID="{DD3356C3-501C-40A1-AADF-87C56DAB3174}" presName="hierRoot2" presStyleCnt="0">
        <dgm:presLayoutVars>
          <dgm:hierBranch val="init"/>
        </dgm:presLayoutVars>
      </dgm:prSet>
      <dgm:spPr/>
    </dgm:pt>
    <dgm:pt modelId="{95DEEF87-7BD4-4730-B2BC-EDA27C99FF2E}" type="pres">
      <dgm:prSet presAssocID="{DD3356C3-501C-40A1-AADF-87C56DAB3174}" presName="rootComposite" presStyleCnt="0"/>
      <dgm:spPr/>
    </dgm:pt>
    <dgm:pt modelId="{902EFECD-F248-4923-AD84-7502797AAC03}" type="pres">
      <dgm:prSet presAssocID="{DD3356C3-501C-40A1-AADF-87C56DAB3174}" presName="rootText" presStyleLbl="node2" presStyleIdx="1" presStyleCnt="3" custLinFactNeighborX="-6565" custLinFactNeighborY="324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02F97437-074D-408C-8603-0F09ACAA7A44}" type="pres">
      <dgm:prSet presAssocID="{DD3356C3-501C-40A1-AADF-87C56DAB3174}" presName="rootConnector" presStyleLbl="node2" presStyleIdx="1" presStyleCnt="3"/>
      <dgm:spPr/>
      <dgm:t>
        <a:bodyPr/>
        <a:lstStyle/>
        <a:p>
          <a:endParaRPr lang="en-IE"/>
        </a:p>
      </dgm:t>
    </dgm:pt>
    <dgm:pt modelId="{8531ED39-442B-40E9-AD08-6E2993F63E7F}" type="pres">
      <dgm:prSet presAssocID="{DD3356C3-501C-40A1-AADF-87C56DAB3174}" presName="hierChild4" presStyleCnt="0"/>
      <dgm:spPr/>
    </dgm:pt>
    <dgm:pt modelId="{680F4D42-C95A-4BE8-A0B9-EE8D903D4958}" type="pres">
      <dgm:prSet presAssocID="{5032FABC-93FF-4DFA-AD51-79D70C9EE545}" presName="Name37" presStyleLbl="parChTrans1D3" presStyleIdx="2" presStyleCnt="6"/>
      <dgm:spPr/>
      <dgm:t>
        <a:bodyPr/>
        <a:lstStyle/>
        <a:p>
          <a:endParaRPr lang="en-IE"/>
        </a:p>
      </dgm:t>
    </dgm:pt>
    <dgm:pt modelId="{E1C97631-46A8-4D7E-ABA5-475FADABF402}" type="pres">
      <dgm:prSet presAssocID="{6E4DAEDC-878A-47DC-9B00-77127B7D5FDD}" presName="hierRoot2" presStyleCnt="0">
        <dgm:presLayoutVars>
          <dgm:hierBranch val="init"/>
        </dgm:presLayoutVars>
      </dgm:prSet>
      <dgm:spPr/>
    </dgm:pt>
    <dgm:pt modelId="{50BE03C9-8C54-4A3B-9268-9C15EDE0519C}" type="pres">
      <dgm:prSet presAssocID="{6E4DAEDC-878A-47DC-9B00-77127B7D5FDD}" presName="rootComposite" presStyleCnt="0"/>
      <dgm:spPr/>
    </dgm:pt>
    <dgm:pt modelId="{C7BAAFF0-F7C9-4751-A8E7-EF0F2BFC5277}" type="pres">
      <dgm:prSet presAssocID="{6E4DAEDC-878A-47DC-9B00-77127B7D5FDD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C6361797-6815-4F47-BF5E-2927BBAEDE18}" type="pres">
      <dgm:prSet presAssocID="{6E4DAEDC-878A-47DC-9B00-77127B7D5FDD}" presName="rootConnector" presStyleLbl="node3" presStyleIdx="2" presStyleCnt="6"/>
      <dgm:spPr/>
      <dgm:t>
        <a:bodyPr/>
        <a:lstStyle/>
        <a:p>
          <a:endParaRPr lang="en-IE"/>
        </a:p>
      </dgm:t>
    </dgm:pt>
    <dgm:pt modelId="{84A91BFF-1EF6-45D3-B80E-57358954C243}" type="pres">
      <dgm:prSet presAssocID="{6E4DAEDC-878A-47DC-9B00-77127B7D5FDD}" presName="hierChild4" presStyleCnt="0"/>
      <dgm:spPr/>
    </dgm:pt>
    <dgm:pt modelId="{9FF20FEC-56E2-4C9D-9CCD-24DBDB911C11}" type="pres">
      <dgm:prSet presAssocID="{6E4DAEDC-878A-47DC-9B00-77127B7D5FDD}" presName="hierChild5" presStyleCnt="0"/>
      <dgm:spPr/>
    </dgm:pt>
    <dgm:pt modelId="{206B6665-EBD0-4A80-A8E6-ACE517A495B2}" type="pres">
      <dgm:prSet presAssocID="{BAAC0702-81D2-41B8-B650-562080BAF4F6}" presName="Name37" presStyleLbl="parChTrans1D3" presStyleIdx="3" presStyleCnt="6"/>
      <dgm:spPr/>
      <dgm:t>
        <a:bodyPr/>
        <a:lstStyle/>
        <a:p>
          <a:endParaRPr lang="en-IE"/>
        </a:p>
      </dgm:t>
    </dgm:pt>
    <dgm:pt modelId="{0BB57663-A66B-48CB-9ACC-CF0434DC5DC3}" type="pres">
      <dgm:prSet presAssocID="{ED28D98D-B59E-4D36-A72B-9875ED262684}" presName="hierRoot2" presStyleCnt="0">
        <dgm:presLayoutVars>
          <dgm:hierBranch val="init"/>
        </dgm:presLayoutVars>
      </dgm:prSet>
      <dgm:spPr/>
    </dgm:pt>
    <dgm:pt modelId="{66A1778E-E3BA-4875-BDBE-7BFF2035BBC1}" type="pres">
      <dgm:prSet presAssocID="{ED28D98D-B59E-4D36-A72B-9875ED262684}" presName="rootComposite" presStyleCnt="0"/>
      <dgm:spPr/>
    </dgm:pt>
    <dgm:pt modelId="{E9A6ED17-0EB9-475C-8A99-80CAEC7153DD}" type="pres">
      <dgm:prSet presAssocID="{ED28D98D-B59E-4D36-A72B-9875ED26268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56523D00-AF99-412A-A6A9-40DD51D775F5}" type="pres">
      <dgm:prSet presAssocID="{ED28D98D-B59E-4D36-A72B-9875ED262684}" presName="rootConnector" presStyleLbl="node3" presStyleIdx="3" presStyleCnt="6"/>
      <dgm:spPr/>
      <dgm:t>
        <a:bodyPr/>
        <a:lstStyle/>
        <a:p>
          <a:endParaRPr lang="en-IE"/>
        </a:p>
      </dgm:t>
    </dgm:pt>
    <dgm:pt modelId="{893FFC10-8033-4AD5-8CC8-D53E77407982}" type="pres">
      <dgm:prSet presAssocID="{ED28D98D-B59E-4D36-A72B-9875ED262684}" presName="hierChild4" presStyleCnt="0"/>
      <dgm:spPr/>
    </dgm:pt>
    <dgm:pt modelId="{445A7EE0-AC95-4C1A-A677-8CD4A4562964}" type="pres">
      <dgm:prSet presAssocID="{ED28D98D-B59E-4D36-A72B-9875ED262684}" presName="hierChild5" presStyleCnt="0"/>
      <dgm:spPr/>
    </dgm:pt>
    <dgm:pt modelId="{FC83EEFC-E265-4416-B270-C1ED824BF934}" type="pres">
      <dgm:prSet presAssocID="{DD3356C3-501C-40A1-AADF-87C56DAB3174}" presName="hierChild5" presStyleCnt="0"/>
      <dgm:spPr/>
    </dgm:pt>
    <dgm:pt modelId="{95525BFE-3CC8-44FC-8170-AF3BBF27F18E}" type="pres">
      <dgm:prSet presAssocID="{26ACCB23-D59B-4E0A-9A99-78AC7B3A3A67}" presName="hierChild3" presStyleCnt="0"/>
      <dgm:spPr/>
    </dgm:pt>
    <dgm:pt modelId="{7A8F3D62-9559-4CF9-8AEC-64E71C865BAA}" type="pres">
      <dgm:prSet presAssocID="{CAD935A5-CF9E-42A9-8686-2FF37992B5F8}" presName="hierRoot1" presStyleCnt="0">
        <dgm:presLayoutVars>
          <dgm:hierBranch val="init"/>
        </dgm:presLayoutVars>
      </dgm:prSet>
      <dgm:spPr/>
    </dgm:pt>
    <dgm:pt modelId="{72BE9104-E6EF-479B-B739-FF3DFB0C20DB}" type="pres">
      <dgm:prSet presAssocID="{CAD935A5-CF9E-42A9-8686-2FF37992B5F8}" presName="rootComposite1" presStyleCnt="0"/>
      <dgm:spPr/>
    </dgm:pt>
    <dgm:pt modelId="{A61DA3F6-7A48-4A4A-B92D-58CDBC796D63}" type="pres">
      <dgm:prSet presAssocID="{CAD935A5-CF9E-42A9-8686-2FF37992B5F8}" presName="rootText1" presStyleLbl="node0" presStyleIdx="2" presStyleCnt="3" custLinFactNeighborX="-10395" custLinFactNeighborY="-21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B009BC92-7B1D-4983-A9F0-C9211CC5FEE9}" type="pres">
      <dgm:prSet presAssocID="{CAD935A5-CF9E-42A9-8686-2FF37992B5F8}" presName="rootConnector1" presStyleLbl="node1" presStyleIdx="0" presStyleCnt="0"/>
      <dgm:spPr/>
      <dgm:t>
        <a:bodyPr/>
        <a:lstStyle/>
        <a:p>
          <a:endParaRPr lang="en-IE"/>
        </a:p>
      </dgm:t>
    </dgm:pt>
    <dgm:pt modelId="{0188EDB0-4335-4724-9110-0D19BD34705C}" type="pres">
      <dgm:prSet presAssocID="{CAD935A5-CF9E-42A9-8686-2FF37992B5F8}" presName="hierChild2" presStyleCnt="0"/>
      <dgm:spPr/>
    </dgm:pt>
    <dgm:pt modelId="{F1C06D65-D2EB-4EB4-83F2-9130D562214B}" type="pres">
      <dgm:prSet presAssocID="{97087DD5-1B40-4D17-9D2B-8F64D4C3D359}" presName="Name37" presStyleLbl="parChTrans1D2" presStyleIdx="2" presStyleCnt="3"/>
      <dgm:spPr/>
      <dgm:t>
        <a:bodyPr/>
        <a:lstStyle/>
        <a:p>
          <a:endParaRPr lang="en-IE"/>
        </a:p>
      </dgm:t>
    </dgm:pt>
    <dgm:pt modelId="{02AC2A8B-CB14-4163-A04A-AA80A0305C69}" type="pres">
      <dgm:prSet presAssocID="{5F8721C3-FAF0-414C-A78C-3CA05E5680DE}" presName="hierRoot2" presStyleCnt="0">
        <dgm:presLayoutVars>
          <dgm:hierBranch val="init"/>
        </dgm:presLayoutVars>
      </dgm:prSet>
      <dgm:spPr/>
    </dgm:pt>
    <dgm:pt modelId="{6F7C5A63-BC1A-42AD-831B-18EF66BEF24B}" type="pres">
      <dgm:prSet presAssocID="{5F8721C3-FAF0-414C-A78C-3CA05E5680DE}" presName="rootComposite" presStyleCnt="0"/>
      <dgm:spPr/>
    </dgm:pt>
    <dgm:pt modelId="{E2FAB375-7544-41A9-AEA1-8E7FD357BCDD}" type="pres">
      <dgm:prSet presAssocID="{5F8721C3-FAF0-414C-A78C-3CA05E5680DE}" presName="rootText" presStyleLbl="node2" presStyleIdx="2" presStyleCnt="3" custLinFactNeighborX="-10395" custLinFactNeighborY="324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92F9E6FF-3686-4CF4-AB08-1F43E3186FF8}" type="pres">
      <dgm:prSet presAssocID="{5F8721C3-FAF0-414C-A78C-3CA05E5680DE}" presName="rootConnector" presStyleLbl="node2" presStyleIdx="2" presStyleCnt="3"/>
      <dgm:spPr/>
      <dgm:t>
        <a:bodyPr/>
        <a:lstStyle/>
        <a:p>
          <a:endParaRPr lang="en-IE"/>
        </a:p>
      </dgm:t>
    </dgm:pt>
    <dgm:pt modelId="{01FF240A-C4D4-4E85-9EEB-5BF3A65160DE}" type="pres">
      <dgm:prSet presAssocID="{5F8721C3-FAF0-414C-A78C-3CA05E5680DE}" presName="hierChild4" presStyleCnt="0"/>
      <dgm:spPr/>
    </dgm:pt>
    <dgm:pt modelId="{73807877-B3D0-4A57-A3A4-405CB1E45308}" type="pres">
      <dgm:prSet presAssocID="{316124BD-51AF-44CC-8123-C2967AFB57D6}" presName="Name37" presStyleLbl="parChTrans1D3" presStyleIdx="4" presStyleCnt="6"/>
      <dgm:spPr/>
      <dgm:t>
        <a:bodyPr/>
        <a:lstStyle/>
        <a:p>
          <a:endParaRPr lang="en-IE"/>
        </a:p>
      </dgm:t>
    </dgm:pt>
    <dgm:pt modelId="{E0B7B2B1-E67C-433C-B58F-B4D4780F9566}" type="pres">
      <dgm:prSet presAssocID="{C3CB5E2E-30AB-4F9D-ACC1-CEEAFD7151FA}" presName="hierRoot2" presStyleCnt="0">
        <dgm:presLayoutVars>
          <dgm:hierBranch val="init"/>
        </dgm:presLayoutVars>
      </dgm:prSet>
      <dgm:spPr/>
    </dgm:pt>
    <dgm:pt modelId="{1BA5876B-6363-4666-BAE7-EEBD66D03CDA}" type="pres">
      <dgm:prSet presAssocID="{C3CB5E2E-30AB-4F9D-ACC1-CEEAFD7151FA}" presName="rootComposite" presStyleCnt="0"/>
      <dgm:spPr/>
    </dgm:pt>
    <dgm:pt modelId="{DFD2E8D5-0731-436A-B8A3-233CC9B2B0A4}" type="pres">
      <dgm:prSet presAssocID="{C3CB5E2E-30AB-4F9D-ACC1-CEEAFD7151F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807B8354-F4F4-437F-B357-8C4426741960}" type="pres">
      <dgm:prSet presAssocID="{C3CB5E2E-30AB-4F9D-ACC1-CEEAFD7151FA}" presName="rootConnector" presStyleLbl="node3" presStyleIdx="4" presStyleCnt="6"/>
      <dgm:spPr/>
      <dgm:t>
        <a:bodyPr/>
        <a:lstStyle/>
        <a:p>
          <a:endParaRPr lang="en-IE"/>
        </a:p>
      </dgm:t>
    </dgm:pt>
    <dgm:pt modelId="{DB36E178-8EAF-4ECB-B15D-10F94810206B}" type="pres">
      <dgm:prSet presAssocID="{C3CB5E2E-30AB-4F9D-ACC1-CEEAFD7151FA}" presName="hierChild4" presStyleCnt="0"/>
      <dgm:spPr/>
    </dgm:pt>
    <dgm:pt modelId="{03C93157-CD26-4C60-95D2-697035C3A086}" type="pres">
      <dgm:prSet presAssocID="{C3CB5E2E-30AB-4F9D-ACC1-CEEAFD7151FA}" presName="hierChild5" presStyleCnt="0"/>
      <dgm:spPr/>
    </dgm:pt>
    <dgm:pt modelId="{93DCC321-D358-40E1-8465-348C8BA0D749}" type="pres">
      <dgm:prSet presAssocID="{ABFC4D6A-3A45-45DF-8D65-42AD5C844912}" presName="Name37" presStyleLbl="parChTrans1D3" presStyleIdx="5" presStyleCnt="6"/>
      <dgm:spPr/>
      <dgm:t>
        <a:bodyPr/>
        <a:lstStyle/>
        <a:p>
          <a:endParaRPr lang="en-IE"/>
        </a:p>
      </dgm:t>
    </dgm:pt>
    <dgm:pt modelId="{D07FF02D-A915-4A98-AC92-A689CE730481}" type="pres">
      <dgm:prSet presAssocID="{05A75ED8-A64E-43B0-AA7B-FE12F076343B}" presName="hierRoot2" presStyleCnt="0">
        <dgm:presLayoutVars>
          <dgm:hierBranch val="init"/>
        </dgm:presLayoutVars>
      </dgm:prSet>
      <dgm:spPr/>
    </dgm:pt>
    <dgm:pt modelId="{A6A8D550-BC17-42BC-8DB3-197EB49B5B7B}" type="pres">
      <dgm:prSet presAssocID="{05A75ED8-A64E-43B0-AA7B-FE12F076343B}" presName="rootComposite" presStyleCnt="0"/>
      <dgm:spPr/>
    </dgm:pt>
    <dgm:pt modelId="{C28A7DEE-32FB-4DB1-B7AF-2FFEE6A9E183}" type="pres">
      <dgm:prSet presAssocID="{05A75ED8-A64E-43B0-AA7B-FE12F076343B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DDA1344A-7516-427B-B409-8CD43A76F399}" type="pres">
      <dgm:prSet presAssocID="{05A75ED8-A64E-43B0-AA7B-FE12F076343B}" presName="rootConnector" presStyleLbl="node3" presStyleIdx="5" presStyleCnt="6"/>
      <dgm:spPr/>
      <dgm:t>
        <a:bodyPr/>
        <a:lstStyle/>
        <a:p>
          <a:endParaRPr lang="en-IE"/>
        </a:p>
      </dgm:t>
    </dgm:pt>
    <dgm:pt modelId="{74EDD256-1807-4ED9-B49C-DC5C7E0D8A11}" type="pres">
      <dgm:prSet presAssocID="{05A75ED8-A64E-43B0-AA7B-FE12F076343B}" presName="hierChild4" presStyleCnt="0"/>
      <dgm:spPr/>
    </dgm:pt>
    <dgm:pt modelId="{FA6974A8-3505-447B-9C6E-6775FC0B7CD9}" type="pres">
      <dgm:prSet presAssocID="{05A75ED8-A64E-43B0-AA7B-FE12F076343B}" presName="hierChild5" presStyleCnt="0"/>
      <dgm:spPr/>
    </dgm:pt>
    <dgm:pt modelId="{AF5D6EC2-84C6-4696-AB1A-C2E3F4C04316}" type="pres">
      <dgm:prSet presAssocID="{5F8721C3-FAF0-414C-A78C-3CA05E5680DE}" presName="hierChild5" presStyleCnt="0"/>
      <dgm:spPr/>
    </dgm:pt>
    <dgm:pt modelId="{8FA2632F-29A2-48CA-A691-07025898C774}" type="pres">
      <dgm:prSet presAssocID="{CAD935A5-CF9E-42A9-8686-2FF37992B5F8}" presName="hierChild3" presStyleCnt="0"/>
      <dgm:spPr/>
    </dgm:pt>
  </dgm:ptLst>
  <dgm:cxnLst>
    <dgm:cxn modelId="{2D1D61EF-372C-430C-9A42-B0B476FD9775}" srcId="{5F8721C3-FAF0-414C-A78C-3CA05E5680DE}" destId="{05A75ED8-A64E-43B0-AA7B-FE12F076343B}" srcOrd="1" destOrd="0" parTransId="{ABFC4D6A-3A45-45DF-8D65-42AD5C844912}" sibTransId="{EA1999EC-53DE-4F98-8FFD-ABF40ACC7C75}"/>
    <dgm:cxn modelId="{F1DF60B2-AF69-4123-92B5-D6D4E636F400}" type="presOf" srcId="{316124BD-51AF-44CC-8123-C2967AFB57D6}" destId="{73807877-B3D0-4A57-A3A4-405CB1E45308}" srcOrd="0" destOrd="0" presId="urn:microsoft.com/office/officeart/2005/8/layout/orgChart1"/>
    <dgm:cxn modelId="{59969149-726B-424D-8775-4181B0762B6B}" srcId="{26ACCB23-D59B-4E0A-9A99-78AC7B3A3A67}" destId="{DD3356C3-501C-40A1-AADF-87C56DAB3174}" srcOrd="0" destOrd="0" parTransId="{34679619-A91E-4EA4-9D66-B083AD4EE086}" sibTransId="{FCDCF7E9-27F2-42BD-8EC5-0BBEDB0FDEB5}"/>
    <dgm:cxn modelId="{40EF152D-B2FB-4FCE-A774-812A7BFCE615}" type="presOf" srcId="{DD3356C3-501C-40A1-AADF-87C56DAB3174}" destId="{02F97437-074D-408C-8603-0F09ACAA7A44}" srcOrd="1" destOrd="0" presId="urn:microsoft.com/office/officeart/2005/8/layout/orgChart1"/>
    <dgm:cxn modelId="{BA71C3C7-D5CC-411F-AA8B-ADBFD426AC22}" type="presOf" srcId="{CAD935A5-CF9E-42A9-8686-2FF37992B5F8}" destId="{B009BC92-7B1D-4983-A9F0-C9211CC5FEE9}" srcOrd="1" destOrd="0" presId="urn:microsoft.com/office/officeart/2005/8/layout/orgChart1"/>
    <dgm:cxn modelId="{2E46F1F8-F555-4A27-8CC8-82D81F31DE32}" type="presOf" srcId="{19A670F2-E2CA-461B-8A9F-CBCD16036C9A}" destId="{25856D3D-D77D-4101-96C7-E1A082E37D03}" srcOrd="0" destOrd="0" presId="urn:microsoft.com/office/officeart/2005/8/layout/orgChart1"/>
    <dgm:cxn modelId="{E2D675FE-6FC1-492D-841F-197959502CAB}" srcId="{AC8522D7-0D4D-4D0E-B6CC-486D6528D695}" destId="{155D9A36-ABF5-4617-8C76-1E8A18ABA15F}" srcOrd="0" destOrd="0" parTransId="{EE5FD4BB-9F2D-4564-B083-5AD0256E3B1E}" sibTransId="{9C55E1B6-E195-47CE-8B84-E7EE73E2EEEF}"/>
    <dgm:cxn modelId="{30E20E6C-5747-4EF7-9C62-925A35537A45}" type="presOf" srcId="{AC8522D7-0D4D-4D0E-B6CC-486D6528D695}" destId="{6CDA33D2-16F5-433C-AF64-8F2DF06A7CD5}" srcOrd="0" destOrd="0" presId="urn:microsoft.com/office/officeart/2005/8/layout/orgChart1"/>
    <dgm:cxn modelId="{658F5C86-B202-47B4-856F-F4FA9FF4977A}" type="presOf" srcId="{CAD935A5-CF9E-42A9-8686-2FF37992B5F8}" destId="{A61DA3F6-7A48-4A4A-B92D-58CDBC796D63}" srcOrd="0" destOrd="0" presId="urn:microsoft.com/office/officeart/2005/8/layout/orgChart1"/>
    <dgm:cxn modelId="{9C62FBD8-ED6B-47CF-ABAD-E09FD3DDF9CF}" srcId="{DD3356C3-501C-40A1-AADF-87C56DAB3174}" destId="{ED28D98D-B59E-4D36-A72B-9875ED262684}" srcOrd="1" destOrd="0" parTransId="{BAAC0702-81D2-41B8-B650-562080BAF4F6}" sibTransId="{32DE0D21-EB26-4528-B178-5DC0C1396358}"/>
    <dgm:cxn modelId="{7F88CDBF-77A7-4CBC-88F2-40661CC46567}" type="presOf" srcId="{6E4DAEDC-878A-47DC-9B00-77127B7D5FDD}" destId="{C6361797-6815-4F47-BF5E-2927BBAEDE18}" srcOrd="1" destOrd="0" presId="urn:microsoft.com/office/officeart/2005/8/layout/orgChart1"/>
    <dgm:cxn modelId="{1F0FE01C-8ECB-4238-9CAD-7182E5BF536D}" srcId="{5F8721C3-FAF0-414C-A78C-3CA05E5680DE}" destId="{C3CB5E2E-30AB-4F9D-ACC1-CEEAFD7151FA}" srcOrd="0" destOrd="0" parTransId="{316124BD-51AF-44CC-8123-C2967AFB57D6}" sibTransId="{FC4600F2-0462-4615-A50D-1B068E807914}"/>
    <dgm:cxn modelId="{4AEF8601-E86C-4678-841C-4A650DD04A49}" srcId="{D3E40632-65CA-4F89-937E-65EB413ADCC6}" destId="{C3346873-5CC0-4572-8DD4-C259138C0E45}" srcOrd="1" destOrd="0" parTransId="{B1947628-F7A5-481F-B6CE-74B353499CA5}" sibTransId="{83997095-A6DB-4A0F-A159-1346B872716E}"/>
    <dgm:cxn modelId="{2FD9C0E9-D71B-4D95-BA93-788CBA354DE0}" type="presOf" srcId="{D3E40632-65CA-4F89-937E-65EB413ADCC6}" destId="{07B9CE9D-5283-48E7-B899-C3ED050C0020}" srcOrd="0" destOrd="0" presId="urn:microsoft.com/office/officeart/2005/8/layout/orgChart1"/>
    <dgm:cxn modelId="{9A4AAC53-6E61-4262-9196-66D301C5553D}" type="presOf" srcId="{C3CB5E2E-30AB-4F9D-ACC1-CEEAFD7151FA}" destId="{DFD2E8D5-0731-436A-B8A3-233CC9B2B0A4}" srcOrd="0" destOrd="0" presId="urn:microsoft.com/office/officeart/2005/8/layout/orgChart1"/>
    <dgm:cxn modelId="{65989F33-FEAE-49B7-B7B2-F1DE387EF636}" type="presOf" srcId="{05A75ED8-A64E-43B0-AA7B-FE12F076343B}" destId="{DDA1344A-7516-427B-B409-8CD43A76F399}" srcOrd="1" destOrd="0" presId="urn:microsoft.com/office/officeart/2005/8/layout/orgChart1"/>
    <dgm:cxn modelId="{BE6E8523-F403-41D5-83F6-BEF318DDA879}" type="presOf" srcId="{5032FABC-93FF-4DFA-AD51-79D70C9EE545}" destId="{680F4D42-C95A-4BE8-A0B9-EE8D903D4958}" srcOrd="0" destOrd="0" presId="urn:microsoft.com/office/officeart/2005/8/layout/orgChart1"/>
    <dgm:cxn modelId="{7D76690B-CBF5-4998-88C3-B0F631588EB4}" type="presOf" srcId="{155D9A36-ABF5-4617-8C76-1E8A18ABA15F}" destId="{DB83EA63-327F-4E90-B37D-A813DCDA4324}" srcOrd="0" destOrd="0" presId="urn:microsoft.com/office/officeart/2005/8/layout/orgChart1"/>
    <dgm:cxn modelId="{CD418635-20BA-4FB5-BC2F-1020E3B289C7}" type="presOf" srcId="{05A75ED8-A64E-43B0-AA7B-FE12F076343B}" destId="{C28A7DEE-32FB-4DB1-B7AF-2FFEE6A9E183}" srcOrd="0" destOrd="0" presId="urn:microsoft.com/office/officeart/2005/8/layout/orgChart1"/>
    <dgm:cxn modelId="{52F845B7-8734-4D61-BED5-C21A834D77FB}" srcId="{AC8522D7-0D4D-4D0E-B6CC-486D6528D695}" destId="{26ACCB23-D59B-4E0A-9A99-78AC7B3A3A67}" srcOrd="1" destOrd="0" parTransId="{E66974B2-C8E1-436E-AF2F-B7D6D6C31AB1}" sibTransId="{B25AD31E-863F-4A82-B894-50DF8D6A2564}"/>
    <dgm:cxn modelId="{19406F6E-3AD4-415F-B20C-7BC48D5A91FC}" type="presOf" srcId="{B1947628-F7A5-481F-B6CE-74B353499CA5}" destId="{4819AF71-281E-4A6D-A5BD-236D061831AD}" srcOrd="0" destOrd="0" presId="urn:microsoft.com/office/officeart/2005/8/layout/orgChart1"/>
    <dgm:cxn modelId="{52406EB2-0CFE-4FFF-BF0F-FD6FB6E554FA}" srcId="{AC8522D7-0D4D-4D0E-B6CC-486D6528D695}" destId="{CAD935A5-CF9E-42A9-8686-2FF37992B5F8}" srcOrd="2" destOrd="0" parTransId="{1FF4B484-8157-4871-B5D1-B7F9A6FAF930}" sibTransId="{DF109570-D6D1-49BB-89A1-A5F2F4E69DCD}"/>
    <dgm:cxn modelId="{F115546D-FB74-420B-93C6-00AB7F9DAA41}" type="presOf" srcId="{34679619-A91E-4EA4-9D66-B083AD4EE086}" destId="{46D6D1C9-22CB-4145-A7B0-09C86A07ABA5}" srcOrd="0" destOrd="0" presId="urn:microsoft.com/office/officeart/2005/8/layout/orgChart1"/>
    <dgm:cxn modelId="{05E9C7B0-713D-4688-88C7-0CA709DFF3B1}" type="presOf" srcId="{26ACCB23-D59B-4E0A-9A99-78AC7B3A3A67}" destId="{B767BE2A-AC79-4319-A1F8-1E462F406389}" srcOrd="0" destOrd="0" presId="urn:microsoft.com/office/officeart/2005/8/layout/orgChart1"/>
    <dgm:cxn modelId="{F60334BF-F176-4B7B-80D4-8BD93CE1406A}" type="presOf" srcId="{5F8721C3-FAF0-414C-A78C-3CA05E5680DE}" destId="{92F9E6FF-3686-4CF4-AB08-1F43E3186FF8}" srcOrd="1" destOrd="0" presId="urn:microsoft.com/office/officeart/2005/8/layout/orgChart1"/>
    <dgm:cxn modelId="{24B1208F-DBB0-470A-97B3-1D1BBE786B85}" srcId="{155D9A36-ABF5-4617-8C76-1E8A18ABA15F}" destId="{D3E40632-65CA-4F89-937E-65EB413ADCC6}" srcOrd="0" destOrd="0" parTransId="{4F536415-051E-4B92-88F9-DAAFBE88455C}" sibTransId="{3789B3A4-5146-417D-B32B-685675578E36}"/>
    <dgm:cxn modelId="{7B8147DF-2CE6-4C9C-8FAF-BFB186963AF3}" type="presOf" srcId="{5F8721C3-FAF0-414C-A78C-3CA05E5680DE}" destId="{E2FAB375-7544-41A9-AEA1-8E7FD357BCDD}" srcOrd="0" destOrd="0" presId="urn:microsoft.com/office/officeart/2005/8/layout/orgChart1"/>
    <dgm:cxn modelId="{827D3826-8E35-48BB-AA22-97F00ADF91F5}" type="presOf" srcId="{C3CB5E2E-30AB-4F9D-ACC1-CEEAFD7151FA}" destId="{807B8354-F4F4-437F-B357-8C4426741960}" srcOrd="1" destOrd="0" presId="urn:microsoft.com/office/officeart/2005/8/layout/orgChart1"/>
    <dgm:cxn modelId="{CAFE7F9F-01CC-4690-8B91-996222CA99CA}" type="presOf" srcId="{C3346873-5CC0-4572-8DD4-C259138C0E45}" destId="{D1BFBD10-B420-404D-970A-52971C6A81F2}" srcOrd="1" destOrd="0" presId="urn:microsoft.com/office/officeart/2005/8/layout/orgChart1"/>
    <dgm:cxn modelId="{F77280F7-866D-422E-8C55-4D9AB6824E3A}" srcId="{CAD935A5-CF9E-42A9-8686-2FF37992B5F8}" destId="{5F8721C3-FAF0-414C-A78C-3CA05E5680DE}" srcOrd="0" destOrd="0" parTransId="{97087DD5-1B40-4D17-9D2B-8F64D4C3D359}" sibTransId="{6345864D-9AF5-4FE0-BAC5-1EDCCE82E25B}"/>
    <dgm:cxn modelId="{F0A9950A-D230-4561-8189-FEF3ADA08EEA}" type="presOf" srcId="{BAAC0702-81D2-41B8-B650-562080BAF4F6}" destId="{206B6665-EBD0-4A80-A8E6-ACE517A495B2}" srcOrd="0" destOrd="0" presId="urn:microsoft.com/office/officeart/2005/8/layout/orgChart1"/>
    <dgm:cxn modelId="{CFF6A44D-3A19-4852-B21B-5F4DA411C098}" type="presOf" srcId="{DD3356C3-501C-40A1-AADF-87C56DAB3174}" destId="{902EFECD-F248-4923-AD84-7502797AAC03}" srcOrd="0" destOrd="0" presId="urn:microsoft.com/office/officeart/2005/8/layout/orgChart1"/>
    <dgm:cxn modelId="{9EE5123E-9150-4CEE-90AC-F04D6FFE028B}" srcId="{DD3356C3-501C-40A1-AADF-87C56DAB3174}" destId="{6E4DAEDC-878A-47DC-9B00-77127B7D5FDD}" srcOrd="0" destOrd="0" parTransId="{5032FABC-93FF-4DFA-AD51-79D70C9EE545}" sibTransId="{C4FCE0E2-F1A3-4282-9B1E-AA208F188769}"/>
    <dgm:cxn modelId="{0EED039B-DEB7-49DA-88AE-97B11423DF1F}" type="presOf" srcId="{97087DD5-1B40-4D17-9D2B-8F64D4C3D359}" destId="{F1C06D65-D2EB-4EB4-83F2-9130D562214B}" srcOrd="0" destOrd="0" presId="urn:microsoft.com/office/officeart/2005/8/layout/orgChart1"/>
    <dgm:cxn modelId="{EA712A5A-8CD9-4A52-836F-4A01121B9295}" type="presOf" srcId="{ED28D98D-B59E-4D36-A72B-9875ED262684}" destId="{56523D00-AF99-412A-A6A9-40DD51D775F5}" srcOrd="1" destOrd="0" presId="urn:microsoft.com/office/officeart/2005/8/layout/orgChart1"/>
    <dgm:cxn modelId="{2809F5FD-ED00-472A-A82F-96B42F9FAA2A}" srcId="{D3E40632-65CA-4F89-937E-65EB413ADCC6}" destId="{9B45E102-B226-4A62-86C2-A4954EF719C3}" srcOrd="0" destOrd="0" parTransId="{19A670F2-E2CA-461B-8A9F-CBCD16036C9A}" sibTransId="{D8999E11-EBEA-4973-AFFE-2EBAF7F41899}"/>
    <dgm:cxn modelId="{A59E0C85-508F-40A8-86E6-466DD8981BE1}" type="presOf" srcId="{ED28D98D-B59E-4D36-A72B-9875ED262684}" destId="{E9A6ED17-0EB9-475C-8A99-80CAEC7153DD}" srcOrd="0" destOrd="0" presId="urn:microsoft.com/office/officeart/2005/8/layout/orgChart1"/>
    <dgm:cxn modelId="{5186CD87-D380-49A6-AB5F-3591539FAEEF}" type="presOf" srcId="{6E4DAEDC-878A-47DC-9B00-77127B7D5FDD}" destId="{C7BAAFF0-F7C9-4751-A8E7-EF0F2BFC5277}" srcOrd="0" destOrd="0" presId="urn:microsoft.com/office/officeart/2005/8/layout/orgChart1"/>
    <dgm:cxn modelId="{DF99C318-CAEB-44AA-8AC5-E357C1D090F4}" type="presOf" srcId="{155D9A36-ABF5-4617-8C76-1E8A18ABA15F}" destId="{5569E998-4A05-4ED8-8DBB-D56B8B28C790}" srcOrd="1" destOrd="0" presId="urn:microsoft.com/office/officeart/2005/8/layout/orgChart1"/>
    <dgm:cxn modelId="{8C79DD90-CA31-45B4-8E42-08D8E99C0889}" type="presOf" srcId="{C3346873-5CC0-4572-8DD4-C259138C0E45}" destId="{8981C288-6534-401B-A86B-6DFE1F9A5C6D}" srcOrd="0" destOrd="0" presId="urn:microsoft.com/office/officeart/2005/8/layout/orgChart1"/>
    <dgm:cxn modelId="{8A90F153-E0B4-4568-B1A5-55B0C7838AD2}" type="presOf" srcId="{ABFC4D6A-3A45-45DF-8D65-42AD5C844912}" destId="{93DCC321-D358-40E1-8465-348C8BA0D749}" srcOrd="0" destOrd="0" presId="urn:microsoft.com/office/officeart/2005/8/layout/orgChart1"/>
    <dgm:cxn modelId="{E2CE123E-5554-4A9D-8E20-EF6F3E2F51EE}" type="presOf" srcId="{26ACCB23-D59B-4E0A-9A99-78AC7B3A3A67}" destId="{E5512F1F-DCCF-44C7-ABFF-BE8C7C73CD05}" srcOrd="1" destOrd="0" presId="urn:microsoft.com/office/officeart/2005/8/layout/orgChart1"/>
    <dgm:cxn modelId="{994BFC90-0B98-498E-876B-F44412F6C472}" type="presOf" srcId="{D3E40632-65CA-4F89-937E-65EB413ADCC6}" destId="{A9C08794-3F67-4452-B8FF-34A7BAF52DBE}" srcOrd="1" destOrd="0" presId="urn:microsoft.com/office/officeart/2005/8/layout/orgChart1"/>
    <dgm:cxn modelId="{BDDAF293-159E-401C-9600-95E9A3C920D2}" type="presOf" srcId="{4F536415-051E-4B92-88F9-DAAFBE88455C}" destId="{08D450DF-8108-4A50-B12A-8E41220B9EA9}" srcOrd="0" destOrd="0" presId="urn:microsoft.com/office/officeart/2005/8/layout/orgChart1"/>
    <dgm:cxn modelId="{84F7C353-8A7A-4AD4-A8D9-9D3F1B141F1C}" type="presOf" srcId="{9B45E102-B226-4A62-86C2-A4954EF719C3}" destId="{EE79E714-C39E-4039-8344-21BF0A4D0AE0}" srcOrd="1" destOrd="0" presId="urn:microsoft.com/office/officeart/2005/8/layout/orgChart1"/>
    <dgm:cxn modelId="{FAF03365-CBB7-4ADC-B16B-61130954F64C}" type="presOf" srcId="{9B45E102-B226-4A62-86C2-A4954EF719C3}" destId="{4BF352AB-E151-41B6-8DC8-46C3A11E26A8}" srcOrd="0" destOrd="0" presId="urn:microsoft.com/office/officeart/2005/8/layout/orgChart1"/>
    <dgm:cxn modelId="{A9E92F22-F2FC-4432-9EFC-EE231534DDC5}" type="presParOf" srcId="{6CDA33D2-16F5-433C-AF64-8F2DF06A7CD5}" destId="{B8E277B3-4A69-4505-94AF-D1D6C7506324}" srcOrd="0" destOrd="0" presId="urn:microsoft.com/office/officeart/2005/8/layout/orgChart1"/>
    <dgm:cxn modelId="{18E7C05B-5186-4385-88EA-242BFE90D7AB}" type="presParOf" srcId="{B8E277B3-4A69-4505-94AF-D1D6C7506324}" destId="{DE44A1AB-0047-4EFC-8DB2-E7DE1EED2F33}" srcOrd="0" destOrd="0" presId="urn:microsoft.com/office/officeart/2005/8/layout/orgChart1"/>
    <dgm:cxn modelId="{3353DA5B-72EF-4429-B9CC-E925DF36F0E0}" type="presParOf" srcId="{DE44A1AB-0047-4EFC-8DB2-E7DE1EED2F33}" destId="{DB83EA63-327F-4E90-B37D-A813DCDA4324}" srcOrd="0" destOrd="0" presId="urn:microsoft.com/office/officeart/2005/8/layout/orgChart1"/>
    <dgm:cxn modelId="{986CDE54-8F7D-43A1-9AF5-AD198ACFF620}" type="presParOf" srcId="{DE44A1AB-0047-4EFC-8DB2-E7DE1EED2F33}" destId="{5569E998-4A05-4ED8-8DBB-D56B8B28C790}" srcOrd="1" destOrd="0" presId="urn:microsoft.com/office/officeart/2005/8/layout/orgChart1"/>
    <dgm:cxn modelId="{9093D2FA-1F01-4FB6-A11E-50A763E882A8}" type="presParOf" srcId="{B8E277B3-4A69-4505-94AF-D1D6C7506324}" destId="{DA11B671-02F6-4AA8-89FE-52A1D3BA5214}" srcOrd="1" destOrd="0" presId="urn:microsoft.com/office/officeart/2005/8/layout/orgChart1"/>
    <dgm:cxn modelId="{F7B49734-A31A-4DF3-A43E-005697C0BF36}" type="presParOf" srcId="{DA11B671-02F6-4AA8-89FE-52A1D3BA5214}" destId="{08D450DF-8108-4A50-B12A-8E41220B9EA9}" srcOrd="0" destOrd="0" presId="urn:microsoft.com/office/officeart/2005/8/layout/orgChart1"/>
    <dgm:cxn modelId="{FB3FB901-ACD0-4B9B-8456-66923100B4B2}" type="presParOf" srcId="{DA11B671-02F6-4AA8-89FE-52A1D3BA5214}" destId="{35D2A5E4-42D5-4D30-BB8F-53581F99028A}" srcOrd="1" destOrd="0" presId="urn:microsoft.com/office/officeart/2005/8/layout/orgChart1"/>
    <dgm:cxn modelId="{AC2D68F6-74F0-4073-B939-DF417BD8D0ED}" type="presParOf" srcId="{35D2A5E4-42D5-4D30-BB8F-53581F99028A}" destId="{2D435802-2E30-48B9-8623-AAD2A685D6D9}" srcOrd="0" destOrd="0" presId="urn:microsoft.com/office/officeart/2005/8/layout/orgChart1"/>
    <dgm:cxn modelId="{2432CC63-F954-48B5-874A-7CC66F13448C}" type="presParOf" srcId="{2D435802-2E30-48B9-8623-AAD2A685D6D9}" destId="{07B9CE9D-5283-48E7-B899-C3ED050C0020}" srcOrd="0" destOrd="0" presId="urn:microsoft.com/office/officeart/2005/8/layout/orgChart1"/>
    <dgm:cxn modelId="{AA5A70BB-2821-4FDD-B9B0-0715AA56EF9D}" type="presParOf" srcId="{2D435802-2E30-48B9-8623-AAD2A685D6D9}" destId="{A9C08794-3F67-4452-B8FF-34A7BAF52DBE}" srcOrd="1" destOrd="0" presId="urn:microsoft.com/office/officeart/2005/8/layout/orgChart1"/>
    <dgm:cxn modelId="{F7EB9AD4-3CED-4805-A3A0-FEC441A28F64}" type="presParOf" srcId="{35D2A5E4-42D5-4D30-BB8F-53581F99028A}" destId="{FED225D3-2567-4CDA-8F9C-C49A5EF0C352}" srcOrd="1" destOrd="0" presId="urn:microsoft.com/office/officeart/2005/8/layout/orgChart1"/>
    <dgm:cxn modelId="{274CBB87-9CF6-4D83-969E-ABD372AD4127}" type="presParOf" srcId="{FED225D3-2567-4CDA-8F9C-C49A5EF0C352}" destId="{25856D3D-D77D-4101-96C7-E1A082E37D03}" srcOrd="0" destOrd="0" presId="urn:microsoft.com/office/officeart/2005/8/layout/orgChart1"/>
    <dgm:cxn modelId="{6DF80CFD-3D2F-40FB-83EE-1C573666389F}" type="presParOf" srcId="{FED225D3-2567-4CDA-8F9C-C49A5EF0C352}" destId="{259653C7-4B0E-4CAB-BD84-B0674B60AA20}" srcOrd="1" destOrd="0" presId="urn:microsoft.com/office/officeart/2005/8/layout/orgChart1"/>
    <dgm:cxn modelId="{83A09DEC-0730-4297-BBF9-83BA12D5393D}" type="presParOf" srcId="{259653C7-4B0E-4CAB-BD84-B0674B60AA20}" destId="{10F70004-DABD-4926-99BD-A85C1B3C7761}" srcOrd="0" destOrd="0" presId="urn:microsoft.com/office/officeart/2005/8/layout/orgChart1"/>
    <dgm:cxn modelId="{7D10984D-263E-4998-A0CE-ECEB32A6DAB8}" type="presParOf" srcId="{10F70004-DABD-4926-99BD-A85C1B3C7761}" destId="{4BF352AB-E151-41B6-8DC8-46C3A11E26A8}" srcOrd="0" destOrd="0" presId="urn:microsoft.com/office/officeart/2005/8/layout/orgChart1"/>
    <dgm:cxn modelId="{60FFE285-E903-4694-9500-E9D15B7D8C83}" type="presParOf" srcId="{10F70004-DABD-4926-99BD-A85C1B3C7761}" destId="{EE79E714-C39E-4039-8344-21BF0A4D0AE0}" srcOrd="1" destOrd="0" presId="urn:microsoft.com/office/officeart/2005/8/layout/orgChart1"/>
    <dgm:cxn modelId="{F710A09A-8C99-4A07-B13C-6D5D683916CD}" type="presParOf" srcId="{259653C7-4B0E-4CAB-BD84-B0674B60AA20}" destId="{4ECF29AB-FE0B-4CE3-B0A0-50E32B9E49BD}" srcOrd="1" destOrd="0" presId="urn:microsoft.com/office/officeart/2005/8/layout/orgChart1"/>
    <dgm:cxn modelId="{65D05CEA-6424-4DB9-9DA7-1C9DFCE2EFF9}" type="presParOf" srcId="{259653C7-4B0E-4CAB-BD84-B0674B60AA20}" destId="{EEE28482-E5DB-4429-8640-62FCBD6526EE}" srcOrd="2" destOrd="0" presId="urn:microsoft.com/office/officeart/2005/8/layout/orgChart1"/>
    <dgm:cxn modelId="{CCD92200-81EB-46C8-8EA0-92027464B63D}" type="presParOf" srcId="{FED225D3-2567-4CDA-8F9C-C49A5EF0C352}" destId="{4819AF71-281E-4A6D-A5BD-236D061831AD}" srcOrd="2" destOrd="0" presId="urn:microsoft.com/office/officeart/2005/8/layout/orgChart1"/>
    <dgm:cxn modelId="{1615E5A6-8E31-455B-8923-6BEB97CB7F47}" type="presParOf" srcId="{FED225D3-2567-4CDA-8F9C-C49A5EF0C352}" destId="{E0567E5E-7947-4CAC-8AB3-E991176A5672}" srcOrd="3" destOrd="0" presId="urn:microsoft.com/office/officeart/2005/8/layout/orgChart1"/>
    <dgm:cxn modelId="{855547FE-39B9-40C7-8E51-F4592722484D}" type="presParOf" srcId="{E0567E5E-7947-4CAC-8AB3-E991176A5672}" destId="{A892B20C-7DB4-4254-AFCB-8DBA00F6AF5D}" srcOrd="0" destOrd="0" presId="urn:microsoft.com/office/officeart/2005/8/layout/orgChart1"/>
    <dgm:cxn modelId="{EAE234A1-A153-491D-9759-05EC4E3FD70C}" type="presParOf" srcId="{A892B20C-7DB4-4254-AFCB-8DBA00F6AF5D}" destId="{8981C288-6534-401B-A86B-6DFE1F9A5C6D}" srcOrd="0" destOrd="0" presId="urn:microsoft.com/office/officeart/2005/8/layout/orgChart1"/>
    <dgm:cxn modelId="{F3669B63-3E21-4EE1-A9F6-2CFDCAE08F15}" type="presParOf" srcId="{A892B20C-7DB4-4254-AFCB-8DBA00F6AF5D}" destId="{D1BFBD10-B420-404D-970A-52971C6A81F2}" srcOrd="1" destOrd="0" presId="urn:microsoft.com/office/officeart/2005/8/layout/orgChart1"/>
    <dgm:cxn modelId="{34601EE6-66C1-4A8D-9C11-78CB58D94A7F}" type="presParOf" srcId="{E0567E5E-7947-4CAC-8AB3-E991176A5672}" destId="{CE2C4FF7-2053-4456-99FF-BAB11431CCA5}" srcOrd="1" destOrd="0" presId="urn:microsoft.com/office/officeart/2005/8/layout/orgChart1"/>
    <dgm:cxn modelId="{7AB1B7C9-2030-4A65-829F-D1BCEAFC5B59}" type="presParOf" srcId="{E0567E5E-7947-4CAC-8AB3-E991176A5672}" destId="{318CB6FC-E395-4B75-8276-39F05BE31E8C}" srcOrd="2" destOrd="0" presId="urn:microsoft.com/office/officeart/2005/8/layout/orgChart1"/>
    <dgm:cxn modelId="{524E99C0-43C3-400B-A22C-2AEE07009D5C}" type="presParOf" srcId="{35D2A5E4-42D5-4D30-BB8F-53581F99028A}" destId="{2177CB0B-68A1-4762-B170-CD47AD2124D0}" srcOrd="2" destOrd="0" presId="urn:microsoft.com/office/officeart/2005/8/layout/orgChart1"/>
    <dgm:cxn modelId="{27E3A122-0956-4089-95F5-3F735A39D850}" type="presParOf" srcId="{B8E277B3-4A69-4505-94AF-D1D6C7506324}" destId="{AB26E01B-D98C-43B5-97A5-BFEDD638E76C}" srcOrd="2" destOrd="0" presId="urn:microsoft.com/office/officeart/2005/8/layout/orgChart1"/>
    <dgm:cxn modelId="{4481E526-96E2-4FF3-A7EC-79C39A6A2DD6}" type="presParOf" srcId="{6CDA33D2-16F5-433C-AF64-8F2DF06A7CD5}" destId="{3E6B275D-C2D2-4E88-BF31-E040E9510F1C}" srcOrd="1" destOrd="0" presId="urn:microsoft.com/office/officeart/2005/8/layout/orgChart1"/>
    <dgm:cxn modelId="{4F5E0727-C8D4-4EE9-8E7B-CF68DC39B970}" type="presParOf" srcId="{3E6B275D-C2D2-4E88-BF31-E040E9510F1C}" destId="{3CB6E2D5-303C-400E-92AE-6F8280EE572C}" srcOrd="0" destOrd="0" presId="urn:microsoft.com/office/officeart/2005/8/layout/orgChart1"/>
    <dgm:cxn modelId="{086019F3-BE77-4E23-B9A4-CBA5326D6F19}" type="presParOf" srcId="{3CB6E2D5-303C-400E-92AE-6F8280EE572C}" destId="{B767BE2A-AC79-4319-A1F8-1E462F406389}" srcOrd="0" destOrd="0" presId="urn:microsoft.com/office/officeart/2005/8/layout/orgChart1"/>
    <dgm:cxn modelId="{9BCEF49C-C5CC-4E1F-A58A-0BE4C04D2C2C}" type="presParOf" srcId="{3CB6E2D5-303C-400E-92AE-6F8280EE572C}" destId="{E5512F1F-DCCF-44C7-ABFF-BE8C7C73CD05}" srcOrd="1" destOrd="0" presId="urn:microsoft.com/office/officeart/2005/8/layout/orgChart1"/>
    <dgm:cxn modelId="{A8637793-3175-4829-BC98-E3E817CCC575}" type="presParOf" srcId="{3E6B275D-C2D2-4E88-BF31-E040E9510F1C}" destId="{0FE3D35C-5D2A-41A8-87D8-0A76CF4DF56F}" srcOrd="1" destOrd="0" presId="urn:microsoft.com/office/officeart/2005/8/layout/orgChart1"/>
    <dgm:cxn modelId="{1A441439-18E4-4DB2-A521-09496417132F}" type="presParOf" srcId="{0FE3D35C-5D2A-41A8-87D8-0A76CF4DF56F}" destId="{46D6D1C9-22CB-4145-A7B0-09C86A07ABA5}" srcOrd="0" destOrd="0" presId="urn:microsoft.com/office/officeart/2005/8/layout/orgChart1"/>
    <dgm:cxn modelId="{1D45A46F-9911-46E6-AC08-2F5A521DE389}" type="presParOf" srcId="{0FE3D35C-5D2A-41A8-87D8-0A76CF4DF56F}" destId="{BADF07A6-4BD5-4EB3-9515-A513634F69B1}" srcOrd="1" destOrd="0" presId="urn:microsoft.com/office/officeart/2005/8/layout/orgChart1"/>
    <dgm:cxn modelId="{3CCC41A9-D21E-4AE2-AC64-A7240A4F0FC4}" type="presParOf" srcId="{BADF07A6-4BD5-4EB3-9515-A513634F69B1}" destId="{95DEEF87-7BD4-4730-B2BC-EDA27C99FF2E}" srcOrd="0" destOrd="0" presId="urn:microsoft.com/office/officeart/2005/8/layout/orgChart1"/>
    <dgm:cxn modelId="{1E6A9F50-B0C0-4254-A138-B22FAD1F124C}" type="presParOf" srcId="{95DEEF87-7BD4-4730-B2BC-EDA27C99FF2E}" destId="{902EFECD-F248-4923-AD84-7502797AAC03}" srcOrd="0" destOrd="0" presId="urn:microsoft.com/office/officeart/2005/8/layout/orgChart1"/>
    <dgm:cxn modelId="{6EADB1BF-9828-47B1-8D63-655BFFD1596B}" type="presParOf" srcId="{95DEEF87-7BD4-4730-B2BC-EDA27C99FF2E}" destId="{02F97437-074D-408C-8603-0F09ACAA7A44}" srcOrd="1" destOrd="0" presId="urn:microsoft.com/office/officeart/2005/8/layout/orgChart1"/>
    <dgm:cxn modelId="{505F4E32-7AD2-4862-953E-D1D854B7FC0F}" type="presParOf" srcId="{BADF07A6-4BD5-4EB3-9515-A513634F69B1}" destId="{8531ED39-442B-40E9-AD08-6E2993F63E7F}" srcOrd="1" destOrd="0" presId="urn:microsoft.com/office/officeart/2005/8/layout/orgChart1"/>
    <dgm:cxn modelId="{EE687385-0710-4D7E-8444-E9AEBDA19277}" type="presParOf" srcId="{8531ED39-442B-40E9-AD08-6E2993F63E7F}" destId="{680F4D42-C95A-4BE8-A0B9-EE8D903D4958}" srcOrd="0" destOrd="0" presId="urn:microsoft.com/office/officeart/2005/8/layout/orgChart1"/>
    <dgm:cxn modelId="{B040EF8A-D3CC-4271-8357-838005164E75}" type="presParOf" srcId="{8531ED39-442B-40E9-AD08-6E2993F63E7F}" destId="{E1C97631-46A8-4D7E-ABA5-475FADABF402}" srcOrd="1" destOrd="0" presId="urn:microsoft.com/office/officeart/2005/8/layout/orgChart1"/>
    <dgm:cxn modelId="{84469C72-45EA-4A15-A42B-17187CE9DD39}" type="presParOf" srcId="{E1C97631-46A8-4D7E-ABA5-475FADABF402}" destId="{50BE03C9-8C54-4A3B-9268-9C15EDE0519C}" srcOrd="0" destOrd="0" presId="urn:microsoft.com/office/officeart/2005/8/layout/orgChart1"/>
    <dgm:cxn modelId="{21E95C90-3D0F-4111-AB2E-EBF15B8EBDAD}" type="presParOf" srcId="{50BE03C9-8C54-4A3B-9268-9C15EDE0519C}" destId="{C7BAAFF0-F7C9-4751-A8E7-EF0F2BFC5277}" srcOrd="0" destOrd="0" presId="urn:microsoft.com/office/officeart/2005/8/layout/orgChart1"/>
    <dgm:cxn modelId="{7481D40D-D3AD-46CC-B7CE-A46CA0C003B5}" type="presParOf" srcId="{50BE03C9-8C54-4A3B-9268-9C15EDE0519C}" destId="{C6361797-6815-4F47-BF5E-2927BBAEDE18}" srcOrd="1" destOrd="0" presId="urn:microsoft.com/office/officeart/2005/8/layout/orgChart1"/>
    <dgm:cxn modelId="{6F8EA8B5-27B0-457D-8A87-9209D45E4511}" type="presParOf" srcId="{E1C97631-46A8-4D7E-ABA5-475FADABF402}" destId="{84A91BFF-1EF6-45D3-B80E-57358954C243}" srcOrd="1" destOrd="0" presId="urn:microsoft.com/office/officeart/2005/8/layout/orgChart1"/>
    <dgm:cxn modelId="{F903D67E-30D8-4777-95A9-99750FD03861}" type="presParOf" srcId="{E1C97631-46A8-4D7E-ABA5-475FADABF402}" destId="{9FF20FEC-56E2-4C9D-9CCD-24DBDB911C11}" srcOrd="2" destOrd="0" presId="urn:microsoft.com/office/officeart/2005/8/layout/orgChart1"/>
    <dgm:cxn modelId="{695AC5B1-F1C6-4EC8-9B92-608BA05BCD43}" type="presParOf" srcId="{8531ED39-442B-40E9-AD08-6E2993F63E7F}" destId="{206B6665-EBD0-4A80-A8E6-ACE517A495B2}" srcOrd="2" destOrd="0" presId="urn:microsoft.com/office/officeart/2005/8/layout/orgChart1"/>
    <dgm:cxn modelId="{688C28C1-9083-483E-8AF2-E9B8EE94A24A}" type="presParOf" srcId="{8531ED39-442B-40E9-AD08-6E2993F63E7F}" destId="{0BB57663-A66B-48CB-9ACC-CF0434DC5DC3}" srcOrd="3" destOrd="0" presId="urn:microsoft.com/office/officeart/2005/8/layout/orgChart1"/>
    <dgm:cxn modelId="{7893F8E6-4F72-44D7-8095-ABCAC1D23B78}" type="presParOf" srcId="{0BB57663-A66B-48CB-9ACC-CF0434DC5DC3}" destId="{66A1778E-E3BA-4875-BDBE-7BFF2035BBC1}" srcOrd="0" destOrd="0" presId="urn:microsoft.com/office/officeart/2005/8/layout/orgChart1"/>
    <dgm:cxn modelId="{454AE8E8-8D44-4410-BBD0-A70F313D39E8}" type="presParOf" srcId="{66A1778E-E3BA-4875-BDBE-7BFF2035BBC1}" destId="{E9A6ED17-0EB9-475C-8A99-80CAEC7153DD}" srcOrd="0" destOrd="0" presId="urn:microsoft.com/office/officeart/2005/8/layout/orgChart1"/>
    <dgm:cxn modelId="{61F71D16-6AA1-4E57-8DD2-35AC8369FDF2}" type="presParOf" srcId="{66A1778E-E3BA-4875-BDBE-7BFF2035BBC1}" destId="{56523D00-AF99-412A-A6A9-40DD51D775F5}" srcOrd="1" destOrd="0" presId="urn:microsoft.com/office/officeart/2005/8/layout/orgChart1"/>
    <dgm:cxn modelId="{CF730106-6605-46F3-B611-BA8D337EB31C}" type="presParOf" srcId="{0BB57663-A66B-48CB-9ACC-CF0434DC5DC3}" destId="{893FFC10-8033-4AD5-8CC8-D53E77407982}" srcOrd="1" destOrd="0" presId="urn:microsoft.com/office/officeart/2005/8/layout/orgChart1"/>
    <dgm:cxn modelId="{6C06E129-84E0-4F5B-B5D5-EFC0FA2146EA}" type="presParOf" srcId="{0BB57663-A66B-48CB-9ACC-CF0434DC5DC3}" destId="{445A7EE0-AC95-4C1A-A677-8CD4A4562964}" srcOrd="2" destOrd="0" presId="urn:microsoft.com/office/officeart/2005/8/layout/orgChart1"/>
    <dgm:cxn modelId="{0E0F5421-F866-4C3A-B1D6-6BA2104C3B44}" type="presParOf" srcId="{BADF07A6-4BD5-4EB3-9515-A513634F69B1}" destId="{FC83EEFC-E265-4416-B270-C1ED824BF934}" srcOrd="2" destOrd="0" presId="urn:microsoft.com/office/officeart/2005/8/layout/orgChart1"/>
    <dgm:cxn modelId="{FF75A6B3-C3E4-4841-837F-5711CFE4C08F}" type="presParOf" srcId="{3E6B275D-C2D2-4E88-BF31-E040E9510F1C}" destId="{95525BFE-3CC8-44FC-8170-AF3BBF27F18E}" srcOrd="2" destOrd="0" presId="urn:microsoft.com/office/officeart/2005/8/layout/orgChart1"/>
    <dgm:cxn modelId="{D554A838-9032-43A7-93CF-C590DB509A13}" type="presParOf" srcId="{6CDA33D2-16F5-433C-AF64-8F2DF06A7CD5}" destId="{7A8F3D62-9559-4CF9-8AEC-64E71C865BAA}" srcOrd="2" destOrd="0" presId="urn:microsoft.com/office/officeart/2005/8/layout/orgChart1"/>
    <dgm:cxn modelId="{87FBA966-AA09-420B-B94A-DE11A770E1D5}" type="presParOf" srcId="{7A8F3D62-9559-4CF9-8AEC-64E71C865BAA}" destId="{72BE9104-E6EF-479B-B739-FF3DFB0C20DB}" srcOrd="0" destOrd="0" presId="urn:microsoft.com/office/officeart/2005/8/layout/orgChart1"/>
    <dgm:cxn modelId="{D78D4E6D-1792-4D2E-A318-0B6D5D4911D3}" type="presParOf" srcId="{72BE9104-E6EF-479B-B739-FF3DFB0C20DB}" destId="{A61DA3F6-7A48-4A4A-B92D-58CDBC796D63}" srcOrd="0" destOrd="0" presId="urn:microsoft.com/office/officeart/2005/8/layout/orgChart1"/>
    <dgm:cxn modelId="{2F381AEB-3AA9-417E-93B1-276EED71C802}" type="presParOf" srcId="{72BE9104-E6EF-479B-B739-FF3DFB0C20DB}" destId="{B009BC92-7B1D-4983-A9F0-C9211CC5FEE9}" srcOrd="1" destOrd="0" presId="urn:microsoft.com/office/officeart/2005/8/layout/orgChart1"/>
    <dgm:cxn modelId="{67921034-C42D-47DC-A0FD-E903C18CD893}" type="presParOf" srcId="{7A8F3D62-9559-4CF9-8AEC-64E71C865BAA}" destId="{0188EDB0-4335-4724-9110-0D19BD34705C}" srcOrd="1" destOrd="0" presId="urn:microsoft.com/office/officeart/2005/8/layout/orgChart1"/>
    <dgm:cxn modelId="{A9286AA1-4131-4F4C-9EC2-E5FEE2B7813E}" type="presParOf" srcId="{0188EDB0-4335-4724-9110-0D19BD34705C}" destId="{F1C06D65-D2EB-4EB4-83F2-9130D562214B}" srcOrd="0" destOrd="0" presId="urn:microsoft.com/office/officeart/2005/8/layout/orgChart1"/>
    <dgm:cxn modelId="{4E1DFEBF-4E3D-4132-A85C-BD774C35AA6F}" type="presParOf" srcId="{0188EDB0-4335-4724-9110-0D19BD34705C}" destId="{02AC2A8B-CB14-4163-A04A-AA80A0305C69}" srcOrd="1" destOrd="0" presId="urn:microsoft.com/office/officeart/2005/8/layout/orgChart1"/>
    <dgm:cxn modelId="{81D02919-2912-4377-A1F8-258F00A5992A}" type="presParOf" srcId="{02AC2A8B-CB14-4163-A04A-AA80A0305C69}" destId="{6F7C5A63-BC1A-42AD-831B-18EF66BEF24B}" srcOrd="0" destOrd="0" presId="urn:microsoft.com/office/officeart/2005/8/layout/orgChart1"/>
    <dgm:cxn modelId="{7A4A0735-3130-409E-9B8F-2F40C5321A76}" type="presParOf" srcId="{6F7C5A63-BC1A-42AD-831B-18EF66BEF24B}" destId="{E2FAB375-7544-41A9-AEA1-8E7FD357BCDD}" srcOrd="0" destOrd="0" presId="urn:microsoft.com/office/officeart/2005/8/layout/orgChart1"/>
    <dgm:cxn modelId="{322DA88C-9A19-4DC6-9252-641D5AF83A00}" type="presParOf" srcId="{6F7C5A63-BC1A-42AD-831B-18EF66BEF24B}" destId="{92F9E6FF-3686-4CF4-AB08-1F43E3186FF8}" srcOrd="1" destOrd="0" presId="urn:microsoft.com/office/officeart/2005/8/layout/orgChart1"/>
    <dgm:cxn modelId="{04E252C9-9DBB-47FE-A3DB-92861EA50CA2}" type="presParOf" srcId="{02AC2A8B-CB14-4163-A04A-AA80A0305C69}" destId="{01FF240A-C4D4-4E85-9EEB-5BF3A65160DE}" srcOrd="1" destOrd="0" presId="urn:microsoft.com/office/officeart/2005/8/layout/orgChart1"/>
    <dgm:cxn modelId="{C2CC8346-A48F-4E35-8E6D-E8325C019E59}" type="presParOf" srcId="{01FF240A-C4D4-4E85-9EEB-5BF3A65160DE}" destId="{73807877-B3D0-4A57-A3A4-405CB1E45308}" srcOrd="0" destOrd="0" presId="urn:microsoft.com/office/officeart/2005/8/layout/orgChart1"/>
    <dgm:cxn modelId="{F7F1513A-A90B-4F0A-88EF-455E64BF5344}" type="presParOf" srcId="{01FF240A-C4D4-4E85-9EEB-5BF3A65160DE}" destId="{E0B7B2B1-E67C-433C-B58F-B4D4780F9566}" srcOrd="1" destOrd="0" presId="urn:microsoft.com/office/officeart/2005/8/layout/orgChart1"/>
    <dgm:cxn modelId="{C76A47C5-A417-44DB-845A-0EFF455613A7}" type="presParOf" srcId="{E0B7B2B1-E67C-433C-B58F-B4D4780F9566}" destId="{1BA5876B-6363-4666-BAE7-EEBD66D03CDA}" srcOrd="0" destOrd="0" presId="urn:microsoft.com/office/officeart/2005/8/layout/orgChart1"/>
    <dgm:cxn modelId="{86F54239-DCDC-43DA-A780-3CCE6F62FE32}" type="presParOf" srcId="{1BA5876B-6363-4666-BAE7-EEBD66D03CDA}" destId="{DFD2E8D5-0731-436A-B8A3-233CC9B2B0A4}" srcOrd="0" destOrd="0" presId="urn:microsoft.com/office/officeart/2005/8/layout/orgChart1"/>
    <dgm:cxn modelId="{E2C323A7-3AC2-4832-B278-DD942D47AF5C}" type="presParOf" srcId="{1BA5876B-6363-4666-BAE7-EEBD66D03CDA}" destId="{807B8354-F4F4-437F-B357-8C4426741960}" srcOrd="1" destOrd="0" presId="urn:microsoft.com/office/officeart/2005/8/layout/orgChart1"/>
    <dgm:cxn modelId="{53C68221-4774-4354-962A-B55DBEDD55ED}" type="presParOf" srcId="{E0B7B2B1-E67C-433C-B58F-B4D4780F9566}" destId="{DB36E178-8EAF-4ECB-B15D-10F94810206B}" srcOrd="1" destOrd="0" presId="urn:microsoft.com/office/officeart/2005/8/layout/orgChart1"/>
    <dgm:cxn modelId="{5842D5B4-4773-4865-A349-001564205397}" type="presParOf" srcId="{E0B7B2B1-E67C-433C-B58F-B4D4780F9566}" destId="{03C93157-CD26-4C60-95D2-697035C3A086}" srcOrd="2" destOrd="0" presId="urn:microsoft.com/office/officeart/2005/8/layout/orgChart1"/>
    <dgm:cxn modelId="{612A26E5-690A-420A-9346-0264D94AF1DA}" type="presParOf" srcId="{01FF240A-C4D4-4E85-9EEB-5BF3A65160DE}" destId="{93DCC321-D358-40E1-8465-348C8BA0D749}" srcOrd="2" destOrd="0" presId="urn:microsoft.com/office/officeart/2005/8/layout/orgChart1"/>
    <dgm:cxn modelId="{B172ADAA-EC6E-4CA3-B4FB-06C0B03EE8C1}" type="presParOf" srcId="{01FF240A-C4D4-4E85-9EEB-5BF3A65160DE}" destId="{D07FF02D-A915-4A98-AC92-A689CE730481}" srcOrd="3" destOrd="0" presId="urn:microsoft.com/office/officeart/2005/8/layout/orgChart1"/>
    <dgm:cxn modelId="{4AF3DAAD-9F9C-4464-8B08-B3652702A0E8}" type="presParOf" srcId="{D07FF02D-A915-4A98-AC92-A689CE730481}" destId="{A6A8D550-BC17-42BC-8DB3-197EB49B5B7B}" srcOrd="0" destOrd="0" presId="urn:microsoft.com/office/officeart/2005/8/layout/orgChart1"/>
    <dgm:cxn modelId="{5A6D87CD-88B9-4E0B-A13A-377AE9CF9E7C}" type="presParOf" srcId="{A6A8D550-BC17-42BC-8DB3-197EB49B5B7B}" destId="{C28A7DEE-32FB-4DB1-B7AF-2FFEE6A9E183}" srcOrd="0" destOrd="0" presId="urn:microsoft.com/office/officeart/2005/8/layout/orgChart1"/>
    <dgm:cxn modelId="{445F9340-D124-4CBE-81F6-3955D5B18C17}" type="presParOf" srcId="{A6A8D550-BC17-42BC-8DB3-197EB49B5B7B}" destId="{DDA1344A-7516-427B-B409-8CD43A76F399}" srcOrd="1" destOrd="0" presId="urn:microsoft.com/office/officeart/2005/8/layout/orgChart1"/>
    <dgm:cxn modelId="{BAC70F10-37E7-4214-A3F9-C199288B7EE7}" type="presParOf" srcId="{D07FF02D-A915-4A98-AC92-A689CE730481}" destId="{74EDD256-1807-4ED9-B49C-DC5C7E0D8A11}" srcOrd="1" destOrd="0" presId="urn:microsoft.com/office/officeart/2005/8/layout/orgChart1"/>
    <dgm:cxn modelId="{BEDCBE1F-EEF1-412F-9173-9AA5E0AC4887}" type="presParOf" srcId="{D07FF02D-A915-4A98-AC92-A689CE730481}" destId="{FA6974A8-3505-447B-9C6E-6775FC0B7CD9}" srcOrd="2" destOrd="0" presId="urn:microsoft.com/office/officeart/2005/8/layout/orgChart1"/>
    <dgm:cxn modelId="{B7EDF5DB-AB00-455E-86EE-7E9983BB69E3}" type="presParOf" srcId="{02AC2A8B-CB14-4163-A04A-AA80A0305C69}" destId="{AF5D6EC2-84C6-4696-AB1A-C2E3F4C04316}" srcOrd="2" destOrd="0" presId="urn:microsoft.com/office/officeart/2005/8/layout/orgChart1"/>
    <dgm:cxn modelId="{80B8B23B-0ECF-42DF-AF7D-56B3C39724FE}" type="presParOf" srcId="{7A8F3D62-9559-4CF9-8AEC-64E71C865BAA}" destId="{8FA2632F-29A2-48CA-A691-07025898C7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CC321-D358-40E1-8465-348C8BA0D749}">
      <dsp:nvSpPr>
        <dsp:cNvPr id="0" name=""/>
        <dsp:cNvSpPr/>
      </dsp:nvSpPr>
      <dsp:spPr>
        <a:xfrm>
          <a:off x="3945194" y="1894900"/>
          <a:ext cx="392122" cy="1781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557"/>
              </a:lnTo>
              <a:lnTo>
                <a:pt x="392122" y="1781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07877-B3D0-4A57-A3A4-405CB1E45308}">
      <dsp:nvSpPr>
        <dsp:cNvPr id="0" name=""/>
        <dsp:cNvSpPr/>
      </dsp:nvSpPr>
      <dsp:spPr>
        <a:xfrm>
          <a:off x="3945194" y="1894900"/>
          <a:ext cx="392122" cy="68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52"/>
              </a:lnTo>
              <a:lnTo>
                <a:pt x="392122" y="6852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06D65-D2EB-4EB4-83F2-9130D562214B}">
      <dsp:nvSpPr>
        <dsp:cNvPr id="0" name=""/>
        <dsp:cNvSpPr/>
      </dsp:nvSpPr>
      <dsp:spPr>
        <a:xfrm>
          <a:off x="4517111" y="772045"/>
          <a:ext cx="91440" cy="350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B6665-EBD0-4A80-A8E6-ACE517A495B2}">
      <dsp:nvSpPr>
        <dsp:cNvPr id="0" name=""/>
        <dsp:cNvSpPr/>
      </dsp:nvSpPr>
      <dsp:spPr>
        <a:xfrm>
          <a:off x="2135982" y="1894900"/>
          <a:ext cx="332983" cy="1781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557"/>
              </a:lnTo>
              <a:lnTo>
                <a:pt x="332983" y="1781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F4D42-C95A-4BE8-A0B9-EE8D903D4958}">
      <dsp:nvSpPr>
        <dsp:cNvPr id="0" name=""/>
        <dsp:cNvSpPr/>
      </dsp:nvSpPr>
      <dsp:spPr>
        <a:xfrm>
          <a:off x="2135982" y="1894900"/>
          <a:ext cx="332983" cy="68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52"/>
              </a:lnTo>
              <a:lnTo>
                <a:pt x="332983" y="6852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6D1C9-22CB-4145-A7B0-09C86A07ABA5}">
      <dsp:nvSpPr>
        <dsp:cNvPr id="0" name=""/>
        <dsp:cNvSpPr/>
      </dsp:nvSpPr>
      <dsp:spPr>
        <a:xfrm>
          <a:off x="2707898" y="772045"/>
          <a:ext cx="91440" cy="350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9AF71-281E-4A6D-A5BD-236D061831AD}">
      <dsp:nvSpPr>
        <dsp:cNvPr id="0" name=""/>
        <dsp:cNvSpPr/>
      </dsp:nvSpPr>
      <dsp:spPr>
        <a:xfrm>
          <a:off x="394092" y="1867940"/>
          <a:ext cx="206522" cy="1808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517"/>
              </a:lnTo>
              <a:lnTo>
                <a:pt x="206522" y="18085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56D3D-D77D-4101-96C7-E1A082E37D03}">
      <dsp:nvSpPr>
        <dsp:cNvPr id="0" name=""/>
        <dsp:cNvSpPr/>
      </dsp:nvSpPr>
      <dsp:spPr>
        <a:xfrm>
          <a:off x="394092" y="1867940"/>
          <a:ext cx="206522" cy="712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212"/>
              </a:lnTo>
              <a:lnTo>
                <a:pt x="206522" y="712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50DF-8108-4A50-B12A-8E41220B9EA9}">
      <dsp:nvSpPr>
        <dsp:cNvPr id="0" name=""/>
        <dsp:cNvSpPr/>
      </dsp:nvSpPr>
      <dsp:spPr>
        <a:xfrm>
          <a:off x="966008" y="787824"/>
          <a:ext cx="91440" cy="308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3EA63-327F-4E90-B37D-A813DCDA4324}">
      <dsp:nvSpPr>
        <dsp:cNvPr id="0" name=""/>
        <dsp:cNvSpPr/>
      </dsp:nvSpPr>
      <dsp:spPr>
        <a:xfrm>
          <a:off x="239683" y="15778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LYIT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(Community)</a:t>
          </a:r>
          <a:endParaRPr lang="en-IE" sz="1500" kern="1200" dirty="0"/>
        </a:p>
      </dsp:txBody>
      <dsp:txXfrm>
        <a:off x="239683" y="15778"/>
        <a:ext cx="1544091" cy="772045"/>
      </dsp:txXfrm>
    </dsp:sp>
    <dsp:sp modelId="{07B9CE9D-5283-48E7-B899-C3ED050C0020}">
      <dsp:nvSpPr>
        <dsp:cNvPr id="0" name=""/>
        <dsp:cNvSpPr/>
      </dsp:nvSpPr>
      <dsp:spPr>
        <a:xfrm>
          <a:off x="239683" y="109589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School/Research Centres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(Sub-community)</a:t>
          </a:r>
          <a:endParaRPr lang="en-IE" sz="1500" kern="1200" dirty="0"/>
        </a:p>
      </dsp:txBody>
      <dsp:txXfrm>
        <a:off x="239683" y="1095894"/>
        <a:ext cx="1544091" cy="772045"/>
      </dsp:txXfrm>
    </dsp:sp>
    <dsp:sp modelId="{4BF352AB-E151-41B6-8DC8-46C3A11E26A8}">
      <dsp:nvSpPr>
        <dsp:cNvPr id="0" name=""/>
        <dsp:cNvSpPr/>
      </dsp:nvSpPr>
      <dsp:spPr>
        <a:xfrm>
          <a:off x="600614" y="2194129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Theses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(Collection)</a:t>
          </a:r>
          <a:endParaRPr lang="en-IE" sz="1500" kern="1200" dirty="0"/>
        </a:p>
      </dsp:txBody>
      <dsp:txXfrm>
        <a:off x="600614" y="2194129"/>
        <a:ext cx="1544091" cy="772045"/>
      </dsp:txXfrm>
    </dsp:sp>
    <dsp:sp modelId="{8981C288-6534-401B-A86B-6DFE1F9A5C6D}">
      <dsp:nvSpPr>
        <dsp:cNvPr id="0" name=""/>
        <dsp:cNvSpPr/>
      </dsp:nvSpPr>
      <dsp:spPr>
        <a:xfrm>
          <a:off x="600614" y="329043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Articles </a:t>
          </a:r>
          <a:r>
            <a:rPr lang="en-IE" sz="1500" kern="1200" dirty="0" err="1" smtClean="0"/>
            <a:t>etc</a:t>
          </a:r>
          <a:endParaRPr lang="en-IE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(Collection)</a:t>
          </a:r>
          <a:endParaRPr lang="en-IE" sz="1500" kern="1200" dirty="0"/>
        </a:p>
      </dsp:txBody>
      <dsp:txXfrm>
        <a:off x="600614" y="3290434"/>
        <a:ext cx="1544091" cy="772045"/>
      </dsp:txXfrm>
    </dsp:sp>
    <dsp:sp modelId="{B767BE2A-AC79-4319-A1F8-1E462F406389}">
      <dsp:nvSpPr>
        <dsp:cNvPr id="0" name=""/>
        <dsp:cNvSpPr/>
      </dsp:nvSpPr>
      <dsp:spPr>
        <a:xfrm>
          <a:off x="1981573" y="0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GMIT (Community)</a:t>
          </a:r>
          <a:endParaRPr lang="en-IE" sz="1500" kern="1200" dirty="0"/>
        </a:p>
      </dsp:txBody>
      <dsp:txXfrm>
        <a:off x="1981573" y="0"/>
        <a:ext cx="1544091" cy="772045"/>
      </dsp:txXfrm>
    </dsp:sp>
    <dsp:sp modelId="{902EFECD-F248-4923-AD84-7502797AAC03}">
      <dsp:nvSpPr>
        <dsp:cNvPr id="0" name=""/>
        <dsp:cNvSpPr/>
      </dsp:nvSpPr>
      <dsp:spPr>
        <a:xfrm>
          <a:off x="1981573" y="112285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Schools/Research Centres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(Sub-community)</a:t>
          </a:r>
          <a:endParaRPr lang="en-IE" sz="1500" kern="1200" dirty="0"/>
        </a:p>
      </dsp:txBody>
      <dsp:txXfrm>
        <a:off x="1981573" y="1122854"/>
        <a:ext cx="1544091" cy="772045"/>
      </dsp:txXfrm>
    </dsp:sp>
    <dsp:sp modelId="{C7BAAFF0-F7C9-4751-A8E7-EF0F2BFC5277}">
      <dsp:nvSpPr>
        <dsp:cNvPr id="0" name=""/>
        <dsp:cNvSpPr/>
      </dsp:nvSpPr>
      <dsp:spPr>
        <a:xfrm>
          <a:off x="2468965" y="2194129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Theses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(Collection)</a:t>
          </a:r>
          <a:endParaRPr lang="en-IE" sz="1500" kern="1200" dirty="0"/>
        </a:p>
      </dsp:txBody>
      <dsp:txXfrm>
        <a:off x="2468965" y="2194129"/>
        <a:ext cx="1544091" cy="772045"/>
      </dsp:txXfrm>
    </dsp:sp>
    <dsp:sp modelId="{E9A6ED17-0EB9-475C-8A99-80CAEC7153DD}">
      <dsp:nvSpPr>
        <dsp:cNvPr id="0" name=""/>
        <dsp:cNvSpPr/>
      </dsp:nvSpPr>
      <dsp:spPr>
        <a:xfrm>
          <a:off x="2468965" y="329043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Articles </a:t>
          </a:r>
          <a:r>
            <a:rPr lang="en-IE" sz="1500" kern="1200" dirty="0" err="1" smtClean="0"/>
            <a:t>etc</a:t>
          </a:r>
          <a:endParaRPr lang="en-IE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(Collection)</a:t>
          </a:r>
          <a:endParaRPr lang="en-IE" sz="1500" kern="1200" dirty="0"/>
        </a:p>
      </dsp:txBody>
      <dsp:txXfrm>
        <a:off x="2468965" y="3290434"/>
        <a:ext cx="1544091" cy="772045"/>
      </dsp:txXfrm>
    </dsp:sp>
    <dsp:sp modelId="{A61DA3F6-7A48-4A4A-B92D-58CDBC796D63}">
      <dsp:nvSpPr>
        <dsp:cNvPr id="0" name=""/>
        <dsp:cNvSpPr/>
      </dsp:nvSpPr>
      <dsp:spPr>
        <a:xfrm>
          <a:off x="3790785" y="0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ITS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(Community)</a:t>
          </a:r>
          <a:endParaRPr lang="en-IE" sz="1500" kern="1200" dirty="0"/>
        </a:p>
      </dsp:txBody>
      <dsp:txXfrm>
        <a:off x="3790785" y="0"/>
        <a:ext cx="1544091" cy="772045"/>
      </dsp:txXfrm>
    </dsp:sp>
    <dsp:sp modelId="{E2FAB375-7544-41A9-AEA1-8E7FD357BCDD}">
      <dsp:nvSpPr>
        <dsp:cNvPr id="0" name=""/>
        <dsp:cNvSpPr/>
      </dsp:nvSpPr>
      <dsp:spPr>
        <a:xfrm>
          <a:off x="3790785" y="112285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Schools/Research Centres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(Sub-community)</a:t>
          </a:r>
          <a:endParaRPr lang="en-IE" sz="1500" kern="1200" dirty="0"/>
        </a:p>
      </dsp:txBody>
      <dsp:txXfrm>
        <a:off x="3790785" y="1122854"/>
        <a:ext cx="1544091" cy="772045"/>
      </dsp:txXfrm>
    </dsp:sp>
    <dsp:sp modelId="{DFD2E8D5-0731-436A-B8A3-233CC9B2B0A4}">
      <dsp:nvSpPr>
        <dsp:cNvPr id="0" name=""/>
        <dsp:cNvSpPr/>
      </dsp:nvSpPr>
      <dsp:spPr>
        <a:xfrm>
          <a:off x="4337316" y="2194129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Theses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(Collection)</a:t>
          </a:r>
          <a:endParaRPr lang="en-IE" sz="1500" kern="1200" dirty="0"/>
        </a:p>
      </dsp:txBody>
      <dsp:txXfrm>
        <a:off x="4337316" y="2194129"/>
        <a:ext cx="1544091" cy="772045"/>
      </dsp:txXfrm>
    </dsp:sp>
    <dsp:sp modelId="{C28A7DEE-32FB-4DB1-B7AF-2FFEE6A9E183}">
      <dsp:nvSpPr>
        <dsp:cNvPr id="0" name=""/>
        <dsp:cNvSpPr/>
      </dsp:nvSpPr>
      <dsp:spPr>
        <a:xfrm>
          <a:off x="4337316" y="329043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Articles </a:t>
          </a:r>
          <a:r>
            <a:rPr lang="en-IE" sz="1500" kern="1200" dirty="0" err="1" smtClean="0"/>
            <a:t>etc</a:t>
          </a:r>
          <a:endParaRPr lang="en-IE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(Collection</a:t>
          </a:r>
          <a:endParaRPr lang="en-IE" sz="1500" kern="1200" dirty="0"/>
        </a:p>
      </dsp:txBody>
      <dsp:txXfrm>
        <a:off x="4337316" y="3290434"/>
        <a:ext cx="1544091" cy="77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0B53-A349-4D2C-BA3A-381067AC1952}" type="datetimeFigureOut">
              <a:rPr lang="en-IE" smtClean="0"/>
              <a:t>13/03/2014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DBC5-F865-4968-9D57-C1B71BDE88C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529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FD555C4-ACE4-4CB1-B83F-F6A762B46462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3BE1B9-2FF4-4C78-8AB9-6202664F129A}" type="datetimeFigureOut">
              <a:rPr lang="en-IE" smtClean="0"/>
              <a:t>13/03/2014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Power of 3: CUA pools academic research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7620000" cy="1065734"/>
          </a:xfrm>
        </p:spPr>
      </p:pic>
    </p:spTree>
    <p:extLst>
      <p:ext uri="{BB962C8B-B14F-4D97-AF65-F5344CB8AC3E}">
        <p14:creationId xmlns:p14="http://schemas.microsoft.com/office/powerpoint/2010/main" val="4468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Launch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Launch Workgroup</a:t>
            </a:r>
          </a:p>
          <a:p>
            <a:r>
              <a:rPr lang="en-IE" dirty="0" smtClean="0"/>
              <a:t>Meeting of CUA Presidents and Registrars</a:t>
            </a:r>
          </a:p>
          <a:p>
            <a:r>
              <a:rPr lang="en-IE" dirty="0" smtClean="0"/>
              <a:t>LYIT </a:t>
            </a:r>
            <a:r>
              <a:rPr lang="en-IE" dirty="0" err="1" smtClean="0"/>
              <a:t>Killybegs</a:t>
            </a:r>
            <a:r>
              <a:rPr lang="en-IE" dirty="0" smtClean="0"/>
              <a:t> Campus</a:t>
            </a:r>
          </a:p>
          <a:p>
            <a:r>
              <a:rPr lang="en-IE" dirty="0" smtClean="0"/>
              <a:t>Publicity sent to local papers</a:t>
            </a:r>
            <a:endParaRPr lang="en-IE" dirty="0"/>
          </a:p>
        </p:txBody>
      </p:sp>
      <p:pic>
        <p:nvPicPr>
          <p:cNvPr id="6147" name="Picture 3" descr="E:\CUAL Lanch 18-02-14\IMG_3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199383" cy="146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CUAL Lanch 18-02-14\IMG_3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97" y="4005064"/>
            <a:ext cx="2323320" cy="15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CUAL Lanch 18-02-14\IMG_3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429000"/>
            <a:ext cx="2232249" cy="14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Future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Self Archiving</a:t>
            </a:r>
          </a:p>
          <a:p>
            <a:pPr marL="114300" indent="0">
              <a:buNone/>
            </a:pPr>
            <a:endParaRPr lang="en-IE" dirty="0" smtClean="0"/>
          </a:p>
          <a:p>
            <a:pPr>
              <a:buNone/>
            </a:pPr>
            <a:endParaRPr lang="en-IE" dirty="0"/>
          </a:p>
        </p:txBody>
      </p:sp>
      <p:pic>
        <p:nvPicPr>
          <p:cNvPr id="7170" name="Picture 2" descr="E:\CUAL Lanch 18-02-14\IMG_3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67" y="2492896"/>
            <a:ext cx="5796136" cy="38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229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 II –  Post-implementation Reflecting on the process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9430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Starting Point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62053"/>
            <a:ext cx="8229600" cy="2337123"/>
          </a:xfrm>
        </p:spPr>
        <p:txBody>
          <a:bodyPr/>
          <a:lstStyle/>
          <a:p>
            <a:r>
              <a:rPr lang="en-IE" dirty="0" smtClean="0"/>
              <a:t>Working from a secure foundation</a:t>
            </a:r>
          </a:p>
          <a:p>
            <a:r>
              <a:rPr lang="en-IE" dirty="0" smtClean="0"/>
              <a:t>MIS project – understanding</a:t>
            </a:r>
          </a:p>
          <a:p>
            <a:r>
              <a:rPr lang="en-IE" dirty="0" smtClean="0"/>
              <a:t>Millennium Users List Forum </a:t>
            </a:r>
          </a:p>
          <a:p>
            <a:r>
              <a:rPr lang="en-IE" dirty="0" smtClean="0"/>
              <a:t>IOT Librarians - Consortia</a:t>
            </a:r>
            <a:endParaRPr lang="en-IE" dirty="0"/>
          </a:p>
        </p:txBody>
      </p:sp>
      <p:pic>
        <p:nvPicPr>
          <p:cNvPr id="1026" name="Picture 2" descr="E:\Photos\IMG_0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Library ethos in IOTs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Sharing information</a:t>
            </a:r>
          </a:p>
          <a:p>
            <a:r>
              <a:rPr lang="en-IE" dirty="0" smtClean="0"/>
              <a:t>Working in teams</a:t>
            </a:r>
          </a:p>
          <a:p>
            <a:r>
              <a:rPr lang="en-IE" dirty="0" smtClean="0"/>
              <a:t>Raising the profile</a:t>
            </a:r>
          </a:p>
          <a:p>
            <a:r>
              <a:rPr lang="en-IE" dirty="0" smtClean="0"/>
              <a:t>Relevance – constant flux – reduced means</a:t>
            </a:r>
          </a:p>
          <a:p>
            <a:r>
              <a:rPr lang="en-IE" dirty="0" smtClean="0"/>
              <a:t>Development/research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0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13650"/>
            <a:ext cx="7543800" cy="2593975"/>
          </a:xfrm>
        </p:spPr>
        <p:txBody>
          <a:bodyPr/>
          <a:lstStyle/>
          <a:p>
            <a:r>
              <a:rPr lang="en-IE" b="1" dirty="0" smtClean="0"/>
              <a:t>Collaboration</a:t>
            </a:r>
            <a:endParaRPr lang="en-I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61048"/>
            <a:ext cx="6461760" cy="1777752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chemeClr val="tx1"/>
                </a:solidFill>
              </a:rPr>
              <a:t>Non commercial 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Re-distribution of effort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Mutual benefit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Equal contribution</a:t>
            </a:r>
          </a:p>
          <a:p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591"/>
            <a:ext cx="4629698" cy="22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Build a Plan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Seminars </a:t>
            </a:r>
            <a:r>
              <a:rPr lang="en-IE" dirty="0" smtClean="0"/>
              <a:t>and Conferences</a:t>
            </a:r>
          </a:p>
          <a:p>
            <a:r>
              <a:rPr lang="en-IE" dirty="0" smtClean="0"/>
              <a:t>Literature Review </a:t>
            </a:r>
            <a:endParaRPr lang="en-IE" dirty="0" smtClean="0"/>
          </a:p>
          <a:p>
            <a:pPr lvl="0"/>
            <a:r>
              <a:rPr lang="en-IE" dirty="0">
                <a:solidFill>
                  <a:srgbClr val="2F2B20"/>
                </a:solidFill>
              </a:rPr>
              <a:t>Pooling together research – I.R. tripled in </a:t>
            </a:r>
            <a:r>
              <a:rPr lang="en-IE" dirty="0" smtClean="0">
                <a:solidFill>
                  <a:srgbClr val="2F2B20"/>
                </a:solidFill>
              </a:rPr>
              <a:t>size</a:t>
            </a:r>
            <a:endParaRPr lang="en-IE" dirty="0" smtClean="0"/>
          </a:p>
          <a:p>
            <a:r>
              <a:rPr lang="en-IE" dirty="0"/>
              <a:t>Positives &amp; </a:t>
            </a:r>
            <a:r>
              <a:rPr lang="en-IE" dirty="0" smtClean="0"/>
              <a:t>Risks</a:t>
            </a:r>
            <a:endParaRPr lang="en-IE" dirty="0" smtClean="0"/>
          </a:p>
          <a:p>
            <a:r>
              <a:rPr lang="en-IE" dirty="0" smtClean="0"/>
              <a:t>Presidents, Registrars and Heads of Development</a:t>
            </a:r>
          </a:p>
          <a:p>
            <a:pPr marL="1143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28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4784" cy="1143000"/>
          </a:xfrm>
        </p:spPr>
        <p:txBody>
          <a:bodyPr/>
          <a:lstStyle/>
          <a:p>
            <a:r>
              <a:rPr lang="en-IE" dirty="0" smtClean="0"/>
              <a:t>Benefits of Working in a Cluster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Additionality</a:t>
            </a:r>
          </a:p>
          <a:p>
            <a:r>
              <a:rPr lang="en-IE" dirty="0" smtClean="0"/>
              <a:t>Group decision better than the individual</a:t>
            </a:r>
          </a:p>
          <a:p>
            <a:r>
              <a:rPr lang="en-IE" dirty="0" smtClean="0"/>
              <a:t>Shared expertise invaluable – metadata, technical, procurement, policy and copyright. </a:t>
            </a:r>
          </a:p>
          <a:p>
            <a:r>
              <a:rPr lang="en-IE" dirty="0" smtClean="0"/>
              <a:t>Creativity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29000"/>
            <a:ext cx="4784080" cy="33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Benefits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Onsite visits</a:t>
            </a:r>
          </a:p>
          <a:p>
            <a:r>
              <a:rPr lang="en-IE" dirty="0" smtClean="0"/>
              <a:t>Adopting best practice</a:t>
            </a:r>
          </a:p>
          <a:p>
            <a:r>
              <a:rPr lang="en-IE" dirty="0" smtClean="0"/>
              <a:t>Renewing old peer-to-peer networks</a:t>
            </a:r>
          </a:p>
          <a:p>
            <a:r>
              <a:rPr lang="en-IE" dirty="0" smtClean="0"/>
              <a:t>New peer-to-peer networks</a:t>
            </a:r>
          </a:p>
          <a:p>
            <a:r>
              <a:rPr lang="en-IE" dirty="0" smtClean="0"/>
              <a:t>Raising profile </a:t>
            </a:r>
          </a:p>
          <a:p>
            <a:r>
              <a:rPr lang="en-IE" dirty="0" smtClean="0"/>
              <a:t>Library without walls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3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Win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Parallel </a:t>
            </a:r>
            <a:r>
              <a:rPr lang="en-IE" dirty="0" smtClean="0"/>
              <a:t>project– cost neutral</a:t>
            </a:r>
            <a:endParaRPr lang="en-IE" dirty="0" smtClean="0"/>
          </a:p>
          <a:p>
            <a:r>
              <a:rPr lang="en-IE" dirty="0" smtClean="0"/>
              <a:t>Reciprocal borrowing</a:t>
            </a:r>
          </a:p>
          <a:p>
            <a:r>
              <a:rPr lang="en-IE" dirty="0" smtClean="0"/>
              <a:t>Forming </a:t>
            </a:r>
            <a:r>
              <a:rPr lang="en-IE" dirty="0" smtClean="0"/>
              <a:t>teams</a:t>
            </a:r>
          </a:p>
          <a:p>
            <a:r>
              <a:rPr lang="en-IE" dirty="0" smtClean="0"/>
              <a:t>Promotion</a:t>
            </a:r>
          </a:p>
          <a:p>
            <a:r>
              <a:rPr lang="en-IE" dirty="0"/>
              <a:t>Extend to </a:t>
            </a:r>
            <a:r>
              <a:rPr lang="en-IE" dirty="0" err="1"/>
              <a:t>eResources</a:t>
            </a:r>
            <a:endParaRPr lang="en-IE" dirty="0"/>
          </a:p>
          <a:p>
            <a:pPr marL="114300" indent="0">
              <a:buNone/>
            </a:pPr>
            <a:endParaRPr lang="en-IE" dirty="0" smtClean="0"/>
          </a:p>
        </p:txBody>
      </p:sp>
      <p:pic>
        <p:nvPicPr>
          <p:cNvPr id="4" name="Picture 2" descr="E:\Photos\IMG_0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66982"/>
            <a:ext cx="4280024" cy="32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</a:t>
            </a:r>
            <a:r>
              <a:rPr lang="en-IE" dirty="0" smtClean="0">
                <a:solidFill>
                  <a:srgbClr val="FF0000"/>
                </a:solidFill>
              </a:rPr>
              <a:t>onnacht</a:t>
            </a:r>
            <a:r>
              <a:rPr lang="en-IE" dirty="0" smtClean="0"/>
              <a:t> U</a:t>
            </a:r>
            <a:r>
              <a:rPr lang="en-IE" dirty="0" smtClean="0">
                <a:solidFill>
                  <a:srgbClr val="FF0000"/>
                </a:solidFill>
              </a:rPr>
              <a:t>lster</a:t>
            </a:r>
            <a:r>
              <a:rPr lang="en-IE" dirty="0" smtClean="0"/>
              <a:t> A</a:t>
            </a:r>
            <a:r>
              <a:rPr lang="en-IE" dirty="0" smtClean="0">
                <a:solidFill>
                  <a:srgbClr val="FF0000"/>
                </a:solidFill>
              </a:rPr>
              <a:t>lliance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Letterkenny</a:t>
            </a:r>
            <a:r>
              <a:rPr lang="en-IE" dirty="0" smtClean="0"/>
              <a:t> Institute of Technology</a:t>
            </a:r>
          </a:p>
          <a:p>
            <a:r>
              <a:rPr lang="en-IE" dirty="0" smtClean="0"/>
              <a:t>Galway – Mayo Institute of Technology</a:t>
            </a:r>
          </a:p>
          <a:p>
            <a:r>
              <a:rPr lang="en-IE" dirty="0" smtClean="0"/>
              <a:t>Institute of Technology, Sligo</a:t>
            </a:r>
            <a:endParaRPr lang="en-IE" dirty="0"/>
          </a:p>
        </p:txBody>
      </p:sp>
      <p:pic>
        <p:nvPicPr>
          <p:cNvPr id="1026" name="Picture 2" descr="C:\Users\jforan\AppData\Local\Microsoft\Windows\Temporary Internet Files\Content.IE5\VGMVXTTT\CUA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5148064" cy="17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Working in a Group Challenges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Collective Decision making slower</a:t>
            </a:r>
          </a:p>
          <a:p>
            <a:r>
              <a:rPr lang="en-IE" dirty="0" smtClean="0"/>
              <a:t>Constraints on time - different windows different Institutions</a:t>
            </a:r>
          </a:p>
          <a:p>
            <a:r>
              <a:rPr lang="en-IE" dirty="0" smtClean="0"/>
              <a:t>Partial summer implementation – holidays </a:t>
            </a:r>
          </a:p>
          <a:p>
            <a:endParaRPr lang="en-I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buClr>
                <a:srgbClr val="A9A57C"/>
              </a:buClr>
            </a:pPr>
            <a:r>
              <a:rPr lang="en-IE" sz="2600" dirty="0" smtClean="0">
                <a:solidFill>
                  <a:srgbClr val="2F2B20"/>
                </a:solidFill>
              </a:rPr>
              <a:t>Better </a:t>
            </a:r>
            <a:r>
              <a:rPr lang="en-IE" sz="2600" dirty="0">
                <a:solidFill>
                  <a:srgbClr val="2F2B20"/>
                </a:solidFill>
              </a:rPr>
              <a:t>decisions </a:t>
            </a:r>
          </a:p>
          <a:p>
            <a:endParaRPr lang="en-IE" dirty="0" smtClean="0"/>
          </a:p>
          <a:p>
            <a:pPr marL="114300" indent="0">
              <a:buNone/>
            </a:pPr>
            <a:endParaRPr lang="en-IE" dirty="0"/>
          </a:p>
          <a:p>
            <a:pPr marL="114300" indent="0">
              <a:buNone/>
            </a:pPr>
            <a:endParaRPr lang="en-IE" dirty="0" smtClean="0"/>
          </a:p>
          <a:p>
            <a:r>
              <a:rPr lang="en-IE" dirty="0" smtClean="0"/>
              <a:t>Minimum of three person committee</a:t>
            </a:r>
            <a:endParaRPr lang="en-IE" dirty="0"/>
          </a:p>
        </p:txBody>
      </p:sp>
      <p:sp>
        <p:nvSpPr>
          <p:cNvPr id="4" name="Right Arrow 3"/>
          <p:cNvSpPr/>
          <p:nvPr/>
        </p:nvSpPr>
        <p:spPr>
          <a:xfrm>
            <a:off x="3635896" y="1917184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ight Arrow 4"/>
          <p:cNvSpPr/>
          <p:nvPr/>
        </p:nvSpPr>
        <p:spPr>
          <a:xfrm>
            <a:off x="3635896" y="3573016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47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Unanticipated Challenges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dirty="0">
                <a:solidFill>
                  <a:prstClr val="black"/>
                </a:solidFill>
              </a:rPr>
              <a:t>Staff </a:t>
            </a:r>
            <a:r>
              <a:rPr lang="en-IE" dirty="0" smtClean="0">
                <a:solidFill>
                  <a:prstClr val="black"/>
                </a:solidFill>
              </a:rPr>
              <a:t>redeployment</a:t>
            </a:r>
          </a:p>
          <a:p>
            <a:pPr lvl="0"/>
            <a:r>
              <a:rPr lang="en-IE" dirty="0" smtClean="0">
                <a:solidFill>
                  <a:prstClr val="black"/>
                </a:solidFill>
              </a:rPr>
              <a:t>Staff illness</a:t>
            </a:r>
          </a:p>
          <a:p>
            <a:pPr lvl="0"/>
            <a:r>
              <a:rPr lang="en-IE" dirty="0" smtClean="0">
                <a:solidFill>
                  <a:prstClr val="black"/>
                </a:solidFill>
              </a:rPr>
              <a:t>Staff shortages</a:t>
            </a:r>
          </a:p>
          <a:p>
            <a:pPr lvl="0"/>
            <a:endParaRPr lang="en-IE" dirty="0" smtClean="0">
              <a:solidFill>
                <a:prstClr val="black"/>
              </a:solidFill>
            </a:endParaRPr>
          </a:p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92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Launch School of Tourism, LYIT, </a:t>
            </a:r>
            <a:r>
              <a:rPr lang="en-IE" dirty="0" err="1" smtClean="0"/>
              <a:t>Killybegs</a:t>
            </a:r>
            <a:r>
              <a:rPr lang="en-IE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704856" cy="4525963"/>
          </a:xfrm>
        </p:spPr>
      </p:pic>
    </p:spTree>
    <p:extLst>
      <p:ext uri="{BB962C8B-B14F-4D97-AF65-F5344CB8AC3E}">
        <p14:creationId xmlns:p14="http://schemas.microsoft.com/office/powerpoint/2010/main" val="584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Team Voice Pox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“Developing a joint Connacht </a:t>
            </a:r>
            <a:r>
              <a:rPr lang="en-IE" dirty="0" smtClean="0"/>
              <a:t>Ulster </a:t>
            </a:r>
            <a:r>
              <a:rPr lang="en-IE" dirty="0"/>
              <a:t>Alliance repository has had two major deliverables:  </a:t>
            </a:r>
            <a:endParaRPr lang="en-IE" dirty="0" smtClean="0"/>
          </a:p>
          <a:p>
            <a:pPr marL="571500" indent="-457200">
              <a:buFont typeface="+mj-lt"/>
              <a:buAutoNum type="arabicPeriod"/>
            </a:pPr>
            <a:r>
              <a:rPr lang="en-IE" dirty="0" smtClean="0"/>
              <a:t>A </a:t>
            </a:r>
            <a:r>
              <a:rPr lang="en-IE" dirty="0"/>
              <a:t>functioning repository for the research output of the three </a:t>
            </a:r>
            <a:r>
              <a:rPr lang="en-IE" i="1" dirty="0"/>
              <a:t>Institutes  </a:t>
            </a:r>
            <a:endParaRPr lang="en-IE" i="1" dirty="0" smtClean="0"/>
          </a:p>
          <a:p>
            <a:pPr marL="571500" indent="-457200">
              <a:buFont typeface="+mj-lt"/>
              <a:buAutoNum type="arabicPeriod"/>
            </a:pPr>
            <a:r>
              <a:rPr lang="en-IE" dirty="0" smtClean="0"/>
              <a:t>A </a:t>
            </a:r>
            <a:r>
              <a:rPr lang="en-IE" dirty="0"/>
              <a:t>functioning, cross-institutional team of library staff ready to undertake future projects.”  </a:t>
            </a:r>
            <a:endParaRPr lang="en-IE" dirty="0" smtClean="0"/>
          </a:p>
          <a:p>
            <a:pPr marL="114300" indent="0">
              <a:buNone/>
            </a:pPr>
            <a:r>
              <a:rPr lang="en-IE" i="1" dirty="0" smtClean="0"/>
              <a:t>Jim </a:t>
            </a:r>
            <a:r>
              <a:rPr lang="en-IE" i="1" dirty="0"/>
              <a:t>Foran, </a:t>
            </a:r>
            <a:r>
              <a:rPr lang="en-IE" i="1" dirty="0" smtClean="0"/>
              <a:t>Institute Librarian</a:t>
            </a:r>
            <a:r>
              <a:rPr lang="en-IE" i="1" dirty="0"/>
              <a:t>, </a:t>
            </a:r>
            <a:r>
              <a:rPr lang="en-IE" i="1" dirty="0" err="1" smtClean="0"/>
              <a:t>ITSligo</a:t>
            </a:r>
            <a:endParaRPr lang="en-IE" i="1" dirty="0" smtClean="0"/>
          </a:p>
          <a:p>
            <a:pPr marL="114300" indent="0">
              <a:buNone/>
            </a:pPr>
            <a:endParaRPr lang="en-IE" dirty="0" smtClean="0"/>
          </a:p>
          <a:p>
            <a:pPr marL="571500" indent="-457200">
              <a:buFont typeface="+mj-lt"/>
              <a:buAutoNum type="arabicPeriod"/>
            </a:pPr>
            <a:r>
              <a:rPr lang="en-IE" dirty="0" smtClean="0"/>
              <a:t>“Working </a:t>
            </a:r>
            <a:r>
              <a:rPr lang="en-IE" dirty="0"/>
              <a:t>closely with the other Institutes in the CUA  and has given me an insight into best practice with the </a:t>
            </a:r>
            <a:r>
              <a:rPr lang="en-IE" dirty="0" smtClean="0"/>
              <a:t>group.  </a:t>
            </a:r>
          </a:p>
          <a:p>
            <a:pPr marL="571500" indent="-457200">
              <a:buFont typeface="+mj-lt"/>
              <a:buAutoNum type="arabicPeriod"/>
            </a:pPr>
            <a:r>
              <a:rPr lang="en-IE" dirty="0" smtClean="0"/>
              <a:t>This </a:t>
            </a:r>
            <a:r>
              <a:rPr lang="en-IE" dirty="0"/>
              <a:t>sharing of information and methods will benefit all stakeholders and will continue to be of mutual benefit to all concerned going forward</a:t>
            </a:r>
            <a:r>
              <a:rPr lang="en-IE" dirty="0" smtClean="0"/>
              <a:t>.”</a:t>
            </a:r>
          </a:p>
          <a:p>
            <a:pPr marL="114300" indent="0">
              <a:buNone/>
            </a:pPr>
            <a:r>
              <a:rPr lang="en-IE" i="1" dirty="0" smtClean="0"/>
              <a:t>Janice Margey, Senior Library Assistant, LYIT</a:t>
            </a:r>
            <a:endParaRPr lang="en-IE" i="1" dirty="0"/>
          </a:p>
          <a:p>
            <a:pPr marL="1143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58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“Joining </a:t>
            </a:r>
            <a:r>
              <a:rPr lang="en-IE" dirty="0"/>
              <a:t>forces on the repository gives us the power to promote access to the research output of the CUA </a:t>
            </a:r>
            <a:r>
              <a:rPr lang="en-IE" dirty="0" smtClean="0"/>
              <a:t>institutes”</a:t>
            </a:r>
          </a:p>
          <a:p>
            <a:pPr marL="114300" indent="0">
              <a:buNone/>
            </a:pPr>
            <a:r>
              <a:rPr lang="en-IE" i="1" dirty="0" smtClean="0"/>
              <a:t>Kathryn Briggs, Systems Librarian, GMIT</a:t>
            </a:r>
          </a:p>
          <a:p>
            <a:r>
              <a:rPr lang="en-IE" dirty="0" smtClean="0"/>
              <a:t>“Purchasing </a:t>
            </a:r>
            <a:r>
              <a:rPr lang="en-IE" dirty="0"/>
              <a:t>a repository collaboratively generated a substantial monetary saving for each library whilst leveraging the expertise of our colleagues in each </a:t>
            </a:r>
            <a:r>
              <a:rPr lang="en-IE" dirty="0" smtClean="0"/>
              <a:t>campus”</a:t>
            </a:r>
          </a:p>
          <a:p>
            <a:pPr marL="114300" indent="0">
              <a:buNone/>
            </a:pPr>
            <a:r>
              <a:rPr lang="en-IE" i="1" dirty="0" smtClean="0"/>
              <a:t>Margaret Waldron, Institute Librarian, GMIT</a:t>
            </a:r>
            <a:endParaRPr lang="en-IE" i="1" dirty="0"/>
          </a:p>
          <a:p>
            <a:pPr marL="114300" indent="0">
              <a:buNone/>
            </a:pP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9635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next?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8096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Research Repository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Functions</a:t>
            </a:r>
          </a:p>
          <a:p>
            <a:pPr lvl="1"/>
            <a:r>
              <a:rPr lang="en-IE" dirty="0" smtClean="0"/>
              <a:t>Showcase CUA Research</a:t>
            </a:r>
          </a:p>
          <a:p>
            <a:pPr lvl="1"/>
            <a:r>
              <a:rPr lang="en-IE" dirty="0" smtClean="0"/>
              <a:t>Facilitate CUA Presence on RIAN</a:t>
            </a:r>
          </a:p>
          <a:p>
            <a:pPr lvl="1"/>
            <a:r>
              <a:rPr lang="en-IE" dirty="0" smtClean="0"/>
              <a:t>Access to CUA Research within region</a:t>
            </a:r>
          </a:p>
          <a:p>
            <a:pPr lvl="1"/>
            <a:r>
              <a:rPr lang="en-IE" dirty="0" smtClean="0"/>
              <a:t>Visible to Search Engines – Wider visibility and impact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69692"/>
            <a:ext cx="3912732" cy="281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596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Tender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Specification (LYIT)</a:t>
            </a:r>
          </a:p>
          <a:p>
            <a:r>
              <a:rPr lang="en-IE" dirty="0" smtClean="0"/>
              <a:t>RFT (GMIT)</a:t>
            </a:r>
          </a:p>
          <a:p>
            <a:r>
              <a:rPr lang="en-IE" dirty="0" smtClean="0"/>
              <a:t>Librarians of GMIT, ITS and Systems Librarian of LYIT analysed tenders</a:t>
            </a:r>
          </a:p>
          <a:p>
            <a:pPr lvl="1"/>
            <a:r>
              <a:rPr lang="en-IE" dirty="0" smtClean="0"/>
              <a:t>Biomed Central – Open Repository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3672408" cy="263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1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IE" dirty="0" smtClean="0"/>
              <a:t>CUA Repository Steering Committee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114300" indent="0">
              <a:buNone/>
            </a:pPr>
            <a:endParaRPr lang="en-IE" dirty="0" smtClean="0"/>
          </a:p>
          <a:p>
            <a:pPr lvl="1"/>
            <a:r>
              <a:rPr lang="en-IE" dirty="0" smtClean="0"/>
              <a:t>Policy</a:t>
            </a:r>
          </a:p>
          <a:p>
            <a:pPr lvl="2"/>
            <a:r>
              <a:rPr lang="en-IE" dirty="0" smtClean="0"/>
              <a:t>Agreed policy document for repository</a:t>
            </a:r>
          </a:p>
          <a:p>
            <a:pPr lvl="1"/>
            <a:r>
              <a:rPr lang="en-IE" dirty="0" smtClean="0"/>
              <a:t>Metadata</a:t>
            </a:r>
          </a:p>
          <a:p>
            <a:pPr lvl="2"/>
            <a:r>
              <a:rPr lang="en-IE" dirty="0" smtClean="0"/>
              <a:t>Agreed Dublin Core Schemas for Theses, Articles, Conference Papers etc.</a:t>
            </a:r>
          </a:p>
          <a:p>
            <a:pPr lvl="1"/>
            <a:r>
              <a:rPr lang="en-IE" dirty="0" smtClean="0"/>
              <a:t>Technical</a:t>
            </a:r>
          </a:p>
          <a:p>
            <a:pPr lvl="2"/>
            <a:r>
              <a:rPr lang="en-IE" dirty="0" smtClean="0"/>
              <a:t>Worked with Open Repository on Design of Interface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322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Communication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Microsoft </a:t>
            </a:r>
            <a:r>
              <a:rPr lang="en-IE" dirty="0" err="1" smtClean="0"/>
              <a:t>Skydrive</a:t>
            </a:r>
            <a:endParaRPr lang="en-IE" dirty="0" smtClean="0"/>
          </a:p>
          <a:p>
            <a:r>
              <a:rPr lang="en-IE" dirty="0" smtClean="0"/>
              <a:t>Moodle</a:t>
            </a:r>
          </a:p>
          <a:p>
            <a:r>
              <a:rPr lang="en-IE" dirty="0" smtClean="0"/>
              <a:t>Site meetings</a:t>
            </a:r>
          </a:p>
          <a:p>
            <a:r>
              <a:rPr lang="en-IE" dirty="0" smtClean="0"/>
              <a:t>Conference Calls</a:t>
            </a:r>
          </a:p>
          <a:p>
            <a:pPr lvl="1"/>
            <a:endParaRPr lang="en-IE" dirty="0" smtClean="0"/>
          </a:p>
          <a:p>
            <a:r>
              <a:rPr lang="en-IE" dirty="0" smtClean="0"/>
              <a:t>Distances</a:t>
            </a:r>
          </a:p>
          <a:p>
            <a:pPr lvl="1"/>
            <a:r>
              <a:rPr lang="en-IE" dirty="0" err="1" smtClean="0"/>
              <a:t>L’kenny</a:t>
            </a:r>
            <a:r>
              <a:rPr lang="en-IE" dirty="0" smtClean="0"/>
              <a:t> – Sligo c 112km</a:t>
            </a:r>
          </a:p>
          <a:p>
            <a:pPr lvl="1"/>
            <a:r>
              <a:rPr lang="en-IE" dirty="0" smtClean="0"/>
              <a:t>Sligo – Galway c 131km</a:t>
            </a:r>
          </a:p>
          <a:p>
            <a:pPr lvl="1"/>
            <a:r>
              <a:rPr lang="en-IE" dirty="0" err="1" smtClean="0"/>
              <a:t>L’kenny</a:t>
            </a:r>
            <a:r>
              <a:rPr lang="en-IE" dirty="0" smtClean="0"/>
              <a:t> – Galway c 243km</a:t>
            </a:r>
          </a:p>
          <a:p>
            <a:pPr lvl="2"/>
            <a:r>
              <a:rPr lang="en-IE" dirty="0" smtClean="0"/>
              <a:t>(3.5 hours one way) </a:t>
            </a:r>
            <a:endParaRPr lang="en-I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08" y="2371489"/>
            <a:ext cx="4392488" cy="36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5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Content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Proposed Content</a:t>
            </a:r>
          </a:p>
          <a:p>
            <a:pPr lvl="1"/>
            <a:r>
              <a:rPr lang="en-IE" sz="2400" dirty="0" smtClean="0"/>
              <a:t>PhD and Master Theses</a:t>
            </a:r>
          </a:p>
          <a:p>
            <a:pPr lvl="1"/>
            <a:r>
              <a:rPr lang="en-IE" sz="2400" dirty="0" smtClean="0"/>
              <a:t>Research Papers</a:t>
            </a:r>
          </a:p>
          <a:p>
            <a:pPr lvl="1"/>
            <a:r>
              <a:rPr lang="en-IE" sz="2400" dirty="0" smtClean="0"/>
              <a:t>Journal Articles (Post Print with permission of publishers)</a:t>
            </a:r>
          </a:p>
          <a:p>
            <a:pPr lvl="1"/>
            <a:r>
              <a:rPr lang="en-IE" sz="2400" dirty="0" smtClean="0"/>
              <a:t>Technical Reports</a:t>
            </a:r>
          </a:p>
          <a:p>
            <a:pPr lvl="1"/>
            <a:r>
              <a:rPr lang="en-IE" sz="2400" dirty="0" smtClean="0"/>
              <a:t>Working Papers</a:t>
            </a:r>
          </a:p>
          <a:p>
            <a:pPr lvl="1"/>
            <a:r>
              <a:rPr lang="en-IE" sz="2400" dirty="0" smtClean="0"/>
              <a:t>Conference Papers</a:t>
            </a:r>
          </a:p>
          <a:p>
            <a:pPr lvl="1"/>
            <a:r>
              <a:rPr lang="en-IE" sz="2400" dirty="0" smtClean="0"/>
              <a:t>Books/Book Chapters</a:t>
            </a:r>
          </a:p>
          <a:p>
            <a:pPr lvl="1"/>
            <a:r>
              <a:rPr lang="en-IE" sz="2400" dirty="0" smtClean="0"/>
              <a:t>Book Reviews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9420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Structure</a:t>
            </a:r>
            <a:endParaRPr lang="en-I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59846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354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IE" dirty="0" smtClean="0"/>
              <a:t>Licencing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00400"/>
          </a:xfrm>
        </p:spPr>
        <p:txBody>
          <a:bodyPr/>
          <a:lstStyle/>
          <a:p>
            <a:r>
              <a:rPr lang="en-IE" dirty="0" smtClean="0"/>
              <a:t>Creative Commons</a:t>
            </a:r>
          </a:p>
          <a:p>
            <a:pPr lvl="1"/>
            <a:r>
              <a:rPr lang="en-IE" dirty="0" smtClean="0"/>
              <a:t>Attribution-</a:t>
            </a:r>
            <a:r>
              <a:rPr lang="en-IE" dirty="0" err="1" smtClean="0"/>
              <a:t>NonCommercial</a:t>
            </a:r>
            <a:r>
              <a:rPr lang="en-IE" dirty="0" smtClean="0"/>
              <a:t>-</a:t>
            </a:r>
            <a:r>
              <a:rPr lang="en-IE" dirty="0" err="1" smtClean="0"/>
              <a:t>NoDerivs</a:t>
            </a:r>
            <a:r>
              <a:rPr lang="en-IE" dirty="0" smtClean="0"/>
              <a:t> 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CC BY-NC-ND 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Journal Policies (Sherpa Romeo)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15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1930</TotalTime>
  <Words>520</Words>
  <Application>Microsoft Office PowerPoint</Application>
  <PresentationFormat>On-screen Show (4:3)</PresentationFormat>
  <Paragraphs>153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Adjacency</vt:lpstr>
      <vt:lpstr>1_Adjacency</vt:lpstr>
      <vt:lpstr>The Power of 3: CUA pools academic research</vt:lpstr>
      <vt:lpstr>Connacht Ulster Alliance</vt:lpstr>
      <vt:lpstr>Research Repository</vt:lpstr>
      <vt:lpstr>Tender</vt:lpstr>
      <vt:lpstr>CUA Repository Steering Committee</vt:lpstr>
      <vt:lpstr>Communication</vt:lpstr>
      <vt:lpstr>Content</vt:lpstr>
      <vt:lpstr>Structure</vt:lpstr>
      <vt:lpstr>Licencing</vt:lpstr>
      <vt:lpstr>Launch</vt:lpstr>
      <vt:lpstr>Future</vt:lpstr>
      <vt:lpstr>Part II –  Post-implementation Reflecting on the process</vt:lpstr>
      <vt:lpstr>Starting Point</vt:lpstr>
      <vt:lpstr>Library ethos in IOTs</vt:lpstr>
      <vt:lpstr>Collaboration</vt:lpstr>
      <vt:lpstr>Build a Plan</vt:lpstr>
      <vt:lpstr>Benefits of Working in a Cluster  </vt:lpstr>
      <vt:lpstr>Benefits</vt:lpstr>
      <vt:lpstr>Quick Win</vt:lpstr>
      <vt:lpstr>Working in a Group Challenges</vt:lpstr>
      <vt:lpstr>Unanticipated Challenges</vt:lpstr>
      <vt:lpstr>Launch School of Tourism, LYIT, Killybegs.</vt:lpstr>
      <vt:lpstr>Team Voice Pox</vt:lpstr>
      <vt:lpstr>PowerPoint Presentation</vt:lpstr>
      <vt:lpstr>What next?</vt:lpstr>
    </vt:vector>
  </TitlesOfParts>
  <Company>LYIT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Collabration</dc:title>
  <dc:creator>Diver Maeve</dc:creator>
  <cp:lastModifiedBy>Diver Maeve</cp:lastModifiedBy>
  <cp:revision>56</cp:revision>
  <cp:lastPrinted>2014-03-12T17:21:47Z</cp:lastPrinted>
  <dcterms:created xsi:type="dcterms:W3CDTF">2014-03-04T16:17:58Z</dcterms:created>
  <dcterms:modified xsi:type="dcterms:W3CDTF">2014-03-13T12:16:32Z</dcterms:modified>
</cp:coreProperties>
</file>