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257" r:id="rId2"/>
    <p:sldId id="290" r:id="rId3"/>
    <p:sldId id="281" r:id="rId4"/>
    <p:sldId id="293" r:id="rId5"/>
    <p:sldId id="289" r:id="rId6"/>
    <p:sldId id="294" r:id="rId7"/>
    <p:sldId id="283" r:id="rId8"/>
    <p:sldId id="264" r:id="rId9"/>
    <p:sldId id="273" r:id="rId10"/>
    <p:sldId id="296" r:id="rId11"/>
    <p:sldId id="295" r:id="rId12"/>
    <p:sldId id="278" r:id="rId13"/>
    <p:sldId id="279" r:id="rId14"/>
    <p:sldId id="284" r:id="rId15"/>
    <p:sldId id="297" r:id="rId16"/>
    <p:sldId id="285" r:id="rId17"/>
    <p:sldId id="280" r:id="rId18"/>
    <p:sldId id="298" r:id="rId19"/>
    <p:sldId id="288" r:id="rId20"/>
    <p:sldId id="270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71" autoAdjust="0"/>
  </p:normalViewPr>
  <p:slideViewPr>
    <p:cSldViewPr>
      <p:cViewPr>
        <p:scale>
          <a:sx n="70" d="100"/>
          <a:sy n="70" d="100"/>
        </p:scale>
        <p:origin x="-15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8EFE1-67FE-4578-B4FD-D8842725B54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9D9490E-C404-4A4A-913E-4650DE68EFA8}">
      <dgm:prSet phldrT="[Text]"/>
      <dgm:spPr/>
      <dgm:t>
        <a:bodyPr/>
        <a:lstStyle/>
        <a:p>
          <a:r>
            <a:rPr lang="en-IE" dirty="0" smtClean="0"/>
            <a:t>Why</a:t>
          </a:r>
        </a:p>
        <a:p>
          <a:r>
            <a:rPr lang="en-IE" dirty="0" smtClean="0"/>
            <a:t>Use</a:t>
          </a:r>
        </a:p>
        <a:p>
          <a:r>
            <a:rPr lang="en-IE" dirty="0" smtClean="0"/>
            <a:t>Them</a:t>
          </a:r>
          <a:endParaRPr lang="en-IE" dirty="0"/>
        </a:p>
      </dgm:t>
    </dgm:pt>
    <dgm:pt modelId="{F33494C7-F717-442B-A792-A3C7BE8234A6}" type="parTrans" cxnId="{72CA8914-E227-4DB5-84A7-1C6AB7367768}">
      <dgm:prSet/>
      <dgm:spPr/>
      <dgm:t>
        <a:bodyPr/>
        <a:lstStyle/>
        <a:p>
          <a:endParaRPr lang="en-IE"/>
        </a:p>
      </dgm:t>
    </dgm:pt>
    <dgm:pt modelId="{C05C8E7F-2C06-4CBD-A4E2-AFC2761A4610}" type="sibTrans" cxnId="{72CA8914-E227-4DB5-84A7-1C6AB7367768}">
      <dgm:prSet/>
      <dgm:spPr/>
      <dgm:t>
        <a:bodyPr/>
        <a:lstStyle/>
        <a:p>
          <a:endParaRPr lang="en-IE"/>
        </a:p>
      </dgm:t>
    </dgm:pt>
    <dgm:pt modelId="{916B525B-A15D-4E28-9413-EB0979E361AA}">
      <dgm:prSet phldrT="[Text]"/>
      <dgm:spPr/>
      <dgm:t>
        <a:bodyPr/>
        <a:lstStyle/>
        <a:p>
          <a:r>
            <a:rPr lang="en-IE" dirty="0" smtClean="0"/>
            <a:t>How</a:t>
          </a:r>
        </a:p>
        <a:p>
          <a:r>
            <a:rPr lang="en-IE" dirty="0" smtClean="0"/>
            <a:t>To</a:t>
          </a:r>
        </a:p>
        <a:p>
          <a:r>
            <a:rPr lang="en-IE" dirty="0" smtClean="0"/>
            <a:t>Create</a:t>
          </a:r>
        </a:p>
        <a:p>
          <a:r>
            <a:rPr lang="en-IE" dirty="0" smtClean="0"/>
            <a:t>Them</a:t>
          </a:r>
          <a:endParaRPr lang="en-IE" dirty="0"/>
        </a:p>
      </dgm:t>
    </dgm:pt>
    <dgm:pt modelId="{7F7932A9-AE05-452C-8C6E-B5A3EBA93C7F}" type="parTrans" cxnId="{F000436B-1FCC-41EC-B46B-D0B2F0C7F8A8}">
      <dgm:prSet/>
      <dgm:spPr/>
      <dgm:t>
        <a:bodyPr/>
        <a:lstStyle/>
        <a:p>
          <a:endParaRPr lang="en-IE"/>
        </a:p>
      </dgm:t>
    </dgm:pt>
    <dgm:pt modelId="{16395929-3E6C-4CDC-AFE9-43D556CE440D}" type="sibTrans" cxnId="{F000436B-1FCC-41EC-B46B-D0B2F0C7F8A8}">
      <dgm:prSet/>
      <dgm:spPr/>
      <dgm:t>
        <a:bodyPr/>
        <a:lstStyle/>
        <a:p>
          <a:endParaRPr lang="en-IE"/>
        </a:p>
      </dgm:t>
    </dgm:pt>
    <dgm:pt modelId="{4DAEF7CC-FF3A-4A2D-989C-BAE5F809CC98}">
      <dgm:prSet phldrT="[Text]"/>
      <dgm:spPr/>
      <dgm:t>
        <a:bodyPr/>
        <a:lstStyle/>
        <a:p>
          <a:r>
            <a:rPr lang="en-IE" dirty="0" smtClean="0"/>
            <a:t>Where</a:t>
          </a:r>
        </a:p>
        <a:p>
          <a:r>
            <a:rPr lang="en-IE" dirty="0" smtClean="0"/>
            <a:t>Are we</a:t>
          </a:r>
        </a:p>
        <a:p>
          <a:r>
            <a:rPr lang="en-IE" dirty="0" smtClean="0"/>
            <a:t>Using</a:t>
          </a:r>
        </a:p>
        <a:p>
          <a:r>
            <a:rPr lang="en-IE" dirty="0" smtClean="0"/>
            <a:t>Them</a:t>
          </a:r>
        </a:p>
        <a:p>
          <a:endParaRPr lang="en-IE" dirty="0"/>
        </a:p>
      </dgm:t>
    </dgm:pt>
    <dgm:pt modelId="{FDE0D3AF-C614-420F-800D-CC44CAB29D1A}" type="parTrans" cxnId="{F14B436F-7747-476B-9001-6CED8828A3DA}">
      <dgm:prSet/>
      <dgm:spPr/>
      <dgm:t>
        <a:bodyPr/>
        <a:lstStyle/>
        <a:p>
          <a:endParaRPr lang="en-IE"/>
        </a:p>
      </dgm:t>
    </dgm:pt>
    <dgm:pt modelId="{5E189716-AEFF-464D-B0FC-387BCD6E1C0C}" type="sibTrans" cxnId="{F14B436F-7747-476B-9001-6CED8828A3DA}">
      <dgm:prSet/>
      <dgm:spPr/>
      <dgm:t>
        <a:bodyPr/>
        <a:lstStyle/>
        <a:p>
          <a:endParaRPr lang="en-IE"/>
        </a:p>
      </dgm:t>
    </dgm:pt>
    <dgm:pt modelId="{958BDB98-E8D0-4FBA-8947-3994549B9BEE}" type="pres">
      <dgm:prSet presAssocID="{9C48EFE1-67FE-4578-B4FD-D8842725B546}" presName="Name0" presStyleCnt="0">
        <dgm:presLayoutVars>
          <dgm:dir/>
          <dgm:resizeHandles val="exact"/>
        </dgm:presLayoutVars>
      </dgm:prSet>
      <dgm:spPr/>
    </dgm:pt>
    <dgm:pt modelId="{A95BE275-D6C4-4A72-9C03-8468294D0352}" type="pres">
      <dgm:prSet presAssocID="{9C48EFE1-67FE-4578-B4FD-D8842725B546}" presName="bkgdShp" presStyleLbl="alignAccFollowNode1" presStyleIdx="0" presStyleCnt="1"/>
      <dgm:spPr/>
    </dgm:pt>
    <dgm:pt modelId="{814D1532-E1AF-401F-A7A0-563A9B7091AB}" type="pres">
      <dgm:prSet presAssocID="{9C48EFE1-67FE-4578-B4FD-D8842725B546}" presName="linComp" presStyleCnt="0"/>
      <dgm:spPr/>
    </dgm:pt>
    <dgm:pt modelId="{1EA9BEFF-1048-4611-A786-784EF3738744}" type="pres">
      <dgm:prSet presAssocID="{19D9490E-C404-4A4A-913E-4650DE68EFA8}" presName="compNode" presStyleCnt="0"/>
      <dgm:spPr/>
    </dgm:pt>
    <dgm:pt modelId="{1A434D19-A749-4985-95A8-8CC20124FE5E}" type="pres">
      <dgm:prSet presAssocID="{19D9490E-C404-4A4A-913E-4650DE68EF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99E2410-DC8B-406C-BC12-9FA0DBCE92C6}" type="pres">
      <dgm:prSet presAssocID="{19D9490E-C404-4A4A-913E-4650DE68EFA8}" presName="invisiNode" presStyleLbl="node1" presStyleIdx="0" presStyleCnt="3"/>
      <dgm:spPr/>
    </dgm:pt>
    <dgm:pt modelId="{04F689DE-EF11-43A4-9A72-D7E7DE17CEFF}" type="pres">
      <dgm:prSet presAssocID="{19D9490E-C404-4A4A-913E-4650DE68EFA8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6C2AAC1-50AC-41B8-A670-F2434D2947F4}" type="pres">
      <dgm:prSet presAssocID="{C05C8E7F-2C06-4CBD-A4E2-AFC2761A4610}" presName="sibTrans" presStyleLbl="sibTrans2D1" presStyleIdx="0" presStyleCnt="0"/>
      <dgm:spPr/>
      <dgm:t>
        <a:bodyPr/>
        <a:lstStyle/>
        <a:p>
          <a:endParaRPr lang="en-IE"/>
        </a:p>
      </dgm:t>
    </dgm:pt>
    <dgm:pt modelId="{317CF325-56A0-45D6-8B95-8F0C56B4F430}" type="pres">
      <dgm:prSet presAssocID="{916B525B-A15D-4E28-9413-EB0979E361AA}" presName="compNode" presStyleCnt="0"/>
      <dgm:spPr/>
    </dgm:pt>
    <dgm:pt modelId="{D16F1DC9-87A4-4386-BFA4-2C85F4F9581B}" type="pres">
      <dgm:prSet presAssocID="{916B525B-A15D-4E28-9413-EB0979E361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9F82FD9-B4C4-46F8-9969-CF5A641DE522}" type="pres">
      <dgm:prSet presAssocID="{916B525B-A15D-4E28-9413-EB0979E361AA}" presName="invisiNode" presStyleLbl="node1" presStyleIdx="1" presStyleCnt="3"/>
      <dgm:spPr/>
    </dgm:pt>
    <dgm:pt modelId="{8283F0F2-4814-4D85-8F9D-4D5582777327}" type="pres">
      <dgm:prSet presAssocID="{916B525B-A15D-4E28-9413-EB0979E361AA}" presName="imagNode" presStyleLbl="fgImgPlace1" presStyleIdx="1" presStyleCnt="3" custLinFactNeighborX="395" custLinFactNeighborY="16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</dgm:pt>
    <dgm:pt modelId="{400DA447-4C66-462A-9413-91CEF023C92E}" type="pres">
      <dgm:prSet presAssocID="{16395929-3E6C-4CDC-AFE9-43D556CE440D}" presName="sibTrans" presStyleLbl="sibTrans2D1" presStyleIdx="0" presStyleCnt="0"/>
      <dgm:spPr/>
      <dgm:t>
        <a:bodyPr/>
        <a:lstStyle/>
        <a:p>
          <a:endParaRPr lang="en-IE"/>
        </a:p>
      </dgm:t>
    </dgm:pt>
    <dgm:pt modelId="{5BE1F847-1953-4296-8E0B-7060ED955A52}" type="pres">
      <dgm:prSet presAssocID="{4DAEF7CC-FF3A-4A2D-989C-BAE5F809CC98}" presName="compNode" presStyleCnt="0"/>
      <dgm:spPr/>
    </dgm:pt>
    <dgm:pt modelId="{EC82F5C7-A904-4E71-A7C6-B20BAAE97260}" type="pres">
      <dgm:prSet presAssocID="{4DAEF7CC-FF3A-4A2D-989C-BAE5F809CC9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09FB158-9ED0-43FA-AFF8-1737648A62FD}" type="pres">
      <dgm:prSet presAssocID="{4DAEF7CC-FF3A-4A2D-989C-BAE5F809CC98}" presName="invisiNode" presStyleLbl="node1" presStyleIdx="2" presStyleCnt="3"/>
      <dgm:spPr/>
    </dgm:pt>
    <dgm:pt modelId="{E27D1214-0027-479A-83D1-2068DAC2E890}" type="pres">
      <dgm:prSet presAssocID="{4DAEF7CC-FF3A-4A2D-989C-BAE5F809CC98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</dgm:ptLst>
  <dgm:cxnLst>
    <dgm:cxn modelId="{9FB2E82D-DDC1-4913-BE4D-A7C178391D08}" type="presOf" srcId="{C05C8E7F-2C06-4CBD-A4E2-AFC2761A4610}" destId="{26C2AAC1-50AC-41B8-A670-F2434D2947F4}" srcOrd="0" destOrd="0" presId="urn:microsoft.com/office/officeart/2005/8/layout/pList2"/>
    <dgm:cxn modelId="{A9D6F1AD-3C3E-4484-881F-C7CDA1FB81F5}" type="presOf" srcId="{4DAEF7CC-FF3A-4A2D-989C-BAE5F809CC98}" destId="{EC82F5C7-A904-4E71-A7C6-B20BAAE97260}" srcOrd="0" destOrd="0" presId="urn:microsoft.com/office/officeart/2005/8/layout/pList2"/>
    <dgm:cxn modelId="{A1EDB924-0436-4CE1-92F3-457A3B537FCF}" type="presOf" srcId="{916B525B-A15D-4E28-9413-EB0979E361AA}" destId="{D16F1DC9-87A4-4386-BFA4-2C85F4F9581B}" srcOrd="0" destOrd="0" presId="urn:microsoft.com/office/officeart/2005/8/layout/pList2"/>
    <dgm:cxn modelId="{0FA5C908-0BC0-42CC-9952-F7C61890A5CE}" type="presOf" srcId="{19D9490E-C404-4A4A-913E-4650DE68EFA8}" destId="{1A434D19-A749-4985-95A8-8CC20124FE5E}" srcOrd="0" destOrd="0" presId="urn:microsoft.com/office/officeart/2005/8/layout/pList2"/>
    <dgm:cxn modelId="{FFBCF57D-1E79-49DA-B471-C92105C5CD2B}" type="presOf" srcId="{9C48EFE1-67FE-4578-B4FD-D8842725B546}" destId="{958BDB98-E8D0-4FBA-8947-3994549B9BEE}" srcOrd="0" destOrd="0" presId="urn:microsoft.com/office/officeart/2005/8/layout/pList2"/>
    <dgm:cxn modelId="{F14B436F-7747-476B-9001-6CED8828A3DA}" srcId="{9C48EFE1-67FE-4578-B4FD-D8842725B546}" destId="{4DAEF7CC-FF3A-4A2D-989C-BAE5F809CC98}" srcOrd="2" destOrd="0" parTransId="{FDE0D3AF-C614-420F-800D-CC44CAB29D1A}" sibTransId="{5E189716-AEFF-464D-B0FC-387BCD6E1C0C}"/>
    <dgm:cxn modelId="{72CA8914-E227-4DB5-84A7-1C6AB7367768}" srcId="{9C48EFE1-67FE-4578-B4FD-D8842725B546}" destId="{19D9490E-C404-4A4A-913E-4650DE68EFA8}" srcOrd="0" destOrd="0" parTransId="{F33494C7-F717-442B-A792-A3C7BE8234A6}" sibTransId="{C05C8E7F-2C06-4CBD-A4E2-AFC2761A4610}"/>
    <dgm:cxn modelId="{F000436B-1FCC-41EC-B46B-D0B2F0C7F8A8}" srcId="{9C48EFE1-67FE-4578-B4FD-D8842725B546}" destId="{916B525B-A15D-4E28-9413-EB0979E361AA}" srcOrd="1" destOrd="0" parTransId="{7F7932A9-AE05-452C-8C6E-B5A3EBA93C7F}" sibTransId="{16395929-3E6C-4CDC-AFE9-43D556CE440D}"/>
    <dgm:cxn modelId="{B4FA5500-99CF-4D6B-85A3-33F0C3CBA785}" type="presOf" srcId="{16395929-3E6C-4CDC-AFE9-43D556CE440D}" destId="{400DA447-4C66-462A-9413-91CEF023C92E}" srcOrd="0" destOrd="0" presId="urn:microsoft.com/office/officeart/2005/8/layout/pList2"/>
    <dgm:cxn modelId="{8B303ACE-6DEB-4D90-B864-5825BC53A5DF}" type="presParOf" srcId="{958BDB98-E8D0-4FBA-8947-3994549B9BEE}" destId="{A95BE275-D6C4-4A72-9C03-8468294D0352}" srcOrd="0" destOrd="0" presId="urn:microsoft.com/office/officeart/2005/8/layout/pList2"/>
    <dgm:cxn modelId="{8128492A-E41B-4B7A-A87B-9A0EBB722419}" type="presParOf" srcId="{958BDB98-E8D0-4FBA-8947-3994549B9BEE}" destId="{814D1532-E1AF-401F-A7A0-563A9B7091AB}" srcOrd="1" destOrd="0" presId="urn:microsoft.com/office/officeart/2005/8/layout/pList2"/>
    <dgm:cxn modelId="{F51E0BD3-21EF-4DA4-82F4-3142536A1C72}" type="presParOf" srcId="{814D1532-E1AF-401F-A7A0-563A9B7091AB}" destId="{1EA9BEFF-1048-4611-A786-784EF3738744}" srcOrd="0" destOrd="0" presId="urn:microsoft.com/office/officeart/2005/8/layout/pList2"/>
    <dgm:cxn modelId="{9255C3DE-99A8-4A87-B223-B02090F04EA9}" type="presParOf" srcId="{1EA9BEFF-1048-4611-A786-784EF3738744}" destId="{1A434D19-A749-4985-95A8-8CC20124FE5E}" srcOrd="0" destOrd="0" presId="urn:microsoft.com/office/officeart/2005/8/layout/pList2"/>
    <dgm:cxn modelId="{E5580202-9E4D-4DE9-95E1-FE86DE626022}" type="presParOf" srcId="{1EA9BEFF-1048-4611-A786-784EF3738744}" destId="{E99E2410-DC8B-406C-BC12-9FA0DBCE92C6}" srcOrd="1" destOrd="0" presId="urn:microsoft.com/office/officeart/2005/8/layout/pList2"/>
    <dgm:cxn modelId="{D07BF92E-BDC6-4C21-9491-FB5E383DC08D}" type="presParOf" srcId="{1EA9BEFF-1048-4611-A786-784EF3738744}" destId="{04F689DE-EF11-43A4-9A72-D7E7DE17CEFF}" srcOrd="2" destOrd="0" presId="urn:microsoft.com/office/officeart/2005/8/layout/pList2"/>
    <dgm:cxn modelId="{C4E61ECC-90B5-4512-A26E-9FFE76ABB093}" type="presParOf" srcId="{814D1532-E1AF-401F-A7A0-563A9B7091AB}" destId="{26C2AAC1-50AC-41B8-A670-F2434D2947F4}" srcOrd="1" destOrd="0" presId="urn:microsoft.com/office/officeart/2005/8/layout/pList2"/>
    <dgm:cxn modelId="{1940EFB5-33B1-44D9-99A7-CB9257FA8DB5}" type="presParOf" srcId="{814D1532-E1AF-401F-A7A0-563A9B7091AB}" destId="{317CF325-56A0-45D6-8B95-8F0C56B4F430}" srcOrd="2" destOrd="0" presId="urn:microsoft.com/office/officeart/2005/8/layout/pList2"/>
    <dgm:cxn modelId="{5BD255F4-E537-4602-9A46-82BC81D08493}" type="presParOf" srcId="{317CF325-56A0-45D6-8B95-8F0C56B4F430}" destId="{D16F1DC9-87A4-4386-BFA4-2C85F4F9581B}" srcOrd="0" destOrd="0" presId="urn:microsoft.com/office/officeart/2005/8/layout/pList2"/>
    <dgm:cxn modelId="{42F7F3E8-2905-44C7-9BA4-9EA0FAF44D5C}" type="presParOf" srcId="{317CF325-56A0-45D6-8B95-8F0C56B4F430}" destId="{29F82FD9-B4C4-46F8-9969-CF5A641DE522}" srcOrd="1" destOrd="0" presId="urn:microsoft.com/office/officeart/2005/8/layout/pList2"/>
    <dgm:cxn modelId="{A4A21008-E914-4B59-8451-758C49F74240}" type="presParOf" srcId="{317CF325-56A0-45D6-8B95-8F0C56B4F430}" destId="{8283F0F2-4814-4D85-8F9D-4D5582777327}" srcOrd="2" destOrd="0" presId="urn:microsoft.com/office/officeart/2005/8/layout/pList2"/>
    <dgm:cxn modelId="{5792590D-14D1-4956-B412-A5EEE3D513D2}" type="presParOf" srcId="{814D1532-E1AF-401F-A7A0-563A9B7091AB}" destId="{400DA447-4C66-462A-9413-91CEF023C92E}" srcOrd="3" destOrd="0" presId="urn:microsoft.com/office/officeart/2005/8/layout/pList2"/>
    <dgm:cxn modelId="{15B226E1-7E66-4381-9ACF-9F63EF217C40}" type="presParOf" srcId="{814D1532-E1AF-401F-A7A0-563A9B7091AB}" destId="{5BE1F847-1953-4296-8E0B-7060ED955A52}" srcOrd="4" destOrd="0" presId="urn:microsoft.com/office/officeart/2005/8/layout/pList2"/>
    <dgm:cxn modelId="{349A27DE-1364-46C3-94C1-9C1715137B00}" type="presParOf" srcId="{5BE1F847-1953-4296-8E0B-7060ED955A52}" destId="{EC82F5C7-A904-4E71-A7C6-B20BAAE97260}" srcOrd="0" destOrd="0" presId="urn:microsoft.com/office/officeart/2005/8/layout/pList2"/>
    <dgm:cxn modelId="{73A2820B-9089-449E-9A3A-E35A8995C43B}" type="presParOf" srcId="{5BE1F847-1953-4296-8E0B-7060ED955A52}" destId="{A09FB158-9ED0-43FA-AFF8-1737648A62FD}" srcOrd="1" destOrd="0" presId="urn:microsoft.com/office/officeart/2005/8/layout/pList2"/>
    <dgm:cxn modelId="{136221BA-66B8-45D7-A2D9-E1C2475AFEFF}" type="presParOf" srcId="{5BE1F847-1953-4296-8E0B-7060ED955A52}" destId="{E27D1214-0027-479A-83D1-2068DAC2E89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B547D-54D4-43EC-9C4C-E11B3241EB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8C82C8E-DC3D-4E12-B4DE-F67516980B40}">
      <dgm:prSet phldrT="[Text]"/>
      <dgm:spPr/>
      <dgm:t>
        <a:bodyPr/>
        <a:lstStyle/>
        <a:p>
          <a:r>
            <a:rPr lang="en-IE" dirty="0" smtClean="0"/>
            <a:t>Available at point of need so information is appropriate</a:t>
          </a:r>
          <a:endParaRPr lang="en-IE" dirty="0"/>
        </a:p>
      </dgm:t>
    </dgm:pt>
    <dgm:pt modelId="{6E53A2D0-555A-4198-BE82-1E9EA764737E}" type="parTrans" cxnId="{4338EB4D-721C-4943-8B18-5218C769F107}">
      <dgm:prSet/>
      <dgm:spPr/>
      <dgm:t>
        <a:bodyPr/>
        <a:lstStyle/>
        <a:p>
          <a:endParaRPr lang="en-IE"/>
        </a:p>
      </dgm:t>
    </dgm:pt>
    <dgm:pt modelId="{64A72B18-CD01-40B5-B005-8E7CB33A8640}" type="sibTrans" cxnId="{4338EB4D-721C-4943-8B18-5218C769F107}">
      <dgm:prSet/>
      <dgm:spPr/>
      <dgm:t>
        <a:bodyPr/>
        <a:lstStyle/>
        <a:p>
          <a:endParaRPr lang="en-IE"/>
        </a:p>
      </dgm:t>
    </dgm:pt>
    <dgm:pt modelId="{90E2BBD6-92FF-48A8-9D7F-AFC23165E25C}">
      <dgm:prSet phldrT="[Text]"/>
      <dgm:spPr/>
      <dgm:t>
        <a:bodyPr/>
        <a:lstStyle/>
        <a:p>
          <a:r>
            <a:rPr lang="en-IE" dirty="0" smtClean="0"/>
            <a:t>Engages users by offering information in different ways</a:t>
          </a:r>
          <a:endParaRPr lang="en-IE" dirty="0"/>
        </a:p>
      </dgm:t>
    </dgm:pt>
    <dgm:pt modelId="{23A57FF5-D30F-41C9-829F-D10502C5D4F9}" type="parTrans" cxnId="{B534905F-45D4-40EF-827E-8E3D85EC0096}">
      <dgm:prSet/>
      <dgm:spPr/>
      <dgm:t>
        <a:bodyPr/>
        <a:lstStyle/>
        <a:p>
          <a:endParaRPr lang="en-IE"/>
        </a:p>
      </dgm:t>
    </dgm:pt>
    <dgm:pt modelId="{282687A8-7BF1-4B22-9481-6C150D76C47D}" type="sibTrans" cxnId="{B534905F-45D4-40EF-827E-8E3D85EC0096}">
      <dgm:prSet/>
      <dgm:spPr/>
      <dgm:t>
        <a:bodyPr/>
        <a:lstStyle/>
        <a:p>
          <a:endParaRPr lang="en-IE"/>
        </a:p>
      </dgm:t>
    </dgm:pt>
    <dgm:pt modelId="{3674FC89-DD2A-4EDE-B8F0-7810B2FC22A1}">
      <dgm:prSet phldrT="[Text]"/>
      <dgm:spPr/>
      <dgm:t>
        <a:bodyPr/>
        <a:lstStyle/>
        <a:p>
          <a:r>
            <a:rPr lang="en-IE" dirty="0" smtClean="0"/>
            <a:t>Mobile – don’t have to remember URLs/text</a:t>
          </a:r>
          <a:endParaRPr lang="en-IE" dirty="0"/>
        </a:p>
      </dgm:t>
    </dgm:pt>
    <dgm:pt modelId="{5CE44B54-1007-412C-B2AF-FCC2E364A15F}" type="parTrans" cxnId="{1D4BB20F-B79F-4CA0-AF4F-D8E856B844B5}">
      <dgm:prSet/>
      <dgm:spPr/>
      <dgm:t>
        <a:bodyPr/>
        <a:lstStyle/>
        <a:p>
          <a:endParaRPr lang="en-IE"/>
        </a:p>
      </dgm:t>
    </dgm:pt>
    <dgm:pt modelId="{5B1AB2B2-475E-4816-B12A-D4E73B4BF078}" type="sibTrans" cxnId="{1D4BB20F-B79F-4CA0-AF4F-D8E856B844B5}">
      <dgm:prSet/>
      <dgm:spPr/>
      <dgm:t>
        <a:bodyPr/>
        <a:lstStyle/>
        <a:p>
          <a:endParaRPr lang="en-IE"/>
        </a:p>
      </dgm:t>
    </dgm:pt>
    <dgm:pt modelId="{A02548D1-1DC8-4FBE-9FBC-217596376F47}" type="pres">
      <dgm:prSet presAssocID="{6B8B547D-54D4-43EC-9C4C-E11B3241EB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C1DE58A-B44B-4DCE-9EF3-4300141F55C2}" type="pres">
      <dgm:prSet presAssocID="{58C82C8E-DC3D-4E12-B4DE-F67516980B40}" presName="parentLin" presStyleCnt="0"/>
      <dgm:spPr/>
    </dgm:pt>
    <dgm:pt modelId="{56B223D5-FEF3-4D22-9F10-C3626648BC0B}" type="pres">
      <dgm:prSet presAssocID="{58C82C8E-DC3D-4E12-B4DE-F67516980B40}" presName="parentLeftMargin" presStyleLbl="node1" presStyleIdx="0" presStyleCnt="3"/>
      <dgm:spPr/>
      <dgm:t>
        <a:bodyPr/>
        <a:lstStyle/>
        <a:p>
          <a:endParaRPr lang="en-IE"/>
        </a:p>
      </dgm:t>
    </dgm:pt>
    <dgm:pt modelId="{E7555811-47B7-4359-8F85-1731009E973B}" type="pres">
      <dgm:prSet presAssocID="{58C82C8E-DC3D-4E12-B4DE-F67516980B40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83FC363-5139-4C10-BF5B-69D02F4B4A93}" type="pres">
      <dgm:prSet presAssocID="{58C82C8E-DC3D-4E12-B4DE-F67516980B40}" presName="negativeSpace" presStyleCnt="0"/>
      <dgm:spPr/>
    </dgm:pt>
    <dgm:pt modelId="{742C7FB4-7024-4AF9-92B9-F964E4E1B5B0}" type="pres">
      <dgm:prSet presAssocID="{58C82C8E-DC3D-4E12-B4DE-F67516980B40}" presName="childText" presStyleLbl="conFgAcc1" presStyleIdx="0" presStyleCnt="3">
        <dgm:presLayoutVars>
          <dgm:bulletEnabled val="1"/>
        </dgm:presLayoutVars>
      </dgm:prSet>
      <dgm:spPr/>
    </dgm:pt>
    <dgm:pt modelId="{19EFCEC2-FC0C-468F-830A-C503FD0E995A}" type="pres">
      <dgm:prSet presAssocID="{64A72B18-CD01-40B5-B005-8E7CB33A8640}" presName="spaceBetweenRectangles" presStyleCnt="0"/>
      <dgm:spPr/>
    </dgm:pt>
    <dgm:pt modelId="{6D64D081-1B0D-4DB4-8B73-8A243D7F9FE5}" type="pres">
      <dgm:prSet presAssocID="{90E2BBD6-92FF-48A8-9D7F-AFC23165E25C}" presName="parentLin" presStyleCnt="0"/>
      <dgm:spPr/>
    </dgm:pt>
    <dgm:pt modelId="{54DC64D4-36B8-40A9-932D-38C16FF8F43A}" type="pres">
      <dgm:prSet presAssocID="{90E2BBD6-92FF-48A8-9D7F-AFC23165E25C}" presName="parentLeftMargin" presStyleLbl="node1" presStyleIdx="0" presStyleCnt="3"/>
      <dgm:spPr/>
      <dgm:t>
        <a:bodyPr/>
        <a:lstStyle/>
        <a:p>
          <a:endParaRPr lang="en-IE"/>
        </a:p>
      </dgm:t>
    </dgm:pt>
    <dgm:pt modelId="{6AD73BAF-8E7B-4FF5-8018-A1A2BB7D3742}" type="pres">
      <dgm:prSet presAssocID="{90E2BBD6-92FF-48A8-9D7F-AFC23165E25C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0994E39-E572-4D57-9953-9F7AAAA76944}" type="pres">
      <dgm:prSet presAssocID="{90E2BBD6-92FF-48A8-9D7F-AFC23165E25C}" presName="negativeSpace" presStyleCnt="0"/>
      <dgm:spPr/>
    </dgm:pt>
    <dgm:pt modelId="{3970468E-D112-43B7-A37C-89127B19568D}" type="pres">
      <dgm:prSet presAssocID="{90E2BBD6-92FF-48A8-9D7F-AFC23165E25C}" presName="childText" presStyleLbl="conFgAcc1" presStyleIdx="1" presStyleCnt="3">
        <dgm:presLayoutVars>
          <dgm:bulletEnabled val="1"/>
        </dgm:presLayoutVars>
      </dgm:prSet>
      <dgm:spPr/>
    </dgm:pt>
    <dgm:pt modelId="{AE5BDF96-962C-4F79-B21D-8100415D60DE}" type="pres">
      <dgm:prSet presAssocID="{282687A8-7BF1-4B22-9481-6C150D76C47D}" presName="spaceBetweenRectangles" presStyleCnt="0"/>
      <dgm:spPr/>
    </dgm:pt>
    <dgm:pt modelId="{A5515159-9B5D-4FB5-912F-86B13CBE01DD}" type="pres">
      <dgm:prSet presAssocID="{3674FC89-DD2A-4EDE-B8F0-7810B2FC22A1}" presName="parentLin" presStyleCnt="0"/>
      <dgm:spPr/>
    </dgm:pt>
    <dgm:pt modelId="{5BD6B857-BC36-4712-B037-5357D9101E74}" type="pres">
      <dgm:prSet presAssocID="{3674FC89-DD2A-4EDE-B8F0-7810B2FC22A1}" presName="parentLeftMargin" presStyleLbl="node1" presStyleIdx="1" presStyleCnt="3"/>
      <dgm:spPr/>
      <dgm:t>
        <a:bodyPr/>
        <a:lstStyle/>
        <a:p>
          <a:endParaRPr lang="en-IE"/>
        </a:p>
      </dgm:t>
    </dgm:pt>
    <dgm:pt modelId="{D5E8451F-AAB9-46F6-88B3-AB28305068F1}" type="pres">
      <dgm:prSet presAssocID="{3674FC89-DD2A-4EDE-B8F0-7810B2FC22A1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8F274FC-0CE4-4507-9425-E957AC6B6226}" type="pres">
      <dgm:prSet presAssocID="{3674FC89-DD2A-4EDE-B8F0-7810B2FC22A1}" presName="negativeSpace" presStyleCnt="0"/>
      <dgm:spPr/>
    </dgm:pt>
    <dgm:pt modelId="{0C587D1F-783D-45FB-A030-7B50E1EEE7E3}" type="pres">
      <dgm:prSet presAssocID="{3674FC89-DD2A-4EDE-B8F0-7810B2FC22A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4BB8539-8671-46D9-8532-A707A370D0E0}" type="presOf" srcId="{90E2BBD6-92FF-48A8-9D7F-AFC23165E25C}" destId="{54DC64D4-36B8-40A9-932D-38C16FF8F43A}" srcOrd="0" destOrd="0" presId="urn:microsoft.com/office/officeart/2005/8/layout/list1"/>
    <dgm:cxn modelId="{E8E91060-FAA1-4D81-B281-D626BFC74D79}" type="presOf" srcId="{90E2BBD6-92FF-48A8-9D7F-AFC23165E25C}" destId="{6AD73BAF-8E7B-4FF5-8018-A1A2BB7D3742}" srcOrd="1" destOrd="0" presId="urn:microsoft.com/office/officeart/2005/8/layout/list1"/>
    <dgm:cxn modelId="{E479873E-E0D9-4E5C-88D3-F428FC9913C4}" type="presOf" srcId="{58C82C8E-DC3D-4E12-B4DE-F67516980B40}" destId="{E7555811-47B7-4359-8F85-1731009E973B}" srcOrd="1" destOrd="0" presId="urn:microsoft.com/office/officeart/2005/8/layout/list1"/>
    <dgm:cxn modelId="{DEAFCFCB-E915-4066-947B-3EBD444DB171}" type="presOf" srcId="{6B8B547D-54D4-43EC-9C4C-E11B3241EBAB}" destId="{A02548D1-1DC8-4FBE-9FBC-217596376F47}" srcOrd="0" destOrd="0" presId="urn:microsoft.com/office/officeart/2005/8/layout/list1"/>
    <dgm:cxn modelId="{B0D6C568-1711-4439-87CF-73C922B795A5}" type="presOf" srcId="{3674FC89-DD2A-4EDE-B8F0-7810B2FC22A1}" destId="{D5E8451F-AAB9-46F6-88B3-AB28305068F1}" srcOrd="1" destOrd="0" presId="urn:microsoft.com/office/officeart/2005/8/layout/list1"/>
    <dgm:cxn modelId="{9790091B-10A2-4C8B-95A0-8A0D66041F86}" type="presOf" srcId="{58C82C8E-DC3D-4E12-B4DE-F67516980B40}" destId="{56B223D5-FEF3-4D22-9F10-C3626648BC0B}" srcOrd="0" destOrd="0" presId="urn:microsoft.com/office/officeart/2005/8/layout/list1"/>
    <dgm:cxn modelId="{4338EB4D-721C-4943-8B18-5218C769F107}" srcId="{6B8B547D-54D4-43EC-9C4C-E11B3241EBAB}" destId="{58C82C8E-DC3D-4E12-B4DE-F67516980B40}" srcOrd="0" destOrd="0" parTransId="{6E53A2D0-555A-4198-BE82-1E9EA764737E}" sibTransId="{64A72B18-CD01-40B5-B005-8E7CB33A8640}"/>
    <dgm:cxn modelId="{1D4BB20F-B79F-4CA0-AF4F-D8E856B844B5}" srcId="{6B8B547D-54D4-43EC-9C4C-E11B3241EBAB}" destId="{3674FC89-DD2A-4EDE-B8F0-7810B2FC22A1}" srcOrd="2" destOrd="0" parTransId="{5CE44B54-1007-412C-B2AF-FCC2E364A15F}" sibTransId="{5B1AB2B2-475E-4816-B12A-D4E73B4BF078}"/>
    <dgm:cxn modelId="{B534905F-45D4-40EF-827E-8E3D85EC0096}" srcId="{6B8B547D-54D4-43EC-9C4C-E11B3241EBAB}" destId="{90E2BBD6-92FF-48A8-9D7F-AFC23165E25C}" srcOrd="1" destOrd="0" parTransId="{23A57FF5-D30F-41C9-829F-D10502C5D4F9}" sibTransId="{282687A8-7BF1-4B22-9481-6C150D76C47D}"/>
    <dgm:cxn modelId="{C0A38AA6-9D86-465F-BFAA-CED5A3B08FC6}" type="presOf" srcId="{3674FC89-DD2A-4EDE-B8F0-7810B2FC22A1}" destId="{5BD6B857-BC36-4712-B037-5357D9101E74}" srcOrd="0" destOrd="0" presId="urn:microsoft.com/office/officeart/2005/8/layout/list1"/>
    <dgm:cxn modelId="{135CE260-DD09-43C5-AF31-45BBF43AEDC9}" type="presParOf" srcId="{A02548D1-1DC8-4FBE-9FBC-217596376F47}" destId="{FC1DE58A-B44B-4DCE-9EF3-4300141F55C2}" srcOrd="0" destOrd="0" presId="urn:microsoft.com/office/officeart/2005/8/layout/list1"/>
    <dgm:cxn modelId="{39177157-2F52-4EE9-94B1-F3BA5E46FD09}" type="presParOf" srcId="{FC1DE58A-B44B-4DCE-9EF3-4300141F55C2}" destId="{56B223D5-FEF3-4D22-9F10-C3626648BC0B}" srcOrd="0" destOrd="0" presId="urn:microsoft.com/office/officeart/2005/8/layout/list1"/>
    <dgm:cxn modelId="{0A317B93-7D44-49C4-89CF-0509BC441721}" type="presParOf" srcId="{FC1DE58A-B44B-4DCE-9EF3-4300141F55C2}" destId="{E7555811-47B7-4359-8F85-1731009E973B}" srcOrd="1" destOrd="0" presId="urn:microsoft.com/office/officeart/2005/8/layout/list1"/>
    <dgm:cxn modelId="{3CEB3774-2D6D-49D3-8F33-E9E26D56430E}" type="presParOf" srcId="{A02548D1-1DC8-4FBE-9FBC-217596376F47}" destId="{883FC363-5139-4C10-BF5B-69D02F4B4A93}" srcOrd="1" destOrd="0" presId="urn:microsoft.com/office/officeart/2005/8/layout/list1"/>
    <dgm:cxn modelId="{AE17640F-35EC-44DD-B688-0FEFE96C72E8}" type="presParOf" srcId="{A02548D1-1DC8-4FBE-9FBC-217596376F47}" destId="{742C7FB4-7024-4AF9-92B9-F964E4E1B5B0}" srcOrd="2" destOrd="0" presId="urn:microsoft.com/office/officeart/2005/8/layout/list1"/>
    <dgm:cxn modelId="{0B4B8A10-AC94-4A3E-996A-A55A98FAFF31}" type="presParOf" srcId="{A02548D1-1DC8-4FBE-9FBC-217596376F47}" destId="{19EFCEC2-FC0C-468F-830A-C503FD0E995A}" srcOrd="3" destOrd="0" presId="urn:microsoft.com/office/officeart/2005/8/layout/list1"/>
    <dgm:cxn modelId="{83AE6B66-FBFC-4BF6-B613-0C74985F6F8B}" type="presParOf" srcId="{A02548D1-1DC8-4FBE-9FBC-217596376F47}" destId="{6D64D081-1B0D-4DB4-8B73-8A243D7F9FE5}" srcOrd="4" destOrd="0" presId="urn:microsoft.com/office/officeart/2005/8/layout/list1"/>
    <dgm:cxn modelId="{3F9695B0-6AAE-4120-B5D2-489EE470327A}" type="presParOf" srcId="{6D64D081-1B0D-4DB4-8B73-8A243D7F9FE5}" destId="{54DC64D4-36B8-40A9-932D-38C16FF8F43A}" srcOrd="0" destOrd="0" presId="urn:microsoft.com/office/officeart/2005/8/layout/list1"/>
    <dgm:cxn modelId="{CB07DF20-BF5B-4A63-8C03-8A48CD889266}" type="presParOf" srcId="{6D64D081-1B0D-4DB4-8B73-8A243D7F9FE5}" destId="{6AD73BAF-8E7B-4FF5-8018-A1A2BB7D3742}" srcOrd="1" destOrd="0" presId="urn:microsoft.com/office/officeart/2005/8/layout/list1"/>
    <dgm:cxn modelId="{870F108F-146E-4714-B271-11A5998194BA}" type="presParOf" srcId="{A02548D1-1DC8-4FBE-9FBC-217596376F47}" destId="{F0994E39-E572-4D57-9953-9F7AAAA76944}" srcOrd="5" destOrd="0" presId="urn:microsoft.com/office/officeart/2005/8/layout/list1"/>
    <dgm:cxn modelId="{51625012-F783-4101-8A81-0EC82F09C712}" type="presParOf" srcId="{A02548D1-1DC8-4FBE-9FBC-217596376F47}" destId="{3970468E-D112-43B7-A37C-89127B19568D}" srcOrd="6" destOrd="0" presId="urn:microsoft.com/office/officeart/2005/8/layout/list1"/>
    <dgm:cxn modelId="{6D7AB29A-0850-494B-94D2-82786ED6A7DB}" type="presParOf" srcId="{A02548D1-1DC8-4FBE-9FBC-217596376F47}" destId="{AE5BDF96-962C-4F79-B21D-8100415D60DE}" srcOrd="7" destOrd="0" presId="urn:microsoft.com/office/officeart/2005/8/layout/list1"/>
    <dgm:cxn modelId="{DE0FAA17-BBE6-49B0-B3AA-368A1E0E9F2B}" type="presParOf" srcId="{A02548D1-1DC8-4FBE-9FBC-217596376F47}" destId="{A5515159-9B5D-4FB5-912F-86B13CBE01DD}" srcOrd="8" destOrd="0" presId="urn:microsoft.com/office/officeart/2005/8/layout/list1"/>
    <dgm:cxn modelId="{131D9439-43F2-43EE-ADF7-C0B59D4D4B0C}" type="presParOf" srcId="{A5515159-9B5D-4FB5-912F-86B13CBE01DD}" destId="{5BD6B857-BC36-4712-B037-5357D9101E74}" srcOrd="0" destOrd="0" presId="urn:microsoft.com/office/officeart/2005/8/layout/list1"/>
    <dgm:cxn modelId="{80A4B336-4AD2-4263-9E28-DEEE1108F507}" type="presParOf" srcId="{A5515159-9B5D-4FB5-912F-86B13CBE01DD}" destId="{D5E8451F-AAB9-46F6-88B3-AB28305068F1}" srcOrd="1" destOrd="0" presId="urn:microsoft.com/office/officeart/2005/8/layout/list1"/>
    <dgm:cxn modelId="{166524F8-C486-4EBF-BABF-6C6CB2E5BFD9}" type="presParOf" srcId="{A02548D1-1DC8-4FBE-9FBC-217596376F47}" destId="{38F274FC-0CE4-4507-9425-E957AC6B6226}" srcOrd="9" destOrd="0" presId="urn:microsoft.com/office/officeart/2005/8/layout/list1"/>
    <dgm:cxn modelId="{1127DF7D-D46A-419A-B254-F8A90258321D}" type="presParOf" srcId="{A02548D1-1DC8-4FBE-9FBC-217596376F47}" destId="{0C587D1F-783D-45FB-A030-7B50E1EEE7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BE275-D6C4-4A72-9C03-8468294D0352}">
      <dsp:nvSpPr>
        <dsp:cNvPr id="0" name=""/>
        <dsp:cNvSpPr/>
      </dsp:nvSpPr>
      <dsp:spPr>
        <a:xfrm>
          <a:off x="0" y="0"/>
          <a:ext cx="7521575" cy="21713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689DE-EF11-43A4-9A72-D7E7DE17CEFF}">
      <dsp:nvSpPr>
        <dsp:cNvPr id="0" name=""/>
        <dsp:cNvSpPr/>
      </dsp:nvSpPr>
      <dsp:spPr>
        <a:xfrm>
          <a:off x="225647" y="289512"/>
          <a:ext cx="2209462" cy="15923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34D19-A749-4985-95A8-8CC20124FE5E}">
      <dsp:nvSpPr>
        <dsp:cNvPr id="0" name=""/>
        <dsp:cNvSpPr/>
      </dsp:nvSpPr>
      <dsp:spPr>
        <a:xfrm rot="10800000">
          <a:off x="225647" y="2171342"/>
          <a:ext cx="2209462" cy="26538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Why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Use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Them</a:t>
          </a:r>
          <a:endParaRPr lang="en-IE" sz="2500" kern="1200" dirty="0"/>
        </a:p>
      </dsp:txBody>
      <dsp:txXfrm rot="10800000">
        <a:off x="293596" y="2171342"/>
        <a:ext cx="2073564" cy="2585914"/>
      </dsp:txXfrm>
    </dsp:sp>
    <dsp:sp modelId="{8283F0F2-4814-4D85-8F9D-4D5582777327}">
      <dsp:nvSpPr>
        <dsp:cNvPr id="0" name=""/>
        <dsp:cNvSpPr/>
      </dsp:nvSpPr>
      <dsp:spPr>
        <a:xfrm>
          <a:off x="2664783" y="292075"/>
          <a:ext cx="2209462" cy="15923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F1DC9-87A4-4386-BFA4-2C85F4F9581B}">
      <dsp:nvSpPr>
        <dsp:cNvPr id="0" name=""/>
        <dsp:cNvSpPr/>
      </dsp:nvSpPr>
      <dsp:spPr>
        <a:xfrm rot="10800000">
          <a:off x="2656056" y="2171342"/>
          <a:ext cx="2209462" cy="26538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How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To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Create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Them</a:t>
          </a:r>
          <a:endParaRPr lang="en-IE" sz="2500" kern="1200" dirty="0"/>
        </a:p>
      </dsp:txBody>
      <dsp:txXfrm rot="10800000">
        <a:off x="2724005" y="2171342"/>
        <a:ext cx="2073564" cy="2585914"/>
      </dsp:txXfrm>
    </dsp:sp>
    <dsp:sp modelId="{E27D1214-0027-479A-83D1-2068DAC2E890}">
      <dsp:nvSpPr>
        <dsp:cNvPr id="0" name=""/>
        <dsp:cNvSpPr/>
      </dsp:nvSpPr>
      <dsp:spPr>
        <a:xfrm>
          <a:off x="5086465" y="289512"/>
          <a:ext cx="2209462" cy="15923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2F5C7-A904-4E71-A7C6-B20BAAE97260}">
      <dsp:nvSpPr>
        <dsp:cNvPr id="0" name=""/>
        <dsp:cNvSpPr/>
      </dsp:nvSpPr>
      <dsp:spPr>
        <a:xfrm rot="10800000">
          <a:off x="5086465" y="2171342"/>
          <a:ext cx="2209462" cy="26538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Where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Are we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Using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Them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500" kern="1200" dirty="0"/>
        </a:p>
      </dsp:txBody>
      <dsp:txXfrm rot="10800000">
        <a:off x="5154414" y="2171342"/>
        <a:ext cx="2073564" cy="2585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C7FB4-7024-4AF9-92B9-F964E4E1B5B0}">
      <dsp:nvSpPr>
        <dsp:cNvPr id="0" name=""/>
        <dsp:cNvSpPr/>
      </dsp:nvSpPr>
      <dsp:spPr>
        <a:xfrm>
          <a:off x="0" y="424246"/>
          <a:ext cx="75215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55811-47B7-4359-8F85-1731009E973B}">
      <dsp:nvSpPr>
        <dsp:cNvPr id="0" name=""/>
        <dsp:cNvSpPr/>
      </dsp:nvSpPr>
      <dsp:spPr>
        <a:xfrm>
          <a:off x="358082" y="25726"/>
          <a:ext cx="716164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 smtClean="0"/>
            <a:t>Available at point of need so information is appropriate</a:t>
          </a:r>
          <a:endParaRPr lang="en-IE" sz="2700" kern="1200" dirty="0"/>
        </a:p>
      </dsp:txBody>
      <dsp:txXfrm>
        <a:off x="396990" y="64634"/>
        <a:ext cx="7083832" cy="719224"/>
      </dsp:txXfrm>
    </dsp:sp>
    <dsp:sp modelId="{3970468E-D112-43B7-A37C-89127B19568D}">
      <dsp:nvSpPr>
        <dsp:cNvPr id="0" name=""/>
        <dsp:cNvSpPr/>
      </dsp:nvSpPr>
      <dsp:spPr>
        <a:xfrm>
          <a:off x="0" y="1648966"/>
          <a:ext cx="75215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73BAF-8E7B-4FF5-8018-A1A2BB7D3742}">
      <dsp:nvSpPr>
        <dsp:cNvPr id="0" name=""/>
        <dsp:cNvSpPr/>
      </dsp:nvSpPr>
      <dsp:spPr>
        <a:xfrm>
          <a:off x="358082" y="1250446"/>
          <a:ext cx="716164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 smtClean="0"/>
            <a:t>Engages users by offering information in different ways</a:t>
          </a:r>
          <a:endParaRPr lang="en-IE" sz="2700" kern="1200" dirty="0"/>
        </a:p>
      </dsp:txBody>
      <dsp:txXfrm>
        <a:off x="396990" y="1289354"/>
        <a:ext cx="7083832" cy="719224"/>
      </dsp:txXfrm>
    </dsp:sp>
    <dsp:sp modelId="{0C587D1F-783D-45FB-A030-7B50E1EEE7E3}">
      <dsp:nvSpPr>
        <dsp:cNvPr id="0" name=""/>
        <dsp:cNvSpPr/>
      </dsp:nvSpPr>
      <dsp:spPr>
        <a:xfrm>
          <a:off x="0" y="2873686"/>
          <a:ext cx="75215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8451F-AAB9-46F6-88B3-AB28305068F1}">
      <dsp:nvSpPr>
        <dsp:cNvPr id="0" name=""/>
        <dsp:cNvSpPr/>
      </dsp:nvSpPr>
      <dsp:spPr>
        <a:xfrm>
          <a:off x="358082" y="2475166"/>
          <a:ext cx="716164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 smtClean="0"/>
            <a:t>Mobile – don’t have to remember URLs/text</a:t>
          </a:r>
          <a:endParaRPr lang="en-IE" sz="2700" kern="1200" dirty="0"/>
        </a:p>
      </dsp:txBody>
      <dsp:txXfrm>
        <a:off x="396990" y="2514074"/>
        <a:ext cx="7083832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0005-FE1E-4AEC-9579-C2D9BC9F5D9F}" type="datetimeFigureOut">
              <a:rPr lang="en-IE" smtClean="0"/>
              <a:t>19/03/2012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0C598-9F4E-4AB6-A06B-0134C963F55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374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284984"/>
            <a:ext cx="3059832" cy="357301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59833" y="1889448"/>
            <a:ext cx="6084167" cy="496855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AAFB9376-576E-458C-9075-3D49535F538E}" type="datetimeFigureOut">
              <a:rPr lang="en-IE" smtClean="0"/>
              <a:t>19/03/2012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E80-F8B8-4631-A397-8992E93F1D8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AAFB9376-576E-458C-9075-3D49535F538E}" type="datetimeFigureOut">
              <a:rPr lang="en-IE" smtClean="0"/>
              <a:t>19/03/2012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E80-F8B8-4631-A397-8992E93F1D8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AAFB9376-576E-458C-9075-3D49535F538E}" type="datetimeFigureOut">
              <a:rPr lang="en-IE" smtClean="0"/>
              <a:t>19/03/2012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E80-F8B8-4631-A397-8992E93F1D8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08720"/>
            <a:ext cx="7520940" cy="35798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AAFB9376-576E-458C-9075-3D49535F538E}" type="datetimeFigureOut">
              <a:rPr lang="en-IE" smtClean="0"/>
              <a:t>19/03/2012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E80-F8B8-4631-A397-8992E93F1D8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AAFB9376-576E-458C-9075-3D49535F538E}" type="datetimeFigureOut">
              <a:rPr lang="en-IE" smtClean="0"/>
              <a:t>19/03/2012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E80-F8B8-4631-A397-8992E93F1D8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AAFB9376-576E-458C-9075-3D49535F538E}" type="datetimeFigureOut">
              <a:rPr lang="en-IE" smtClean="0"/>
              <a:t>19/03/2012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E80-F8B8-4631-A397-8992E93F1D80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AAFB9376-576E-458C-9075-3D49535F538E}" type="datetimeFigureOut">
              <a:rPr lang="en-IE" smtClean="0"/>
              <a:t>19/03/2012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E80-F8B8-4631-A397-8992E93F1D8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AAFB9376-576E-458C-9075-3D49535F538E}" type="datetimeFigureOut">
              <a:rPr lang="en-IE" smtClean="0"/>
              <a:t>19/03/2012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E80-F8B8-4631-A397-8992E93F1D8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AAFB9376-576E-458C-9075-3D49535F538E}" type="datetimeFigureOut">
              <a:rPr lang="en-IE" smtClean="0"/>
              <a:t>19/03/2012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E80-F8B8-4631-A397-8992E93F1D8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AAFB9376-576E-458C-9075-3D49535F538E}" type="datetimeFigureOut">
              <a:rPr lang="en-IE" smtClean="0"/>
              <a:t>19/03/2012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96EE80-F8B8-4631-A397-8992E93F1D8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3198354"/>
            <a:ext cx="7115175" cy="3699792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AAFB9376-576E-458C-9075-3D49535F538E}" type="datetimeFigureOut">
              <a:rPr lang="en-IE" smtClean="0"/>
              <a:t>19/03/2012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E80-F8B8-4631-A397-8992E93F1D8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733255"/>
            <a:ext cx="3574257" cy="112474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2382" y="5733253"/>
            <a:ext cx="9146380" cy="11247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796EE80-F8B8-4631-A397-8992E93F1D80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laine.bean@nuim.i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IE" sz="5300" dirty="0" smtClean="0"/>
              <a:t>QR Codes: </a:t>
            </a:r>
            <a:br>
              <a:rPr lang="en-IE" sz="5300" dirty="0" smtClean="0"/>
            </a:br>
            <a:r>
              <a:rPr lang="en-IE" sz="5300" dirty="0" smtClean="0"/>
              <a:t>engaging library users</a:t>
            </a:r>
            <a:br>
              <a:rPr lang="en-IE" sz="5300" dirty="0" smtClean="0"/>
            </a:br>
            <a:r>
              <a:rPr lang="en-IE" sz="5300" dirty="0" smtClean="0"/>
              <a:t>at NUI Maynooth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1200" dirty="0"/>
              <a:t/>
            </a:r>
            <a:br>
              <a:rPr lang="en-IE" sz="1200" dirty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Elaine Bean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10015"/>
            <a:ext cx="1253632" cy="97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323020" cy="132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4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15" t="11539" r="28789" b="24523"/>
          <a:stretch/>
        </p:blipFill>
        <p:spPr bwMode="auto">
          <a:xfrm>
            <a:off x="179512" y="116632"/>
            <a:ext cx="4055516" cy="3692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25115" t="14209" r="28789" b="27477"/>
          <a:stretch/>
        </p:blipFill>
        <p:spPr bwMode="auto">
          <a:xfrm>
            <a:off x="5029294" y="116632"/>
            <a:ext cx="3623469" cy="3575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25115" t="13912" r="51254" b="36950"/>
          <a:stretch/>
        </p:blipFill>
        <p:spPr bwMode="auto">
          <a:xfrm>
            <a:off x="1481208" y="3996775"/>
            <a:ext cx="2692499" cy="2861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94" y="4005064"/>
            <a:ext cx="15716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9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438" y="285293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IE" sz="5300" dirty="0" smtClean="0"/>
              <a:t>How are we using them in Maynooth?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1200" dirty="0"/>
              <a:t/>
            </a:r>
            <a:br>
              <a:rPr lang="en-IE" sz="1200" dirty="0"/>
            </a:b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323020" cy="132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4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7593"/>
            <a:ext cx="4097247" cy="1089427"/>
          </a:xfrm>
        </p:spPr>
        <p:txBody>
          <a:bodyPr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IE" sz="6600" b="1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IE" sz="4800" b="1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HELF</a:t>
            </a:r>
            <a:r>
              <a:rPr lang="en-IE" sz="6600" b="1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</a:t>
            </a:r>
            <a:r>
              <a:rPr lang="en-IE" sz="4800" b="1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NDS</a:t>
            </a:r>
            <a:endParaRPr lang="en-IE" sz="4800" b="1" cap="none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2871"/>
            <a:ext cx="4883899" cy="65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4097247" cy="1089427"/>
          </a:xfrm>
        </p:spPr>
        <p:txBody>
          <a:bodyPr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IE" sz="6600" b="1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r>
              <a:rPr lang="en-IE" sz="4800" b="1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UIDES</a:t>
            </a:r>
            <a:endParaRPr lang="en-IE" sz="3600" b="1" cap="none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439"/>
            <a:ext cx="4975448" cy="647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4097247" cy="1089427"/>
          </a:xfrm>
        </p:spPr>
        <p:txBody>
          <a:bodyPr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IE" sz="6600" b="1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IE" sz="4800" b="1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XHIBITIONS</a:t>
            </a:r>
            <a:endParaRPr lang="en-IE" sz="3600" b="1" cap="none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0631" y="2996952"/>
            <a:ext cx="5606802" cy="3237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7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4097247" cy="1089427"/>
          </a:xfrm>
        </p:spPr>
        <p:txBody>
          <a:bodyPr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IE" sz="6600" b="1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IE" sz="5400" b="1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ACEBOOK</a:t>
            </a:r>
            <a:endParaRPr lang="en-IE" b="1" cap="none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5927"/>
            <a:ext cx="399522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4464496" cy="1089427"/>
          </a:xfrm>
        </p:spPr>
        <p:txBody>
          <a:bodyPr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IE" sz="6600" b="1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Building </a:t>
            </a:r>
            <a:br>
              <a:rPr lang="en-IE" sz="6600" b="1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IE" sz="6600" b="1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update</a:t>
            </a:r>
            <a:endParaRPr lang="en-IE" b="1" cap="none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42664" y="332656"/>
            <a:ext cx="4348572" cy="6326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0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4097247" cy="1089427"/>
          </a:xfrm>
        </p:spPr>
        <p:txBody>
          <a:bodyPr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IE" sz="6600" b="1" cap="none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eBOOKS</a:t>
            </a:r>
            <a:endParaRPr lang="en-IE" sz="3600" b="1" cap="none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F:\e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709" y="188640"/>
            <a:ext cx="5002623" cy="64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8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5760640" cy="1089427"/>
          </a:xfrm>
        </p:spPr>
        <p:txBody>
          <a:bodyPr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IE" sz="6600" b="1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Promotional material</a:t>
            </a:r>
            <a:endParaRPr lang="en-IE" sz="3600" b="1" cap="none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567753"/>
              </p:ext>
            </p:extLst>
          </p:nvPr>
        </p:nvGraphicFramePr>
        <p:xfrm>
          <a:off x="6156176" y="1844824"/>
          <a:ext cx="2880319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Photo Editor Photo" r:id="rId3" imgW="5133333" imgH="2371429" progId="MSPhotoEd.3">
                  <p:embed/>
                </p:oleObj>
              </mc:Choice>
              <mc:Fallback>
                <p:oleObj name="Photo Editor Photo" r:id="rId3" imgW="5133333" imgH="2371429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844824"/>
                        <a:ext cx="2880319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452740"/>
              </p:ext>
            </p:extLst>
          </p:nvPr>
        </p:nvGraphicFramePr>
        <p:xfrm>
          <a:off x="6156176" y="2924944"/>
          <a:ext cx="2857098" cy="351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Photo Editor Photo" r:id="rId5" imgW="4923810" imgH="7133333" progId="MSPhotoEd.3">
                  <p:embed/>
                </p:oleObj>
              </mc:Choice>
              <mc:Fallback>
                <p:oleObj name="Photo Editor Photo" r:id="rId5" imgW="4923810" imgH="7133333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924944"/>
                        <a:ext cx="2857098" cy="3513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7" descr="LIS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3789040"/>
            <a:ext cx="2215138" cy="2837089"/>
          </a:xfrm>
          <a:prstGeom prst="rect">
            <a:avLst/>
          </a:prstGeom>
          <a:ln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91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5212080" cy="1089427"/>
          </a:xfrm>
        </p:spPr>
        <p:txBody>
          <a:bodyPr/>
          <a:lstStyle/>
          <a:p>
            <a:r>
              <a:rPr lang="en-IE" sz="5400" dirty="0" smtClean="0"/>
              <a:t>Other uses</a:t>
            </a:r>
            <a:endParaRPr lang="en-IE" sz="5400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994920" y="2348880"/>
            <a:ext cx="5149080" cy="4653096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IE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IE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journals</a:t>
            </a:r>
            <a:r>
              <a:rPr lang="en-I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I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I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Quiz - </a:t>
            </a:r>
            <a:r>
              <a:rPr lang="en-I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yes/no </a:t>
            </a:r>
            <a:br>
              <a:rPr lang="en-I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I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I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Guides for using equipment</a:t>
            </a:r>
          </a:p>
          <a:p>
            <a:endParaRPr lang="en-I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Floor plans</a:t>
            </a:r>
            <a:br>
              <a:rPr lang="en-I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I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I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I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I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191657"/>
              </p:ext>
            </p:extLst>
          </p:nvPr>
        </p:nvGraphicFramePr>
        <p:xfrm>
          <a:off x="827088" y="908050"/>
          <a:ext cx="7521575" cy="482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4824"/>
            <a:ext cx="458924" cy="45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5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6768751" cy="1152128"/>
          </a:xfrm>
        </p:spPr>
        <p:txBody>
          <a:bodyPr/>
          <a:lstStyle/>
          <a:p>
            <a:r>
              <a:rPr lang="en-IE" sz="4400" b="1" dirty="0" smtClean="0">
                <a:latin typeface="Arial" pitchFamily="34" charset="0"/>
                <a:cs typeface="Arial" pitchFamily="34" charset="0"/>
              </a:rPr>
              <a:t>Points to remember</a:t>
            </a:r>
            <a:endParaRPr lang="en-IE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7488832" cy="396044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400" cap="none" spc="-150" dirty="0">
                <a:latin typeface="Arial" pitchFamily="34" charset="0"/>
                <a:cs typeface="Arial" pitchFamily="34" charset="0"/>
              </a:rPr>
              <a:t>Off-campus </a:t>
            </a:r>
            <a:r>
              <a:rPr lang="en-IE" sz="2400" cap="none" spc="-150" dirty="0" smtClean="0">
                <a:latin typeface="Arial" pitchFamily="34" charset="0"/>
                <a:cs typeface="Arial" pitchFamily="34" charset="0"/>
              </a:rPr>
              <a:t>access/URLs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400" cap="none" spc="-150" dirty="0" smtClean="0">
                <a:latin typeface="Arial" pitchFamily="34" charset="0"/>
                <a:cs typeface="Arial" pitchFamily="34" charset="0"/>
              </a:rPr>
              <a:t>Mobile </a:t>
            </a:r>
            <a:r>
              <a:rPr lang="en-IE" sz="2400" cap="none" spc="-150" dirty="0">
                <a:latin typeface="Arial" pitchFamily="34" charset="0"/>
                <a:cs typeface="Arial" pitchFamily="34" charset="0"/>
              </a:rPr>
              <a:t>friendly </a:t>
            </a:r>
            <a:r>
              <a:rPr lang="en-IE" sz="2400" cap="none" spc="-150" dirty="0" smtClean="0">
                <a:latin typeface="Arial" pitchFamily="34" charset="0"/>
                <a:cs typeface="Arial" pitchFamily="34" charset="0"/>
              </a:rPr>
              <a:t>sites</a:t>
            </a:r>
            <a:endParaRPr lang="en-IE" sz="2400" cap="none" spc="-150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IE" sz="2400" cap="none" spc="-150" dirty="0" smtClean="0">
                <a:latin typeface="Arial" pitchFamily="34" charset="0"/>
                <a:cs typeface="Arial" pitchFamily="34" charset="0"/>
              </a:rPr>
              <a:t>Position them where they can be scanned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IE" sz="2400" spc="-150" dirty="0" smtClean="0">
                <a:latin typeface="Arial" pitchFamily="34" charset="0"/>
                <a:cs typeface="Arial" pitchFamily="34" charset="0"/>
              </a:rPr>
              <a:t>Lighting – size of code - relevance</a:t>
            </a:r>
            <a:endParaRPr lang="en-IE" sz="2400" cap="none" spc="-15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IE" sz="2400" cap="none" spc="-150" dirty="0" smtClean="0">
                <a:latin typeface="Arial" pitchFamily="34" charset="0"/>
                <a:cs typeface="Arial" pitchFamily="34" charset="0"/>
              </a:rPr>
              <a:t>Advertise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IE" sz="2400" cap="none" spc="-150" dirty="0" smtClean="0">
                <a:latin typeface="Arial" pitchFamily="34" charset="0"/>
                <a:cs typeface="Arial" pitchFamily="34" charset="0"/>
              </a:rPr>
              <a:t>Help to get started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IE" sz="2400" spc="-1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Library made a guide – available on our website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IE" sz="2400" spc="-1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IE" sz="2400" spc="-1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library.nuim.ie/about-us/publications/guides-using-library</a:t>
            </a:r>
          </a:p>
        </p:txBody>
      </p:sp>
    </p:spTree>
    <p:extLst>
      <p:ext uri="{BB962C8B-B14F-4D97-AF65-F5344CB8AC3E}">
        <p14:creationId xmlns:p14="http://schemas.microsoft.com/office/powerpoint/2010/main" val="7735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5723468" cy="1130009"/>
          </a:xfrm>
        </p:spPr>
        <p:txBody>
          <a:bodyPr>
            <a:normAutofit/>
          </a:bodyPr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You are welcome to contact me!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5656" y="2564904"/>
            <a:ext cx="5712179" cy="2191662"/>
          </a:xfrm>
        </p:spPr>
        <p:txBody>
          <a:bodyPr>
            <a:normAutofit fontScale="70000" lnSpcReduction="20000"/>
          </a:bodyPr>
          <a:lstStyle/>
          <a:p>
            <a:r>
              <a:rPr lang="en-IE" sz="2600" b="1" spc="0" dirty="0" smtClean="0">
                <a:latin typeface="Arial" pitchFamily="34" charset="0"/>
                <a:cs typeface="Arial" pitchFamily="34" charset="0"/>
              </a:rPr>
              <a:t>Elaine Bean</a:t>
            </a:r>
          </a:p>
          <a:p>
            <a:r>
              <a:rPr lang="en-IE" sz="2600" b="1" spc="0" dirty="0" smtClean="0">
                <a:latin typeface="Arial" pitchFamily="34" charset="0"/>
                <a:cs typeface="Arial" pitchFamily="34" charset="0"/>
              </a:rPr>
              <a:t>Information Services</a:t>
            </a:r>
          </a:p>
          <a:p>
            <a:r>
              <a:rPr lang="en-IE" sz="2600" b="1" spc="0" dirty="0" smtClean="0">
                <a:latin typeface="Arial" pitchFamily="34" charset="0"/>
                <a:cs typeface="Arial" pitchFamily="34" charset="0"/>
              </a:rPr>
              <a:t>The Library, NUI Maynooth</a:t>
            </a:r>
          </a:p>
          <a:p>
            <a:endParaRPr lang="en-IE" sz="2600" b="1" spc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400" b="1" cap="none" spc="0" dirty="0" smtClean="0">
                <a:latin typeface="Arial" pitchFamily="34" charset="0"/>
                <a:cs typeface="Arial" pitchFamily="34" charset="0"/>
                <a:hlinkClick r:id="rId2"/>
              </a:rPr>
              <a:t>elaine.bean@nuim.ie</a:t>
            </a:r>
            <a:endParaRPr lang="en-IE" sz="2400" b="1" cap="none" spc="0" dirty="0" smtClean="0">
              <a:latin typeface="Arial" pitchFamily="34" charset="0"/>
              <a:cs typeface="Arial" pitchFamily="34" charset="0"/>
            </a:endParaRPr>
          </a:p>
          <a:p>
            <a:endParaRPr lang="en-IE" sz="2400" b="1" cap="none" spc="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600" b="1" spc="0" dirty="0" smtClean="0">
                <a:latin typeface="Arial" pitchFamily="34" charset="0"/>
                <a:cs typeface="Arial" pitchFamily="34" charset="0"/>
              </a:rPr>
              <a:t>Tel: 01 708 6445</a:t>
            </a:r>
          </a:p>
          <a:p>
            <a:endParaRPr lang="en-I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1088"/>
            <a:ext cx="2231132" cy="223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94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840142"/>
            <a:ext cx="4352364" cy="1202485"/>
          </a:xfrm>
        </p:spPr>
        <p:txBody>
          <a:bodyPr/>
          <a:lstStyle/>
          <a:p>
            <a:r>
              <a:rPr lang="en-IE" cap="none" dirty="0" smtClean="0">
                <a:latin typeface="Arial" pitchFamily="34" charset="0"/>
                <a:cs typeface="Arial" pitchFamily="34" charset="0"/>
              </a:rPr>
              <a:t>What are QR codes?</a:t>
            </a:r>
            <a:endParaRPr lang="en-IE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52936"/>
            <a:ext cx="8640960" cy="2510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400" dirty="0" smtClean="0">
                <a:solidFill>
                  <a:schemeClr val="accent2">
                    <a:lumMod val="75000"/>
                  </a:schemeClr>
                </a:solidFill>
              </a:rPr>
              <a:t>QR (Quick Response) Code is a type of barcode. When you scan or read a QR code with your iPhone, Android or other camera-enabled Smartphone, you can link to web pages, receive information contained in the code as text format to name but a few functions. You need to download and install a QR Code reader application on your mobile phone and this will enable you to scan the barcode, which will then link you to the information.</a:t>
            </a:r>
            <a:endParaRPr lang="en-IE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6149"/>
            <a:ext cx="1430360" cy="110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03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IE" sz="5300" dirty="0" smtClean="0"/>
              <a:t>Why we are using QR codes in </a:t>
            </a:r>
            <a:r>
              <a:rPr lang="en-IE" sz="5300" dirty="0" err="1" smtClean="0"/>
              <a:t>maynooth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1200" dirty="0"/>
              <a:t/>
            </a:r>
            <a:br>
              <a:rPr lang="en-IE" sz="1200" dirty="0"/>
            </a:b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323020" cy="132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0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602833"/>
              </p:ext>
            </p:extLst>
          </p:nvPr>
        </p:nvGraphicFramePr>
        <p:xfrm>
          <a:off x="827584" y="1340768"/>
          <a:ext cx="7521575" cy="357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16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438" y="285293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IE" sz="5300" dirty="0" smtClean="0"/>
              <a:t>What do you need to make/use them?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1200" dirty="0"/>
              <a:t/>
            </a:r>
            <a:br>
              <a:rPr lang="en-IE" sz="1200" dirty="0"/>
            </a:b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323020" cy="132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8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38291"/>
            <a:ext cx="2718048" cy="333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426">
            <a:off x="960546" y="1027878"/>
            <a:ext cx="1779559" cy="410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6149"/>
            <a:ext cx="1430360" cy="110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53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86" y="2708920"/>
            <a:ext cx="22383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09458" cy="115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85095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3012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Match your corporate colours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52919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Use B/W image</a:t>
            </a:r>
            <a:endParaRPr lang="en-IE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6149"/>
            <a:ext cx="1430360" cy="110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3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2" y="874935"/>
            <a:ext cx="4133033" cy="134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64" y="2220942"/>
            <a:ext cx="4062766" cy="31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26" y="221925"/>
            <a:ext cx="2629150" cy="232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70" y="2785429"/>
            <a:ext cx="4490453" cy="253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6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1087</TotalTime>
  <Words>235</Words>
  <Application>Microsoft Office PowerPoint</Application>
  <PresentationFormat>On-screen Show (4:3)</PresentationFormat>
  <Paragraphs>50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Angles</vt:lpstr>
      <vt:lpstr>Photo Editor Photo</vt:lpstr>
      <vt:lpstr>QR Codes:  engaging library users at NUI Maynooth   Elaine Bean  </vt:lpstr>
      <vt:lpstr>PowerPoint Presentation</vt:lpstr>
      <vt:lpstr>What are QR codes?</vt:lpstr>
      <vt:lpstr>Why we are using QR codes in maynooth   </vt:lpstr>
      <vt:lpstr>PowerPoint Presentation</vt:lpstr>
      <vt:lpstr>What do you need to make/use them?   </vt:lpstr>
      <vt:lpstr>PowerPoint Presentation</vt:lpstr>
      <vt:lpstr>PowerPoint Presentation</vt:lpstr>
      <vt:lpstr>PowerPoint Presentation</vt:lpstr>
      <vt:lpstr>PowerPoint Presentation</vt:lpstr>
      <vt:lpstr>How are we using them in Maynooth?   </vt:lpstr>
      <vt:lpstr>SHELF ENDS</vt:lpstr>
      <vt:lpstr>GUIDES</vt:lpstr>
      <vt:lpstr>EXHIBITIONS</vt:lpstr>
      <vt:lpstr>FACEBOOK</vt:lpstr>
      <vt:lpstr>Building  update</vt:lpstr>
      <vt:lpstr>eBOOKS</vt:lpstr>
      <vt:lpstr>Promotional material</vt:lpstr>
      <vt:lpstr>Other uses</vt:lpstr>
      <vt:lpstr>Points to remember</vt:lpstr>
      <vt:lpstr>You are welcome to contact 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</dc:creator>
  <cp:lastModifiedBy>elaine</cp:lastModifiedBy>
  <cp:revision>90</cp:revision>
  <dcterms:created xsi:type="dcterms:W3CDTF">2011-05-15T18:53:07Z</dcterms:created>
  <dcterms:modified xsi:type="dcterms:W3CDTF">2012-03-19T09:31:22Z</dcterms:modified>
</cp:coreProperties>
</file>