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90" r:id="rId3"/>
    <p:sldId id="285" r:id="rId4"/>
    <p:sldId id="272" r:id="rId5"/>
    <p:sldId id="273" r:id="rId6"/>
    <p:sldId id="291" r:id="rId7"/>
    <p:sldId id="262" r:id="rId8"/>
    <p:sldId id="259" r:id="rId9"/>
    <p:sldId id="278" r:id="rId10"/>
    <p:sldId id="279" r:id="rId11"/>
    <p:sldId id="284" r:id="rId12"/>
    <p:sldId id="261" r:id="rId13"/>
    <p:sldId id="286" r:id="rId14"/>
    <p:sldId id="264" r:id="rId15"/>
    <p:sldId id="265" r:id="rId16"/>
    <p:sldId id="266" r:id="rId17"/>
    <p:sldId id="268" r:id="rId18"/>
    <p:sldId id="270" r:id="rId19"/>
    <p:sldId id="269" r:id="rId20"/>
    <p:sldId id="287" r:id="rId21"/>
    <p:sldId id="288" r:id="rId22"/>
    <p:sldId id="289" r:id="rId2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96"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EC7114-FC92-4346-A902-DF96F228362B}"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GB"/>
        </a:p>
      </dgm:t>
    </dgm:pt>
    <dgm:pt modelId="{E8E4E3A9-18C8-4091-A5AB-B4C40CBDEFB4}">
      <dgm:prSet phldrT="[Text]"/>
      <dgm:spPr/>
      <dgm:t>
        <a:bodyPr/>
        <a:lstStyle/>
        <a:p>
          <a:r>
            <a:rPr lang="en-GB" dirty="0" smtClean="0"/>
            <a:t>Provide an accurate and relevant knowledge base</a:t>
          </a:r>
        </a:p>
      </dgm:t>
    </dgm:pt>
    <dgm:pt modelId="{709E6CBA-CBE6-4FF8-98DA-AAB431DE8DAB}" type="parTrans" cxnId="{709DA69A-9675-4069-9F06-09A5C8403825}">
      <dgm:prSet/>
      <dgm:spPr/>
      <dgm:t>
        <a:bodyPr/>
        <a:lstStyle/>
        <a:p>
          <a:endParaRPr lang="en-GB"/>
        </a:p>
      </dgm:t>
    </dgm:pt>
    <dgm:pt modelId="{974B45F2-5AA8-45D9-BEF5-594E02064563}" type="sibTrans" cxnId="{709DA69A-9675-4069-9F06-09A5C8403825}">
      <dgm:prSet/>
      <dgm:spPr/>
      <dgm:t>
        <a:bodyPr/>
        <a:lstStyle/>
        <a:p>
          <a:endParaRPr lang="en-GB"/>
        </a:p>
      </dgm:t>
    </dgm:pt>
    <dgm:pt modelId="{D1070E37-BF7C-48AA-B4CC-49D8804E295E}">
      <dgm:prSet phldrT="[Text]"/>
      <dgm:spPr/>
      <dgm:t>
        <a:bodyPr/>
        <a:lstStyle/>
        <a:p>
          <a:r>
            <a:rPr lang="en-GB" dirty="0" smtClean="0"/>
            <a:t>Support data sharing between library systems</a:t>
          </a:r>
          <a:endParaRPr lang="en-GB" dirty="0"/>
        </a:p>
      </dgm:t>
    </dgm:pt>
    <dgm:pt modelId="{E398D373-6CF8-4B6B-B113-3A3905B5D0C2}" type="parTrans" cxnId="{1F06CFF1-8DF5-4320-B2C5-C3C2E617F063}">
      <dgm:prSet/>
      <dgm:spPr/>
      <dgm:t>
        <a:bodyPr/>
        <a:lstStyle/>
        <a:p>
          <a:endParaRPr lang="en-GB"/>
        </a:p>
      </dgm:t>
    </dgm:pt>
    <dgm:pt modelId="{3E1D727E-E322-447C-8139-57F02EB467F8}" type="sibTrans" cxnId="{1F06CFF1-8DF5-4320-B2C5-C3C2E617F063}">
      <dgm:prSet/>
      <dgm:spPr/>
      <dgm:t>
        <a:bodyPr/>
        <a:lstStyle/>
        <a:p>
          <a:endParaRPr lang="en-GB"/>
        </a:p>
      </dgm:t>
    </dgm:pt>
    <dgm:pt modelId="{8B7FD0AB-9FDF-40C6-AAA0-3D42DF744C19}">
      <dgm:prSet phldrT="[Text]"/>
      <dgm:spPr/>
      <dgm:t>
        <a:bodyPr/>
        <a:lstStyle/>
        <a:p>
          <a:r>
            <a:rPr lang="en-GB" dirty="0" smtClean="0"/>
            <a:t>Minimise the duplication of staff effort</a:t>
          </a:r>
          <a:endParaRPr lang="en-GB" dirty="0"/>
        </a:p>
      </dgm:t>
    </dgm:pt>
    <dgm:pt modelId="{3BC769A7-C6AA-4854-B847-42F7F7DA2A5F}" type="parTrans" cxnId="{8ADBA121-2BF6-41A4-BCB8-7FC3CFCC0AD5}">
      <dgm:prSet/>
      <dgm:spPr/>
      <dgm:t>
        <a:bodyPr/>
        <a:lstStyle/>
        <a:p>
          <a:endParaRPr lang="en-GB"/>
        </a:p>
      </dgm:t>
    </dgm:pt>
    <dgm:pt modelId="{580968F5-2327-4C04-B420-052F32629C96}" type="sibTrans" cxnId="{8ADBA121-2BF6-41A4-BCB8-7FC3CFCC0AD5}">
      <dgm:prSet/>
      <dgm:spPr/>
      <dgm:t>
        <a:bodyPr/>
        <a:lstStyle/>
        <a:p>
          <a:endParaRPr lang="en-GB"/>
        </a:p>
      </dgm:t>
    </dgm:pt>
    <dgm:pt modelId="{D125DA3D-D2D6-49DB-9169-97DBCF50BA33}">
      <dgm:prSet phldrT="[Text]"/>
      <dgm:spPr/>
      <dgm:t>
        <a:bodyPr/>
        <a:lstStyle/>
        <a:p>
          <a:r>
            <a:rPr lang="en-GB" dirty="0" smtClean="0"/>
            <a:t>Improve return on investment from systems</a:t>
          </a:r>
          <a:endParaRPr lang="en-GB" dirty="0"/>
        </a:p>
      </dgm:t>
    </dgm:pt>
    <dgm:pt modelId="{522ED90E-A16E-47A5-952D-FE17AF0A7E77}" type="parTrans" cxnId="{410AFE08-CBB3-42F1-9F7C-4DF02F308C63}">
      <dgm:prSet/>
      <dgm:spPr/>
      <dgm:t>
        <a:bodyPr/>
        <a:lstStyle/>
        <a:p>
          <a:endParaRPr lang="en-GB"/>
        </a:p>
      </dgm:t>
    </dgm:pt>
    <dgm:pt modelId="{AC25B58E-95A2-4963-9325-559839084F9A}" type="sibTrans" cxnId="{410AFE08-CBB3-42F1-9F7C-4DF02F308C63}">
      <dgm:prSet/>
      <dgm:spPr/>
      <dgm:t>
        <a:bodyPr/>
        <a:lstStyle/>
        <a:p>
          <a:endParaRPr lang="en-GB"/>
        </a:p>
      </dgm:t>
    </dgm:pt>
    <dgm:pt modelId="{52AD650A-D7B1-4087-8918-31FD36C117CE}">
      <dgm:prSet phldrT="[Text]"/>
      <dgm:spPr/>
      <dgm:t>
        <a:bodyPr/>
        <a:lstStyle/>
        <a:p>
          <a:r>
            <a:rPr lang="en-GB" dirty="0" smtClean="0"/>
            <a:t>Increase productivity through shared activity</a:t>
          </a:r>
          <a:endParaRPr lang="en-GB" dirty="0"/>
        </a:p>
      </dgm:t>
    </dgm:pt>
    <dgm:pt modelId="{32CE0D4D-84EC-447C-BC7E-7EEFF0E2ABAA}" type="parTrans" cxnId="{14D74B57-4A19-47FF-9548-5B231DCC9FA7}">
      <dgm:prSet/>
      <dgm:spPr/>
      <dgm:t>
        <a:bodyPr/>
        <a:lstStyle/>
        <a:p>
          <a:endParaRPr lang="en-GB"/>
        </a:p>
      </dgm:t>
    </dgm:pt>
    <dgm:pt modelId="{DA025DEE-E33E-4874-8476-9AF496258A09}" type="sibTrans" cxnId="{14D74B57-4A19-47FF-9548-5B231DCC9FA7}">
      <dgm:prSet/>
      <dgm:spPr/>
      <dgm:t>
        <a:bodyPr/>
        <a:lstStyle/>
        <a:p>
          <a:endParaRPr lang="en-GB"/>
        </a:p>
      </dgm:t>
    </dgm:pt>
    <dgm:pt modelId="{7AAD2E5F-D6FD-460A-84CB-85C0885F8EEA}" type="pres">
      <dgm:prSet presAssocID="{E8EC7114-FC92-4346-A902-DF96F228362B}" presName="linear" presStyleCnt="0">
        <dgm:presLayoutVars>
          <dgm:dir/>
          <dgm:animLvl val="lvl"/>
          <dgm:resizeHandles val="exact"/>
        </dgm:presLayoutVars>
      </dgm:prSet>
      <dgm:spPr/>
      <dgm:t>
        <a:bodyPr/>
        <a:lstStyle/>
        <a:p>
          <a:endParaRPr lang="en-GB"/>
        </a:p>
      </dgm:t>
    </dgm:pt>
    <dgm:pt modelId="{2736618E-E0FA-40F1-8CCE-C5069A1CCEB2}" type="pres">
      <dgm:prSet presAssocID="{E8E4E3A9-18C8-4091-A5AB-B4C40CBDEFB4}" presName="parentLin" presStyleCnt="0"/>
      <dgm:spPr/>
    </dgm:pt>
    <dgm:pt modelId="{CA9A3E81-4B44-440A-8745-B471A0581F6A}" type="pres">
      <dgm:prSet presAssocID="{E8E4E3A9-18C8-4091-A5AB-B4C40CBDEFB4}" presName="parentLeftMargin" presStyleLbl="node1" presStyleIdx="0" presStyleCnt="5"/>
      <dgm:spPr/>
      <dgm:t>
        <a:bodyPr/>
        <a:lstStyle/>
        <a:p>
          <a:endParaRPr lang="en-GB"/>
        </a:p>
      </dgm:t>
    </dgm:pt>
    <dgm:pt modelId="{9BE6AE6D-8C81-457A-878B-DC9C6132721E}" type="pres">
      <dgm:prSet presAssocID="{E8E4E3A9-18C8-4091-A5AB-B4C40CBDEFB4}" presName="parentText" presStyleLbl="node1" presStyleIdx="0" presStyleCnt="5" custLinFactNeighborX="-9987" custLinFactNeighborY="-3452">
        <dgm:presLayoutVars>
          <dgm:chMax val="0"/>
          <dgm:bulletEnabled val="1"/>
        </dgm:presLayoutVars>
      </dgm:prSet>
      <dgm:spPr/>
      <dgm:t>
        <a:bodyPr/>
        <a:lstStyle/>
        <a:p>
          <a:endParaRPr lang="en-GB"/>
        </a:p>
      </dgm:t>
    </dgm:pt>
    <dgm:pt modelId="{158FD91F-3B85-427C-9F9C-8B88EE541F2B}" type="pres">
      <dgm:prSet presAssocID="{E8E4E3A9-18C8-4091-A5AB-B4C40CBDEFB4}" presName="negativeSpace" presStyleCnt="0"/>
      <dgm:spPr/>
    </dgm:pt>
    <dgm:pt modelId="{0D4C2EBD-177E-4326-9D80-DF36CCCBA9A7}" type="pres">
      <dgm:prSet presAssocID="{E8E4E3A9-18C8-4091-A5AB-B4C40CBDEFB4}" presName="childText" presStyleLbl="conFgAcc1" presStyleIdx="0" presStyleCnt="5">
        <dgm:presLayoutVars>
          <dgm:bulletEnabled val="1"/>
        </dgm:presLayoutVars>
      </dgm:prSet>
      <dgm:spPr/>
    </dgm:pt>
    <dgm:pt modelId="{84898A0E-7783-4B4C-B5C1-40D6FB5167F9}" type="pres">
      <dgm:prSet presAssocID="{974B45F2-5AA8-45D9-BEF5-594E02064563}" presName="spaceBetweenRectangles" presStyleCnt="0"/>
      <dgm:spPr/>
    </dgm:pt>
    <dgm:pt modelId="{1B9E9A9B-54A7-4C45-91FE-3F72E8C4851C}" type="pres">
      <dgm:prSet presAssocID="{D1070E37-BF7C-48AA-B4CC-49D8804E295E}" presName="parentLin" presStyleCnt="0"/>
      <dgm:spPr/>
    </dgm:pt>
    <dgm:pt modelId="{DF0473B6-520B-471B-83A3-5A077426EFC1}" type="pres">
      <dgm:prSet presAssocID="{D1070E37-BF7C-48AA-B4CC-49D8804E295E}" presName="parentLeftMargin" presStyleLbl="node1" presStyleIdx="0" presStyleCnt="5"/>
      <dgm:spPr/>
      <dgm:t>
        <a:bodyPr/>
        <a:lstStyle/>
        <a:p>
          <a:endParaRPr lang="en-GB"/>
        </a:p>
      </dgm:t>
    </dgm:pt>
    <dgm:pt modelId="{F013BCB8-D29C-4D0C-AEF4-5CA809957195}" type="pres">
      <dgm:prSet presAssocID="{D1070E37-BF7C-48AA-B4CC-49D8804E295E}" presName="parentText" presStyleLbl="node1" presStyleIdx="1" presStyleCnt="5">
        <dgm:presLayoutVars>
          <dgm:chMax val="0"/>
          <dgm:bulletEnabled val="1"/>
        </dgm:presLayoutVars>
      </dgm:prSet>
      <dgm:spPr/>
      <dgm:t>
        <a:bodyPr/>
        <a:lstStyle/>
        <a:p>
          <a:endParaRPr lang="en-GB"/>
        </a:p>
      </dgm:t>
    </dgm:pt>
    <dgm:pt modelId="{811F914F-B338-483B-9BAE-42B36C0C9FF8}" type="pres">
      <dgm:prSet presAssocID="{D1070E37-BF7C-48AA-B4CC-49D8804E295E}" presName="negativeSpace" presStyleCnt="0"/>
      <dgm:spPr/>
    </dgm:pt>
    <dgm:pt modelId="{4194ACB4-F128-4EA0-A418-4FF1994FC68E}" type="pres">
      <dgm:prSet presAssocID="{D1070E37-BF7C-48AA-B4CC-49D8804E295E}" presName="childText" presStyleLbl="conFgAcc1" presStyleIdx="1" presStyleCnt="5">
        <dgm:presLayoutVars>
          <dgm:bulletEnabled val="1"/>
        </dgm:presLayoutVars>
      </dgm:prSet>
      <dgm:spPr/>
    </dgm:pt>
    <dgm:pt modelId="{7453507D-8746-475B-892A-D4BC35F76D0E}" type="pres">
      <dgm:prSet presAssocID="{3E1D727E-E322-447C-8139-57F02EB467F8}" presName="spaceBetweenRectangles" presStyleCnt="0"/>
      <dgm:spPr/>
    </dgm:pt>
    <dgm:pt modelId="{E1C0D56A-53BC-4B13-9F76-79D76766C810}" type="pres">
      <dgm:prSet presAssocID="{8B7FD0AB-9FDF-40C6-AAA0-3D42DF744C19}" presName="parentLin" presStyleCnt="0"/>
      <dgm:spPr/>
    </dgm:pt>
    <dgm:pt modelId="{9447E2E9-4EF3-4300-A470-4CA6D252F47F}" type="pres">
      <dgm:prSet presAssocID="{8B7FD0AB-9FDF-40C6-AAA0-3D42DF744C19}" presName="parentLeftMargin" presStyleLbl="node1" presStyleIdx="1" presStyleCnt="5"/>
      <dgm:spPr/>
      <dgm:t>
        <a:bodyPr/>
        <a:lstStyle/>
        <a:p>
          <a:endParaRPr lang="en-GB"/>
        </a:p>
      </dgm:t>
    </dgm:pt>
    <dgm:pt modelId="{104989AB-86F9-4E05-A12D-48955043ADE4}" type="pres">
      <dgm:prSet presAssocID="{8B7FD0AB-9FDF-40C6-AAA0-3D42DF744C19}" presName="parentText" presStyleLbl="node1" presStyleIdx="2" presStyleCnt="5">
        <dgm:presLayoutVars>
          <dgm:chMax val="0"/>
          <dgm:bulletEnabled val="1"/>
        </dgm:presLayoutVars>
      </dgm:prSet>
      <dgm:spPr/>
      <dgm:t>
        <a:bodyPr/>
        <a:lstStyle/>
        <a:p>
          <a:endParaRPr lang="en-GB"/>
        </a:p>
      </dgm:t>
    </dgm:pt>
    <dgm:pt modelId="{B16DB836-90A0-41F3-AEEA-0936860EE253}" type="pres">
      <dgm:prSet presAssocID="{8B7FD0AB-9FDF-40C6-AAA0-3D42DF744C19}" presName="negativeSpace" presStyleCnt="0"/>
      <dgm:spPr/>
    </dgm:pt>
    <dgm:pt modelId="{4B49F5ED-B953-466F-8743-536914E3FD1B}" type="pres">
      <dgm:prSet presAssocID="{8B7FD0AB-9FDF-40C6-AAA0-3D42DF744C19}" presName="childText" presStyleLbl="conFgAcc1" presStyleIdx="2" presStyleCnt="5">
        <dgm:presLayoutVars>
          <dgm:bulletEnabled val="1"/>
        </dgm:presLayoutVars>
      </dgm:prSet>
      <dgm:spPr/>
    </dgm:pt>
    <dgm:pt modelId="{EE8DA9BE-A131-4E91-8C18-1666E1468B9C}" type="pres">
      <dgm:prSet presAssocID="{580968F5-2327-4C04-B420-052F32629C96}" presName="spaceBetweenRectangles" presStyleCnt="0"/>
      <dgm:spPr/>
    </dgm:pt>
    <dgm:pt modelId="{C8C99582-1607-4187-B62A-0364FB22B318}" type="pres">
      <dgm:prSet presAssocID="{D125DA3D-D2D6-49DB-9169-97DBCF50BA33}" presName="parentLin" presStyleCnt="0"/>
      <dgm:spPr/>
    </dgm:pt>
    <dgm:pt modelId="{3C87E88D-F5C2-4B3B-8E3F-F8C1243E7E74}" type="pres">
      <dgm:prSet presAssocID="{D125DA3D-D2D6-49DB-9169-97DBCF50BA33}" presName="parentLeftMargin" presStyleLbl="node1" presStyleIdx="2" presStyleCnt="5"/>
      <dgm:spPr/>
      <dgm:t>
        <a:bodyPr/>
        <a:lstStyle/>
        <a:p>
          <a:endParaRPr lang="en-GB"/>
        </a:p>
      </dgm:t>
    </dgm:pt>
    <dgm:pt modelId="{39812216-906C-4BA0-BDAA-2C9C2D66B0C6}" type="pres">
      <dgm:prSet presAssocID="{D125DA3D-D2D6-49DB-9169-97DBCF50BA33}" presName="parentText" presStyleLbl="node1" presStyleIdx="3" presStyleCnt="5">
        <dgm:presLayoutVars>
          <dgm:chMax val="0"/>
          <dgm:bulletEnabled val="1"/>
        </dgm:presLayoutVars>
      </dgm:prSet>
      <dgm:spPr/>
      <dgm:t>
        <a:bodyPr/>
        <a:lstStyle/>
        <a:p>
          <a:endParaRPr lang="en-GB"/>
        </a:p>
      </dgm:t>
    </dgm:pt>
    <dgm:pt modelId="{5219E41C-4A82-4E66-B62A-9187C6A25889}" type="pres">
      <dgm:prSet presAssocID="{D125DA3D-D2D6-49DB-9169-97DBCF50BA33}" presName="negativeSpace" presStyleCnt="0"/>
      <dgm:spPr/>
    </dgm:pt>
    <dgm:pt modelId="{CD8C902A-3FE5-472C-8B5E-84F6BE3EF172}" type="pres">
      <dgm:prSet presAssocID="{D125DA3D-D2D6-49DB-9169-97DBCF50BA33}" presName="childText" presStyleLbl="conFgAcc1" presStyleIdx="3" presStyleCnt="5">
        <dgm:presLayoutVars>
          <dgm:bulletEnabled val="1"/>
        </dgm:presLayoutVars>
      </dgm:prSet>
      <dgm:spPr/>
    </dgm:pt>
    <dgm:pt modelId="{45321B17-592F-4C88-8A61-67F15E5DB203}" type="pres">
      <dgm:prSet presAssocID="{AC25B58E-95A2-4963-9325-559839084F9A}" presName="spaceBetweenRectangles" presStyleCnt="0"/>
      <dgm:spPr/>
    </dgm:pt>
    <dgm:pt modelId="{4A5278D6-42BE-4D8B-A9F1-A2F7E3A72CFB}" type="pres">
      <dgm:prSet presAssocID="{52AD650A-D7B1-4087-8918-31FD36C117CE}" presName="parentLin" presStyleCnt="0"/>
      <dgm:spPr/>
    </dgm:pt>
    <dgm:pt modelId="{BD6B19F4-2741-4E3B-98C1-362DC7A88CBD}" type="pres">
      <dgm:prSet presAssocID="{52AD650A-D7B1-4087-8918-31FD36C117CE}" presName="parentLeftMargin" presStyleLbl="node1" presStyleIdx="3" presStyleCnt="5"/>
      <dgm:spPr/>
      <dgm:t>
        <a:bodyPr/>
        <a:lstStyle/>
        <a:p>
          <a:endParaRPr lang="en-GB"/>
        </a:p>
      </dgm:t>
    </dgm:pt>
    <dgm:pt modelId="{FA5B5860-07A0-4BAE-97FA-125E908F3636}" type="pres">
      <dgm:prSet presAssocID="{52AD650A-D7B1-4087-8918-31FD36C117CE}" presName="parentText" presStyleLbl="node1" presStyleIdx="4" presStyleCnt="5">
        <dgm:presLayoutVars>
          <dgm:chMax val="0"/>
          <dgm:bulletEnabled val="1"/>
        </dgm:presLayoutVars>
      </dgm:prSet>
      <dgm:spPr/>
      <dgm:t>
        <a:bodyPr/>
        <a:lstStyle/>
        <a:p>
          <a:endParaRPr lang="en-GB"/>
        </a:p>
      </dgm:t>
    </dgm:pt>
    <dgm:pt modelId="{A0D4A058-D0A3-4AE6-9C4A-66C4F3F58A69}" type="pres">
      <dgm:prSet presAssocID="{52AD650A-D7B1-4087-8918-31FD36C117CE}" presName="negativeSpace" presStyleCnt="0"/>
      <dgm:spPr/>
    </dgm:pt>
    <dgm:pt modelId="{074E5F80-8FA7-4BDF-841F-E2A3291D3283}" type="pres">
      <dgm:prSet presAssocID="{52AD650A-D7B1-4087-8918-31FD36C117CE}" presName="childText" presStyleLbl="conFgAcc1" presStyleIdx="4" presStyleCnt="5">
        <dgm:presLayoutVars>
          <dgm:bulletEnabled val="1"/>
        </dgm:presLayoutVars>
      </dgm:prSet>
      <dgm:spPr/>
    </dgm:pt>
  </dgm:ptLst>
  <dgm:cxnLst>
    <dgm:cxn modelId="{4240ED90-57DC-4291-913D-671783128D0E}" type="presOf" srcId="{8B7FD0AB-9FDF-40C6-AAA0-3D42DF744C19}" destId="{104989AB-86F9-4E05-A12D-48955043ADE4}" srcOrd="1" destOrd="0" presId="urn:microsoft.com/office/officeart/2005/8/layout/list1"/>
    <dgm:cxn modelId="{70954660-09C1-4253-BC23-FD98D219F999}" type="presOf" srcId="{52AD650A-D7B1-4087-8918-31FD36C117CE}" destId="{BD6B19F4-2741-4E3B-98C1-362DC7A88CBD}" srcOrd="0" destOrd="0" presId="urn:microsoft.com/office/officeart/2005/8/layout/list1"/>
    <dgm:cxn modelId="{C5BA0AFB-9102-4A3B-ACC7-25DB66881D8D}" type="presOf" srcId="{D125DA3D-D2D6-49DB-9169-97DBCF50BA33}" destId="{39812216-906C-4BA0-BDAA-2C9C2D66B0C6}" srcOrd="1" destOrd="0" presId="urn:microsoft.com/office/officeart/2005/8/layout/list1"/>
    <dgm:cxn modelId="{7F1C6049-24C7-47BF-956A-255BDA07E710}" type="presOf" srcId="{D1070E37-BF7C-48AA-B4CC-49D8804E295E}" destId="{F013BCB8-D29C-4D0C-AEF4-5CA809957195}" srcOrd="1" destOrd="0" presId="urn:microsoft.com/office/officeart/2005/8/layout/list1"/>
    <dgm:cxn modelId="{410AFE08-CBB3-42F1-9F7C-4DF02F308C63}" srcId="{E8EC7114-FC92-4346-A902-DF96F228362B}" destId="{D125DA3D-D2D6-49DB-9169-97DBCF50BA33}" srcOrd="3" destOrd="0" parTransId="{522ED90E-A16E-47A5-952D-FE17AF0A7E77}" sibTransId="{AC25B58E-95A2-4963-9325-559839084F9A}"/>
    <dgm:cxn modelId="{5EB819D7-5799-4D05-8CF9-4D97B0CA65D6}" type="presOf" srcId="{D1070E37-BF7C-48AA-B4CC-49D8804E295E}" destId="{DF0473B6-520B-471B-83A3-5A077426EFC1}" srcOrd="0" destOrd="0" presId="urn:microsoft.com/office/officeart/2005/8/layout/list1"/>
    <dgm:cxn modelId="{2B3C7E78-6A57-4DBE-8E96-C11599B45DE8}" type="presOf" srcId="{E8EC7114-FC92-4346-A902-DF96F228362B}" destId="{7AAD2E5F-D6FD-460A-84CB-85C0885F8EEA}" srcOrd="0" destOrd="0" presId="urn:microsoft.com/office/officeart/2005/8/layout/list1"/>
    <dgm:cxn modelId="{09D55AC8-67B0-4D0B-BE62-C9F2590259B9}" type="presOf" srcId="{E8E4E3A9-18C8-4091-A5AB-B4C40CBDEFB4}" destId="{CA9A3E81-4B44-440A-8745-B471A0581F6A}" srcOrd="0" destOrd="0" presId="urn:microsoft.com/office/officeart/2005/8/layout/list1"/>
    <dgm:cxn modelId="{709DA69A-9675-4069-9F06-09A5C8403825}" srcId="{E8EC7114-FC92-4346-A902-DF96F228362B}" destId="{E8E4E3A9-18C8-4091-A5AB-B4C40CBDEFB4}" srcOrd="0" destOrd="0" parTransId="{709E6CBA-CBE6-4FF8-98DA-AAB431DE8DAB}" sibTransId="{974B45F2-5AA8-45D9-BEF5-594E02064563}"/>
    <dgm:cxn modelId="{FBE50A97-C5E7-474D-8AB4-08E933BCAE9E}" type="presOf" srcId="{52AD650A-D7B1-4087-8918-31FD36C117CE}" destId="{FA5B5860-07A0-4BAE-97FA-125E908F3636}" srcOrd="1" destOrd="0" presId="urn:microsoft.com/office/officeart/2005/8/layout/list1"/>
    <dgm:cxn modelId="{CCD02581-E72C-4B49-9C78-2778732506C1}" type="presOf" srcId="{8B7FD0AB-9FDF-40C6-AAA0-3D42DF744C19}" destId="{9447E2E9-4EF3-4300-A470-4CA6D252F47F}" srcOrd="0" destOrd="0" presId="urn:microsoft.com/office/officeart/2005/8/layout/list1"/>
    <dgm:cxn modelId="{1F06CFF1-8DF5-4320-B2C5-C3C2E617F063}" srcId="{E8EC7114-FC92-4346-A902-DF96F228362B}" destId="{D1070E37-BF7C-48AA-B4CC-49D8804E295E}" srcOrd="1" destOrd="0" parTransId="{E398D373-6CF8-4B6B-B113-3A3905B5D0C2}" sibTransId="{3E1D727E-E322-447C-8139-57F02EB467F8}"/>
    <dgm:cxn modelId="{094C1A1A-28FA-4DBB-9991-6D51F5DD6591}" type="presOf" srcId="{E8E4E3A9-18C8-4091-A5AB-B4C40CBDEFB4}" destId="{9BE6AE6D-8C81-457A-878B-DC9C6132721E}" srcOrd="1" destOrd="0" presId="urn:microsoft.com/office/officeart/2005/8/layout/list1"/>
    <dgm:cxn modelId="{14D74B57-4A19-47FF-9548-5B231DCC9FA7}" srcId="{E8EC7114-FC92-4346-A902-DF96F228362B}" destId="{52AD650A-D7B1-4087-8918-31FD36C117CE}" srcOrd="4" destOrd="0" parTransId="{32CE0D4D-84EC-447C-BC7E-7EEFF0E2ABAA}" sibTransId="{DA025DEE-E33E-4874-8476-9AF496258A09}"/>
    <dgm:cxn modelId="{1D9ECDDC-330A-4C42-8172-6E48C9B3DE92}" type="presOf" srcId="{D125DA3D-D2D6-49DB-9169-97DBCF50BA33}" destId="{3C87E88D-F5C2-4B3B-8E3F-F8C1243E7E74}" srcOrd="0" destOrd="0" presId="urn:microsoft.com/office/officeart/2005/8/layout/list1"/>
    <dgm:cxn modelId="{8ADBA121-2BF6-41A4-BCB8-7FC3CFCC0AD5}" srcId="{E8EC7114-FC92-4346-A902-DF96F228362B}" destId="{8B7FD0AB-9FDF-40C6-AAA0-3D42DF744C19}" srcOrd="2" destOrd="0" parTransId="{3BC769A7-C6AA-4854-B847-42F7F7DA2A5F}" sibTransId="{580968F5-2327-4C04-B420-052F32629C96}"/>
    <dgm:cxn modelId="{68959628-8BE2-4101-B1AD-D8DE3C1FBD39}" type="presParOf" srcId="{7AAD2E5F-D6FD-460A-84CB-85C0885F8EEA}" destId="{2736618E-E0FA-40F1-8CCE-C5069A1CCEB2}" srcOrd="0" destOrd="0" presId="urn:microsoft.com/office/officeart/2005/8/layout/list1"/>
    <dgm:cxn modelId="{22E2035E-4E96-4FC6-8CC9-CC83768DD7EC}" type="presParOf" srcId="{2736618E-E0FA-40F1-8CCE-C5069A1CCEB2}" destId="{CA9A3E81-4B44-440A-8745-B471A0581F6A}" srcOrd="0" destOrd="0" presId="urn:microsoft.com/office/officeart/2005/8/layout/list1"/>
    <dgm:cxn modelId="{FF359C30-EA11-4AAC-9B0A-DFD80B6F4D58}" type="presParOf" srcId="{2736618E-E0FA-40F1-8CCE-C5069A1CCEB2}" destId="{9BE6AE6D-8C81-457A-878B-DC9C6132721E}" srcOrd="1" destOrd="0" presId="urn:microsoft.com/office/officeart/2005/8/layout/list1"/>
    <dgm:cxn modelId="{160DAD59-BB37-4A4A-826D-527CFA6BC2D9}" type="presParOf" srcId="{7AAD2E5F-D6FD-460A-84CB-85C0885F8EEA}" destId="{158FD91F-3B85-427C-9F9C-8B88EE541F2B}" srcOrd="1" destOrd="0" presId="urn:microsoft.com/office/officeart/2005/8/layout/list1"/>
    <dgm:cxn modelId="{395995DB-F3D9-4905-8454-B70C620DB1D1}" type="presParOf" srcId="{7AAD2E5F-D6FD-460A-84CB-85C0885F8EEA}" destId="{0D4C2EBD-177E-4326-9D80-DF36CCCBA9A7}" srcOrd="2" destOrd="0" presId="urn:microsoft.com/office/officeart/2005/8/layout/list1"/>
    <dgm:cxn modelId="{D7C188C9-0927-4E4F-907D-5B7D95FC6FAA}" type="presParOf" srcId="{7AAD2E5F-D6FD-460A-84CB-85C0885F8EEA}" destId="{84898A0E-7783-4B4C-B5C1-40D6FB5167F9}" srcOrd="3" destOrd="0" presId="urn:microsoft.com/office/officeart/2005/8/layout/list1"/>
    <dgm:cxn modelId="{DAA70D73-0558-4335-8187-018AB4DEB1CC}" type="presParOf" srcId="{7AAD2E5F-D6FD-460A-84CB-85C0885F8EEA}" destId="{1B9E9A9B-54A7-4C45-91FE-3F72E8C4851C}" srcOrd="4" destOrd="0" presId="urn:microsoft.com/office/officeart/2005/8/layout/list1"/>
    <dgm:cxn modelId="{D5719C3B-011B-4E43-8120-64DBA3A78D5A}" type="presParOf" srcId="{1B9E9A9B-54A7-4C45-91FE-3F72E8C4851C}" destId="{DF0473B6-520B-471B-83A3-5A077426EFC1}" srcOrd="0" destOrd="0" presId="urn:microsoft.com/office/officeart/2005/8/layout/list1"/>
    <dgm:cxn modelId="{3BDDB7E2-21CF-43F5-B4C3-BF3154EF5488}" type="presParOf" srcId="{1B9E9A9B-54A7-4C45-91FE-3F72E8C4851C}" destId="{F013BCB8-D29C-4D0C-AEF4-5CA809957195}" srcOrd="1" destOrd="0" presId="urn:microsoft.com/office/officeart/2005/8/layout/list1"/>
    <dgm:cxn modelId="{36EE4315-EBCB-4144-B933-F88E8EB49748}" type="presParOf" srcId="{7AAD2E5F-D6FD-460A-84CB-85C0885F8EEA}" destId="{811F914F-B338-483B-9BAE-42B36C0C9FF8}" srcOrd="5" destOrd="0" presId="urn:microsoft.com/office/officeart/2005/8/layout/list1"/>
    <dgm:cxn modelId="{A72B9A96-2DD0-4C27-BBBA-8709854F3ED7}" type="presParOf" srcId="{7AAD2E5F-D6FD-460A-84CB-85C0885F8EEA}" destId="{4194ACB4-F128-4EA0-A418-4FF1994FC68E}" srcOrd="6" destOrd="0" presId="urn:microsoft.com/office/officeart/2005/8/layout/list1"/>
    <dgm:cxn modelId="{80E1EAEC-9D9B-4EDD-9F90-FCB0D8EB5D60}" type="presParOf" srcId="{7AAD2E5F-D6FD-460A-84CB-85C0885F8EEA}" destId="{7453507D-8746-475B-892A-D4BC35F76D0E}" srcOrd="7" destOrd="0" presId="urn:microsoft.com/office/officeart/2005/8/layout/list1"/>
    <dgm:cxn modelId="{9AFFFF58-67FD-4E2F-A47A-1A4D1B56E8C3}" type="presParOf" srcId="{7AAD2E5F-D6FD-460A-84CB-85C0885F8EEA}" destId="{E1C0D56A-53BC-4B13-9F76-79D76766C810}" srcOrd="8" destOrd="0" presId="urn:microsoft.com/office/officeart/2005/8/layout/list1"/>
    <dgm:cxn modelId="{F76091AB-FD74-4DD0-AB11-7C139F812378}" type="presParOf" srcId="{E1C0D56A-53BC-4B13-9F76-79D76766C810}" destId="{9447E2E9-4EF3-4300-A470-4CA6D252F47F}" srcOrd="0" destOrd="0" presId="urn:microsoft.com/office/officeart/2005/8/layout/list1"/>
    <dgm:cxn modelId="{36834F09-57C0-41F4-9B57-8A9FD043EF5B}" type="presParOf" srcId="{E1C0D56A-53BC-4B13-9F76-79D76766C810}" destId="{104989AB-86F9-4E05-A12D-48955043ADE4}" srcOrd="1" destOrd="0" presId="urn:microsoft.com/office/officeart/2005/8/layout/list1"/>
    <dgm:cxn modelId="{2A676673-5E04-46DB-A66F-C1766316D4D9}" type="presParOf" srcId="{7AAD2E5F-D6FD-460A-84CB-85C0885F8EEA}" destId="{B16DB836-90A0-41F3-AEEA-0936860EE253}" srcOrd="9" destOrd="0" presId="urn:microsoft.com/office/officeart/2005/8/layout/list1"/>
    <dgm:cxn modelId="{335A47A9-1C01-4DE9-BF60-768793A47296}" type="presParOf" srcId="{7AAD2E5F-D6FD-460A-84CB-85C0885F8EEA}" destId="{4B49F5ED-B953-466F-8743-536914E3FD1B}" srcOrd="10" destOrd="0" presId="urn:microsoft.com/office/officeart/2005/8/layout/list1"/>
    <dgm:cxn modelId="{9B0536EA-4D6F-47EE-94DD-E94A077E6D14}" type="presParOf" srcId="{7AAD2E5F-D6FD-460A-84CB-85C0885F8EEA}" destId="{EE8DA9BE-A131-4E91-8C18-1666E1468B9C}" srcOrd="11" destOrd="0" presId="urn:microsoft.com/office/officeart/2005/8/layout/list1"/>
    <dgm:cxn modelId="{343971A5-D71C-4ADD-A6A0-2EE18D18EB3B}" type="presParOf" srcId="{7AAD2E5F-D6FD-460A-84CB-85C0885F8EEA}" destId="{C8C99582-1607-4187-B62A-0364FB22B318}" srcOrd="12" destOrd="0" presId="urn:microsoft.com/office/officeart/2005/8/layout/list1"/>
    <dgm:cxn modelId="{62B4825F-B113-4EDD-B48F-4F8188828AE6}" type="presParOf" srcId="{C8C99582-1607-4187-B62A-0364FB22B318}" destId="{3C87E88D-F5C2-4B3B-8E3F-F8C1243E7E74}" srcOrd="0" destOrd="0" presId="urn:microsoft.com/office/officeart/2005/8/layout/list1"/>
    <dgm:cxn modelId="{8FD0A0C4-1712-4520-A204-87440EAA9403}" type="presParOf" srcId="{C8C99582-1607-4187-B62A-0364FB22B318}" destId="{39812216-906C-4BA0-BDAA-2C9C2D66B0C6}" srcOrd="1" destOrd="0" presId="urn:microsoft.com/office/officeart/2005/8/layout/list1"/>
    <dgm:cxn modelId="{D7F6BEDC-D68D-4736-AB80-9AADAAB9D3A6}" type="presParOf" srcId="{7AAD2E5F-D6FD-460A-84CB-85C0885F8EEA}" destId="{5219E41C-4A82-4E66-B62A-9187C6A25889}" srcOrd="13" destOrd="0" presId="urn:microsoft.com/office/officeart/2005/8/layout/list1"/>
    <dgm:cxn modelId="{98CCC147-861D-444B-99A5-FDCD34B50EAE}" type="presParOf" srcId="{7AAD2E5F-D6FD-460A-84CB-85C0885F8EEA}" destId="{CD8C902A-3FE5-472C-8B5E-84F6BE3EF172}" srcOrd="14" destOrd="0" presId="urn:microsoft.com/office/officeart/2005/8/layout/list1"/>
    <dgm:cxn modelId="{651A9C4E-B15A-4FF2-8952-EB3FF53AB287}" type="presParOf" srcId="{7AAD2E5F-D6FD-460A-84CB-85C0885F8EEA}" destId="{45321B17-592F-4C88-8A61-67F15E5DB203}" srcOrd="15" destOrd="0" presId="urn:microsoft.com/office/officeart/2005/8/layout/list1"/>
    <dgm:cxn modelId="{D6D56F0E-B4B7-4675-B6F8-1977605BD74C}" type="presParOf" srcId="{7AAD2E5F-D6FD-460A-84CB-85C0885F8EEA}" destId="{4A5278D6-42BE-4D8B-A9F1-A2F7E3A72CFB}" srcOrd="16" destOrd="0" presId="urn:microsoft.com/office/officeart/2005/8/layout/list1"/>
    <dgm:cxn modelId="{3F015859-C856-461D-80AB-2FDD11B20EC1}" type="presParOf" srcId="{4A5278D6-42BE-4D8B-A9F1-A2F7E3A72CFB}" destId="{BD6B19F4-2741-4E3B-98C1-362DC7A88CBD}" srcOrd="0" destOrd="0" presId="urn:microsoft.com/office/officeart/2005/8/layout/list1"/>
    <dgm:cxn modelId="{397C1F9A-827D-4FD0-A50B-9EBADE1C953F}" type="presParOf" srcId="{4A5278D6-42BE-4D8B-A9F1-A2F7E3A72CFB}" destId="{FA5B5860-07A0-4BAE-97FA-125E908F3636}" srcOrd="1" destOrd="0" presId="urn:microsoft.com/office/officeart/2005/8/layout/list1"/>
    <dgm:cxn modelId="{0AD8810D-EDFE-4673-BDCF-544E5E1F05ED}" type="presParOf" srcId="{7AAD2E5F-D6FD-460A-84CB-85C0885F8EEA}" destId="{A0D4A058-D0A3-4AE6-9C4A-66C4F3F58A69}" srcOrd="17" destOrd="0" presId="urn:microsoft.com/office/officeart/2005/8/layout/list1"/>
    <dgm:cxn modelId="{2C1B62EE-6921-4502-8A34-0303A2E0EDF0}" type="presParOf" srcId="{7AAD2E5F-D6FD-460A-84CB-85C0885F8EEA}" destId="{074E5F80-8FA7-4BDF-841F-E2A3291D328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15D852-1D21-4977-B7F6-FC209322C2BF}"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D3C4C496-CFF5-440D-8FCC-EE791F611492}">
      <dgm:prSet phldrT="[Text]"/>
      <dgm:spPr/>
      <dgm:t>
        <a:bodyPr/>
        <a:lstStyle/>
        <a:p>
          <a:r>
            <a:rPr lang="en-GB" dirty="0" smtClean="0"/>
            <a:t>Improve quality of data for all</a:t>
          </a:r>
          <a:endParaRPr lang="en-US" dirty="0"/>
        </a:p>
      </dgm:t>
    </dgm:pt>
    <dgm:pt modelId="{7BBD33FB-4CE3-4116-8DCB-02BA46698FF6}" type="parTrans" cxnId="{F0F15966-3F5E-40BE-989B-F2161A524F7F}">
      <dgm:prSet/>
      <dgm:spPr/>
      <dgm:t>
        <a:bodyPr/>
        <a:lstStyle/>
        <a:p>
          <a:endParaRPr lang="en-US"/>
        </a:p>
      </dgm:t>
    </dgm:pt>
    <dgm:pt modelId="{163B866A-0F50-4B9C-84F3-CDCD2A24285A}" type="sibTrans" cxnId="{F0F15966-3F5E-40BE-989B-F2161A524F7F}">
      <dgm:prSet/>
      <dgm:spPr/>
      <dgm:t>
        <a:bodyPr/>
        <a:lstStyle/>
        <a:p>
          <a:endParaRPr lang="en-US"/>
        </a:p>
      </dgm:t>
    </dgm:pt>
    <dgm:pt modelId="{4704BD97-A874-4543-98A2-ACE2C27A293A}">
      <dgm:prSet phldrT="[Text]"/>
      <dgm:spPr/>
      <dgm:t>
        <a:bodyPr/>
        <a:lstStyle/>
        <a:p>
          <a:r>
            <a:rPr lang="en-GB" dirty="0" smtClean="0"/>
            <a:t>Prioritise existing issues</a:t>
          </a:r>
          <a:endParaRPr lang="en-US" dirty="0"/>
        </a:p>
      </dgm:t>
    </dgm:pt>
    <dgm:pt modelId="{B9D8C1E5-BD51-465A-AFFC-0AFCF264F671}" type="parTrans" cxnId="{6E689ACD-6E12-4707-808D-B542FEA28ECA}">
      <dgm:prSet/>
      <dgm:spPr/>
      <dgm:t>
        <a:bodyPr/>
        <a:lstStyle/>
        <a:p>
          <a:endParaRPr lang="en-US"/>
        </a:p>
      </dgm:t>
    </dgm:pt>
    <dgm:pt modelId="{B4C44202-F721-4A2E-82B6-3B5CE464C6C5}" type="sibTrans" cxnId="{6E689ACD-6E12-4707-808D-B542FEA28ECA}">
      <dgm:prSet/>
      <dgm:spPr/>
      <dgm:t>
        <a:bodyPr/>
        <a:lstStyle/>
        <a:p>
          <a:endParaRPr lang="en-US"/>
        </a:p>
      </dgm:t>
    </dgm:pt>
    <dgm:pt modelId="{98E56BE8-435B-4956-8C78-13F914CB10DD}">
      <dgm:prSet phldrT="[Text]"/>
      <dgm:spPr/>
      <dgm:t>
        <a:bodyPr/>
        <a:lstStyle/>
        <a:p>
          <a:r>
            <a:rPr lang="en-GB" dirty="0" smtClean="0"/>
            <a:t>Cohesive activity, tools and services</a:t>
          </a:r>
          <a:endParaRPr lang="en-US" dirty="0"/>
        </a:p>
      </dgm:t>
    </dgm:pt>
    <dgm:pt modelId="{D60EDE8C-B280-495E-98C2-C5839FE540A5}" type="parTrans" cxnId="{695E0686-DFC1-4325-B66F-1D19E876B2A1}">
      <dgm:prSet/>
      <dgm:spPr/>
      <dgm:t>
        <a:bodyPr/>
        <a:lstStyle/>
        <a:p>
          <a:endParaRPr lang="en-US"/>
        </a:p>
      </dgm:t>
    </dgm:pt>
    <dgm:pt modelId="{4F111C9B-DD20-4E85-80E8-0AEE83800D3B}" type="sibTrans" cxnId="{695E0686-DFC1-4325-B66F-1D19E876B2A1}">
      <dgm:prSet/>
      <dgm:spPr/>
      <dgm:t>
        <a:bodyPr/>
        <a:lstStyle/>
        <a:p>
          <a:endParaRPr lang="en-US"/>
        </a:p>
      </dgm:t>
    </dgm:pt>
    <dgm:pt modelId="{CF97882E-20A1-4FA5-A045-E13F5614BAE5}">
      <dgm:prSet phldrT="[Text]"/>
      <dgm:spPr/>
      <dgm:t>
        <a:bodyPr/>
        <a:lstStyle/>
        <a:p>
          <a:r>
            <a:rPr lang="en-GB" dirty="0" smtClean="0"/>
            <a:t>Save time and money from the outset</a:t>
          </a:r>
          <a:endParaRPr lang="en-US" dirty="0"/>
        </a:p>
      </dgm:t>
    </dgm:pt>
    <dgm:pt modelId="{2D5B3572-C554-4F58-8D0D-EDED94EEC77A}" type="parTrans" cxnId="{4F225782-E663-414D-A392-9C20B53A79D8}">
      <dgm:prSet/>
      <dgm:spPr/>
      <dgm:t>
        <a:bodyPr/>
        <a:lstStyle/>
        <a:p>
          <a:endParaRPr lang="en-US"/>
        </a:p>
      </dgm:t>
    </dgm:pt>
    <dgm:pt modelId="{21707502-4D45-4F28-8410-5BE0A0959013}" type="sibTrans" cxnId="{4F225782-E663-414D-A392-9C20B53A79D8}">
      <dgm:prSet/>
      <dgm:spPr/>
      <dgm:t>
        <a:bodyPr/>
        <a:lstStyle/>
        <a:p>
          <a:endParaRPr lang="en-US"/>
        </a:p>
      </dgm:t>
    </dgm:pt>
    <dgm:pt modelId="{697DC53E-F252-4A1B-8500-D9D4B34A6A04}">
      <dgm:prSet phldrT="[Text]"/>
      <dgm:spPr/>
      <dgm:t>
        <a:bodyPr/>
        <a:lstStyle/>
        <a:p>
          <a:r>
            <a:rPr lang="en-GB" dirty="0" smtClean="0"/>
            <a:t>JISC services</a:t>
          </a:r>
          <a:endParaRPr lang="en-US" dirty="0"/>
        </a:p>
      </dgm:t>
    </dgm:pt>
    <dgm:pt modelId="{6C1DFC32-4873-4F22-B675-7E2D62D35F59}" type="parTrans" cxnId="{8AE67774-B185-4ADB-83A0-C143110D5C58}">
      <dgm:prSet/>
      <dgm:spPr/>
      <dgm:t>
        <a:bodyPr/>
        <a:lstStyle/>
        <a:p>
          <a:endParaRPr lang="en-US"/>
        </a:p>
      </dgm:t>
    </dgm:pt>
    <dgm:pt modelId="{B47415A4-46D1-42FB-B6D9-7AE9D1B5C93A}" type="sibTrans" cxnId="{8AE67774-B185-4ADB-83A0-C143110D5C58}">
      <dgm:prSet/>
      <dgm:spPr/>
      <dgm:t>
        <a:bodyPr/>
        <a:lstStyle/>
        <a:p>
          <a:endParaRPr lang="en-US"/>
        </a:p>
      </dgm:t>
    </dgm:pt>
    <dgm:pt modelId="{80FF0428-1D0D-4EA3-A24E-1871EF7523F4}">
      <dgm:prSet phldrT="[Text]"/>
      <dgm:spPr/>
      <dgm:t>
        <a:bodyPr/>
        <a:lstStyle/>
        <a:p>
          <a:r>
            <a:rPr lang="en-GB" dirty="0" smtClean="0"/>
            <a:t>Commercial and non-commercial suppliers</a:t>
          </a:r>
          <a:endParaRPr lang="en-US" dirty="0"/>
        </a:p>
      </dgm:t>
    </dgm:pt>
    <dgm:pt modelId="{77D19222-922A-44AF-8667-90E53D405A98}" type="parTrans" cxnId="{950F89E9-9BF8-43F6-9D8D-01068496E4AC}">
      <dgm:prSet/>
      <dgm:spPr/>
      <dgm:t>
        <a:bodyPr/>
        <a:lstStyle/>
        <a:p>
          <a:endParaRPr lang="en-US"/>
        </a:p>
      </dgm:t>
    </dgm:pt>
    <dgm:pt modelId="{739CCBCC-73AF-447D-9FD1-E17398DFCBB2}" type="sibTrans" cxnId="{950F89E9-9BF8-43F6-9D8D-01068496E4AC}">
      <dgm:prSet/>
      <dgm:spPr/>
      <dgm:t>
        <a:bodyPr/>
        <a:lstStyle/>
        <a:p>
          <a:endParaRPr lang="en-US"/>
        </a:p>
      </dgm:t>
    </dgm:pt>
    <dgm:pt modelId="{E4392838-E082-4F3E-9FF5-81CE65093F99}">
      <dgm:prSet phldrT="[Text]"/>
      <dgm:spPr/>
      <dgm:t>
        <a:bodyPr/>
        <a:lstStyle/>
        <a:p>
          <a:r>
            <a:rPr lang="en-GB" dirty="0" smtClean="0"/>
            <a:t>Academic institutions</a:t>
          </a:r>
          <a:endParaRPr lang="en-US" dirty="0"/>
        </a:p>
      </dgm:t>
    </dgm:pt>
    <dgm:pt modelId="{B1B34264-EE81-4537-9F23-305182CA4D1E}" type="parTrans" cxnId="{242A97FC-F832-447F-8C1E-3952B285844E}">
      <dgm:prSet/>
      <dgm:spPr/>
      <dgm:t>
        <a:bodyPr/>
        <a:lstStyle/>
        <a:p>
          <a:endParaRPr lang="en-US"/>
        </a:p>
      </dgm:t>
    </dgm:pt>
    <dgm:pt modelId="{F78B6890-701F-4F74-8BE0-CAA341BC5558}" type="sibTrans" cxnId="{242A97FC-F832-447F-8C1E-3952B285844E}">
      <dgm:prSet/>
      <dgm:spPr/>
      <dgm:t>
        <a:bodyPr/>
        <a:lstStyle/>
        <a:p>
          <a:endParaRPr lang="en-US"/>
        </a:p>
      </dgm:t>
    </dgm:pt>
    <dgm:pt modelId="{629534D1-26A8-442B-A8BD-6EFC306FCA5A}">
      <dgm:prSet phldrT="[Text]"/>
      <dgm:spPr/>
      <dgm:t>
        <a:bodyPr/>
        <a:lstStyle/>
        <a:p>
          <a:r>
            <a:rPr lang="en-GB" dirty="0" smtClean="0"/>
            <a:t>Leverage investment </a:t>
          </a:r>
          <a:endParaRPr lang="en-US" dirty="0"/>
        </a:p>
      </dgm:t>
    </dgm:pt>
    <dgm:pt modelId="{122B2156-D5D9-415B-91AB-54A6774E1795}" type="parTrans" cxnId="{4BB2CACF-158F-4A92-9859-1F34D2AB204E}">
      <dgm:prSet/>
      <dgm:spPr/>
      <dgm:t>
        <a:bodyPr/>
        <a:lstStyle/>
        <a:p>
          <a:endParaRPr lang="en-GB"/>
        </a:p>
      </dgm:t>
    </dgm:pt>
    <dgm:pt modelId="{672C3FD8-24F6-4ECA-8CD7-03CF96D2CC8A}" type="sibTrans" cxnId="{4BB2CACF-158F-4A92-9859-1F34D2AB204E}">
      <dgm:prSet/>
      <dgm:spPr/>
      <dgm:t>
        <a:bodyPr/>
        <a:lstStyle/>
        <a:p>
          <a:endParaRPr lang="en-GB"/>
        </a:p>
      </dgm:t>
    </dgm:pt>
    <dgm:pt modelId="{C6AC1DF2-BA20-4F12-A9B5-9D2CD8F2D889}">
      <dgm:prSet phldrT="[Text]"/>
      <dgm:spPr/>
      <dgm:t>
        <a:bodyPr/>
        <a:lstStyle/>
        <a:p>
          <a:r>
            <a:rPr lang="en-GB" dirty="0" smtClean="0"/>
            <a:t>Openness</a:t>
          </a:r>
          <a:endParaRPr lang="en-US" dirty="0"/>
        </a:p>
      </dgm:t>
    </dgm:pt>
    <dgm:pt modelId="{141CE0AE-A38A-47D8-B7E9-BABE4310E821}" type="parTrans" cxnId="{E9E625CF-AF64-4A26-A14B-C80BF3AF2485}">
      <dgm:prSet/>
      <dgm:spPr/>
      <dgm:t>
        <a:bodyPr/>
        <a:lstStyle/>
        <a:p>
          <a:endParaRPr lang="en-GB"/>
        </a:p>
      </dgm:t>
    </dgm:pt>
    <dgm:pt modelId="{A994D9D7-0EA7-4646-B602-4CB1BFE1D617}" type="sibTrans" cxnId="{E9E625CF-AF64-4A26-A14B-C80BF3AF2485}">
      <dgm:prSet/>
      <dgm:spPr/>
      <dgm:t>
        <a:bodyPr/>
        <a:lstStyle/>
        <a:p>
          <a:endParaRPr lang="en-GB"/>
        </a:p>
      </dgm:t>
    </dgm:pt>
    <dgm:pt modelId="{276F42F5-47CA-4469-88B9-CF098F250875}">
      <dgm:prSet phldrT="[Text]"/>
      <dgm:spPr/>
      <dgm:t>
        <a:bodyPr/>
        <a:lstStyle/>
        <a:p>
          <a:r>
            <a:rPr lang="en-GB" dirty="0" smtClean="0"/>
            <a:t>Technology</a:t>
          </a:r>
          <a:endParaRPr lang="en-US" dirty="0"/>
        </a:p>
      </dgm:t>
    </dgm:pt>
    <dgm:pt modelId="{B3F18A00-C27F-4210-A6CE-6496F2E370A3}" type="parTrans" cxnId="{738323AD-83C5-40C4-B780-1AA58A0D940E}">
      <dgm:prSet/>
      <dgm:spPr/>
      <dgm:t>
        <a:bodyPr/>
        <a:lstStyle/>
        <a:p>
          <a:endParaRPr lang="en-US"/>
        </a:p>
      </dgm:t>
    </dgm:pt>
    <dgm:pt modelId="{770AE302-B05C-453F-9A6B-502CDD00DC82}" type="sibTrans" cxnId="{738323AD-83C5-40C4-B780-1AA58A0D940E}">
      <dgm:prSet/>
      <dgm:spPr/>
      <dgm:t>
        <a:bodyPr/>
        <a:lstStyle/>
        <a:p>
          <a:endParaRPr lang="en-US"/>
        </a:p>
      </dgm:t>
    </dgm:pt>
    <dgm:pt modelId="{7D38FFB9-E223-49F9-8F32-ECD2F8CBAB42}">
      <dgm:prSet phldrT="[Text]"/>
      <dgm:spPr/>
      <dgm:t>
        <a:bodyPr/>
        <a:lstStyle/>
        <a:p>
          <a:r>
            <a:rPr lang="en-GB" dirty="0" smtClean="0"/>
            <a:t>Data</a:t>
          </a:r>
          <a:endParaRPr lang="en-US" dirty="0"/>
        </a:p>
      </dgm:t>
    </dgm:pt>
    <dgm:pt modelId="{A82DE29A-FB84-4E4F-9887-CD2B506A949B}" type="parTrans" cxnId="{7131B3CE-3502-4FCD-B1A1-38A267A59284}">
      <dgm:prSet/>
      <dgm:spPr/>
      <dgm:t>
        <a:bodyPr/>
        <a:lstStyle/>
        <a:p>
          <a:endParaRPr lang="en-US"/>
        </a:p>
      </dgm:t>
    </dgm:pt>
    <dgm:pt modelId="{59530450-E485-43B0-BCA9-D03121CA5EA8}" type="sibTrans" cxnId="{7131B3CE-3502-4FCD-B1A1-38A267A59284}">
      <dgm:prSet/>
      <dgm:spPr/>
      <dgm:t>
        <a:bodyPr/>
        <a:lstStyle/>
        <a:p>
          <a:endParaRPr lang="en-US"/>
        </a:p>
      </dgm:t>
    </dgm:pt>
    <dgm:pt modelId="{A3CA2E40-D92C-41FB-87A9-7B5B7896FC91}">
      <dgm:prSet phldrT="[Text]"/>
      <dgm:spPr/>
      <dgm:t>
        <a:bodyPr/>
        <a:lstStyle/>
        <a:p>
          <a:r>
            <a:rPr lang="en-GB" dirty="0" smtClean="0"/>
            <a:t>Relationships – UK, international, </a:t>
          </a:r>
          <a:r>
            <a:rPr lang="en-GB" dirty="0" smtClean="0"/>
            <a:t>suppliers</a:t>
          </a:r>
          <a:endParaRPr lang="en-US" dirty="0"/>
        </a:p>
      </dgm:t>
    </dgm:pt>
    <dgm:pt modelId="{2F54DB11-C00D-4698-AAB1-D75F33A0039A}" type="parTrans" cxnId="{696AB422-1C55-454A-92A6-B0A1A4A8E262}">
      <dgm:prSet/>
      <dgm:spPr/>
      <dgm:t>
        <a:bodyPr/>
        <a:lstStyle/>
        <a:p>
          <a:endParaRPr lang="en-US"/>
        </a:p>
      </dgm:t>
    </dgm:pt>
    <dgm:pt modelId="{CED11BCD-88F1-4352-A4AA-1F8EDCF888D9}" type="sibTrans" cxnId="{696AB422-1C55-454A-92A6-B0A1A4A8E262}">
      <dgm:prSet/>
      <dgm:spPr/>
      <dgm:t>
        <a:bodyPr/>
        <a:lstStyle/>
        <a:p>
          <a:endParaRPr lang="en-US"/>
        </a:p>
      </dgm:t>
    </dgm:pt>
    <dgm:pt modelId="{FE38F113-C28A-4A8F-9103-45849E538DD6}">
      <dgm:prSet phldrT="[Text]"/>
      <dgm:spPr/>
      <dgm:t>
        <a:bodyPr/>
        <a:lstStyle/>
        <a:p>
          <a:r>
            <a:rPr lang="en-US" dirty="0" smtClean="0"/>
            <a:t>Standards and Best Practice </a:t>
          </a:r>
          <a:endParaRPr lang="en-US" dirty="0"/>
        </a:p>
      </dgm:t>
    </dgm:pt>
    <dgm:pt modelId="{AEB8CA95-06B1-48F6-96A5-A7741716FB81}" type="parTrans" cxnId="{494EE364-250B-43FB-B098-EBB15A21B822}">
      <dgm:prSet/>
      <dgm:spPr/>
      <dgm:t>
        <a:bodyPr/>
        <a:lstStyle/>
        <a:p>
          <a:endParaRPr lang="en-GB"/>
        </a:p>
      </dgm:t>
    </dgm:pt>
    <dgm:pt modelId="{65BFEB94-F163-40D1-AE06-873404FD29A4}" type="sibTrans" cxnId="{494EE364-250B-43FB-B098-EBB15A21B822}">
      <dgm:prSet/>
      <dgm:spPr/>
      <dgm:t>
        <a:bodyPr/>
        <a:lstStyle/>
        <a:p>
          <a:endParaRPr lang="en-GB"/>
        </a:p>
      </dgm:t>
    </dgm:pt>
    <dgm:pt modelId="{9D952031-2F15-4328-B59B-D6DF2E82433F}">
      <dgm:prSet phldrT="[Text]"/>
      <dgm:spPr/>
      <dgm:t>
        <a:bodyPr/>
        <a:lstStyle/>
        <a:p>
          <a:r>
            <a:rPr lang="en-US" dirty="0" smtClean="0"/>
            <a:t>Promote interoperability and exchange of data </a:t>
          </a:r>
          <a:endParaRPr lang="en-US" dirty="0"/>
        </a:p>
      </dgm:t>
    </dgm:pt>
    <dgm:pt modelId="{6F31C49D-DE21-4104-92A5-E339DE0D89DD}" type="parTrans" cxnId="{9598D3C6-72F0-40D9-9FC5-5812A41CDB78}">
      <dgm:prSet/>
      <dgm:spPr/>
      <dgm:t>
        <a:bodyPr/>
        <a:lstStyle/>
        <a:p>
          <a:endParaRPr lang="en-GB"/>
        </a:p>
      </dgm:t>
    </dgm:pt>
    <dgm:pt modelId="{1CD7BB41-49A1-43F5-A73A-46AC7745BEDF}" type="sibTrans" cxnId="{9598D3C6-72F0-40D9-9FC5-5812A41CDB78}">
      <dgm:prSet/>
      <dgm:spPr/>
      <dgm:t>
        <a:bodyPr/>
        <a:lstStyle/>
        <a:p>
          <a:endParaRPr lang="en-GB"/>
        </a:p>
      </dgm:t>
    </dgm:pt>
    <dgm:pt modelId="{BB352FA9-7A9B-4BFF-8167-B8701DACE26C}">
      <dgm:prSet phldrT="[Text]"/>
      <dgm:spPr/>
      <dgm:t>
        <a:bodyPr/>
        <a:lstStyle/>
        <a:p>
          <a:r>
            <a:rPr lang="en-US" dirty="0" smtClean="0"/>
            <a:t>Structured and accurate data</a:t>
          </a:r>
          <a:endParaRPr lang="en-US" dirty="0"/>
        </a:p>
      </dgm:t>
    </dgm:pt>
    <dgm:pt modelId="{A453127E-8E71-46C9-A652-7227E467EA25}" type="parTrans" cxnId="{FC7DDED6-6887-4870-B2DF-DF72C6CAA68F}">
      <dgm:prSet/>
      <dgm:spPr/>
      <dgm:t>
        <a:bodyPr/>
        <a:lstStyle/>
        <a:p>
          <a:endParaRPr lang="en-GB"/>
        </a:p>
      </dgm:t>
    </dgm:pt>
    <dgm:pt modelId="{D4C1EBBB-9991-49CE-9FAC-E018DCB65796}" type="sibTrans" cxnId="{FC7DDED6-6887-4870-B2DF-DF72C6CAA68F}">
      <dgm:prSet/>
      <dgm:spPr/>
      <dgm:t>
        <a:bodyPr/>
        <a:lstStyle/>
        <a:p>
          <a:endParaRPr lang="en-GB"/>
        </a:p>
      </dgm:t>
    </dgm:pt>
    <dgm:pt modelId="{CD1AF806-BFD9-4528-9DE2-A7541EBC2A61}" type="pres">
      <dgm:prSet presAssocID="{DE15D852-1D21-4977-B7F6-FC209322C2BF}" presName="linear" presStyleCnt="0">
        <dgm:presLayoutVars>
          <dgm:animLvl val="lvl"/>
          <dgm:resizeHandles val="exact"/>
        </dgm:presLayoutVars>
      </dgm:prSet>
      <dgm:spPr/>
      <dgm:t>
        <a:bodyPr/>
        <a:lstStyle/>
        <a:p>
          <a:endParaRPr lang="en-GB"/>
        </a:p>
      </dgm:t>
    </dgm:pt>
    <dgm:pt modelId="{59CA4081-DE50-4D60-8AB0-84102EFF72FF}" type="pres">
      <dgm:prSet presAssocID="{629534D1-26A8-442B-A8BD-6EFC306FCA5A}" presName="parentText" presStyleLbl="node1" presStyleIdx="0" presStyleCnt="5">
        <dgm:presLayoutVars>
          <dgm:chMax val="0"/>
          <dgm:bulletEnabled val="1"/>
        </dgm:presLayoutVars>
      </dgm:prSet>
      <dgm:spPr/>
      <dgm:t>
        <a:bodyPr/>
        <a:lstStyle/>
        <a:p>
          <a:endParaRPr lang="en-GB"/>
        </a:p>
      </dgm:t>
    </dgm:pt>
    <dgm:pt modelId="{3EC2738E-5C5B-47EA-ABA2-2F11CF811DCA}" type="pres">
      <dgm:prSet presAssocID="{629534D1-26A8-442B-A8BD-6EFC306FCA5A}" presName="childText" presStyleLbl="revTx" presStyleIdx="0" presStyleCnt="5">
        <dgm:presLayoutVars>
          <dgm:bulletEnabled val="1"/>
        </dgm:presLayoutVars>
      </dgm:prSet>
      <dgm:spPr/>
      <dgm:t>
        <a:bodyPr/>
        <a:lstStyle/>
        <a:p>
          <a:endParaRPr lang="en-GB"/>
        </a:p>
      </dgm:t>
    </dgm:pt>
    <dgm:pt modelId="{6F94F254-348A-4BE5-82F2-023CE4248A01}" type="pres">
      <dgm:prSet presAssocID="{C6AC1DF2-BA20-4F12-A9B5-9D2CD8F2D889}" presName="parentText" presStyleLbl="node1" presStyleIdx="1" presStyleCnt="5">
        <dgm:presLayoutVars>
          <dgm:chMax val="0"/>
          <dgm:bulletEnabled val="1"/>
        </dgm:presLayoutVars>
      </dgm:prSet>
      <dgm:spPr/>
      <dgm:t>
        <a:bodyPr/>
        <a:lstStyle/>
        <a:p>
          <a:endParaRPr lang="en-GB"/>
        </a:p>
      </dgm:t>
    </dgm:pt>
    <dgm:pt modelId="{84815228-189C-4169-81CF-EAB238CD2FD5}" type="pres">
      <dgm:prSet presAssocID="{C6AC1DF2-BA20-4F12-A9B5-9D2CD8F2D889}" presName="childText" presStyleLbl="revTx" presStyleIdx="1" presStyleCnt="5">
        <dgm:presLayoutVars>
          <dgm:bulletEnabled val="1"/>
        </dgm:presLayoutVars>
      </dgm:prSet>
      <dgm:spPr/>
      <dgm:t>
        <a:bodyPr/>
        <a:lstStyle/>
        <a:p>
          <a:endParaRPr lang="en-GB"/>
        </a:p>
      </dgm:t>
    </dgm:pt>
    <dgm:pt modelId="{7126CCB5-E002-46B1-92C1-6D41905D7539}" type="pres">
      <dgm:prSet presAssocID="{FE38F113-C28A-4A8F-9103-45849E538DD6}" presName="parentText" presStyleLbl="node1" presStyleIdx="2" presStyleCnt="5">
        <dgm:presLayoutVars>
          <dgm:chMax val="0"/>
          <dgm:bulletEnabled val="1"/>
        </dgm:presLayoutVars>
      </dgm:prSet>
      <dgm:spPr/>
      <dgm:t>
        <a:bodyPr/>
        <a:lstStyle/>
        <a:p>
          <a:endParaRPr lang="en-GB"/>
        </a:p>
      </dgm:t>
    </dgm:pt>
    <dgm:pt modelId="{CC33EE40-D50B-4090-ADC7-8ABBB965A986}" type="pres">
      <dgm:prSet presAssocID="{FE38F113-C28A-4A8F-9103-45849E538DD6}" presName="childText" presStyleLbl="revTx" presStyleIdx="2" presStyleCnt="5">
        <dgm:presLayoutVars>
          <dgm:bulletEnabled val="1"/>
        </dgm:presLayoutVars>
      </dgm:prSet>
      <dgm:spPr/>
      <dgm:t>
        <a:bodyPr/>
        <a:lstStyle/>
        <a:p>
          <a:endParaRPr lang="en-GB"/>
        </a:p>
      </dgm:t>
    </dgm:pt>
    <dgm:pt modelId="{BC94762E-6698-434F-8E1D-FE76CD534FD2}" type="pres">
      <dgm:prSet presAssocID="{4704BD97-A874-4543-98A2-ACE2C27A293A}" presName="parentText" presStyleLbl="node1" presStyleIdx="3" presStyleCnt="5">
        <dgm:presLayoutVars>
          <dgm:chMax val="0"/>
          <dgm:bulletEnabled val="1"/>
        </dgm:presLayoutVars>
      </dgm:prSet>
      <dgm:spPr/>
      <dgm:t>
        <a:bodyPr/>
        <a:lstStyle/>
        <a:p>
          <a:endParaRPr lang="en-US"/>
        </a:p>
      </dgm:t>
    </dgm:pt>
    <dgm:pt modelId="{C342E6AF-025F-4EBD-BF27-AF0070FE9D9F}" type="pres">
      <dgm:prSet presAssocID="{4704BD97-A874-4543-98A2-ACE2C27A293A}" presName="childText" presStyleLbl="revTx" presStyleIdx="3" presStyleCnt="5">
        <dgm:presLayoutVars>
          <dgm:bulletEnabled val="1"/>
        </dgm:presLayoutVars>
      </dgm:prSet>
      <dgm:spPr/>
      <dgm:t>
        <a:bodyPr/>
        <a:lstStyle/>
        <a:p>
          <a:endParaRPr lang="en-US"/>
        </a:p>
      </dgm:t>
    </dgm:pt>
    <dgm:pt modelId="{989E40C8-3EBF-461B-9418-FC0281553E0D}" type="pres">
      <dgm:prSet presAssocID="{98E56BE8-435B-4956-8C78-13F914CB10DD}" presName="parentText" presStyleLbl="node1" presStyleIdx="4" presStyleCnt="5">
        <dgm:presLayoutVars>
          <dgm:chMax val="0"/>
          <dgm:bulletEnabled val="1"/>
        </dgm:presLayoutVars>
      </dgm:prSet>
      <dgm:spPr/>
      <dgm:t>
        <a:bodyPr/>
        <a:lstStyle/>
        <a:p>
          <a:endParaRPr lang="en-US"/>
        </a:p>
      </dgm:t>
    </dgm:pt>
    <dgm:pt modelId="{2C6C1680-888C-407F-80B9-A1997FCE8BA6}" type="pres">
      <dgm:prSet presAssocID="{98E56BE8-435B-4956-8C78-13F914CB10DD}" presName="childText" presStyleLbl="revTx" presStyleIdx="4" presStyleCnt="5">
        <dgm:presLayoutVars>
          <dgm:bulletEnabled val="1"/>
        </dgm:presLayoutVars>
      </dgm:prSet>
      <dgm:spPr/>
      <dgm:t>
        <a:bodyPr/>
        <a:lstStyle/>
        <a:p>
          <a:endParaRPr lang="en-US"/>
        </a:p>
      </dgm:t>
    </dgm:pt>
  </dgm:ptLst>
  <dgm:cxnLst>
    <dgm:cxn modelId="{950F89E9-9BF8-43F6-9D8D-01068496E4AC}" srcId="{98E56BE8-435B-4956-8C78-13F914CB10DD}" destId="{80FF0428-1D0D-4EA3-A24E-1871EF7523F4}" srcOrd="1" destOrd="0" parTransId="{77D19222-922A-44AF-8667-90E53D405A98}" sibTransId="{739CCBCC-73AF-447D-9FD1-E17398DFCBB2}"/>
    <dgm:cxn modelId="{A2DCEC84-1695-4DC5-99A8-8D8D6E0D3911}" type="presOf" srcId="{98E56BE8-435B-4956-8C78-13F914CB10DD}" destId="{989E40C8-3EBF-461B-9418-FC0281553E0D}" srcOrd="0" destOrd="0" presId="urn:microsoft.com/office/officeart/2005/8/layout/vList2"/>
    <dgm:cxn modelId="{242A97FC-F832-447F-8C1E-3952B285844E}" srcId="{98E56BE8-435B-4956-8C78-13F914CB10DD}" destId="{E4392838-E082-4F3E-9FF5-81CE65093F99}" srcOrd="2" destOrd="0" parTransId="{B1B34264-EE81-4537-9F23-305182CA4D1E}" sibTransId="{F78B6890-701F-4F74-8BE0-CAA341BC5558}"/>
    <dgm:cxn modelId="{695E0686-DFC1-4325-B66F-1D19E876B2A1}" srcId="{DE15D852-1D21-4977-B7F6-FC209322C2BF}" destId="{98E56BE8-435B-4956-8C78-13F914CB10DD}" srcOrd="4" destOrd="0" parTransId="{D60EDE8C-B280-495E-98C2-C5839FE540A5}" sibTransId="{4F111C9B-DD20-4E85-80E8-0AEE83800D3B}"/>
    <dgm:cxn modelId="{D6095E15-4166-4B23-992D-8CCF0C6A119D}" type="presOf" srcId="{E4392838-E082-4F3E-9FF5-81CE65093F99}" destId="{2C6C1680-888C-407F-80B9-A1997FCE8BA6}" srcOrd="0" destOrd="2" presId="urn:microsoft.com/office/officeart/2005/8/layout/vList2"/>
    <dgm:cxn modelId="{A9FA34AB-01B8-4B83-9486-237A433C3947}" type="presOf" srcId="{4704BD97-A874-4543-98A2-ACE2C27A293A}" destId="{BC94762E-6698-434F-8E1D-FE76CD534FD2}" srcOrd="0" destOrd="0" presId="urn:microsoft.com/office/officeart/2005/8/layout/vList2"/>
    <dgm:cxn modelId="{378ACCAF-091D-431C-9D18-1DCBEDC6F3CE}" type="presOf" srcId="{80FF0428-1D0D-4EA3-A24E-1871EF7523F4}" destId="{2C6C1680-888C-407F-80B9-A1997FCE8BA6}" srcOrd="0" destOrd="1" presId="urn:microsoft.com/office/officeart/2005/8/layout/vList2"/>
    <dgm:cxn modelId="{605E57D5-F67D-46B3-B1F5-851E31D3FDE9}" type="presOf" srcId="{7D38FFB9-E223-49F9-8F32-ECD2F8CBAB42}" destId="{84815228-189C-4169-81CF-EAB238CD2FD5}" srcOrd="0" destOrd="1" presId="urn:microsoft.com/office/officeart/2005/8/layout/vList2"/>
    <dgm:cxn modelId="{F87DDAC5-C83D-44BE-9F0A-E525060C2483}" type="presOf" srcId="{DE15D852-1D21-4977-B7F6-FC209322C2BF}" destId="{CD1AF806-BFD9-4528-9DE2-A7541EBC2A61}" srcOrd="0" destOrd="0" presId="urn:microsoft.com/office/officeart/2005/8/layout/vList2"/>
    <dgm:cxn modelId="{6E8E9727-E8DD-42EE-B6AE-441B19739959}" type="presOf" srcId="{BB352FA9-7A9B-4BFF-8167-B8701DACE26C}" destId="{CC33EE40-D50B-4090-ADC7-8ABBB965A986}" srcOrd="0" destOrd="0" presId="urn:microsoft.com/office/officeart/2005/8/layout/vList2"/>
    <dgm:cxn modelId="{E9E625CF-AF64-4A26-A14B-C80BF3AF2485}" srcId="{DE15D852-1D21-4977-B7F6-FC209322C2BF}" destId="{C6AC1DF2-BA20-4F12-A9B5-9D2CD8F2D889}" srcOrd="1" destOrd="0" parTransId="{141CE0AE-A38A-47D8-B7E9-BABE4310E821}" sibTransId="{A994D9D7-0EA7-4646-B602-4CB1BFE1D617}"/>
    <dgm:cxn modelId="{4BB2CACF-158F-4A92-9859-1F34D2AB204E}" srcId="{DE15D852-1D21-4977-B7F6-FC209322C2BF}" destId="{629534D1-26A8-442B-A8BD-6EFC306FCA5A}" srcOrd="0" destOrd="0" parTransId="{122B2156-D5D9-415B-91AB-54A6774E1795}" sibTransId="{672C3FD8-24F6-4ECA-8CD7-03CF96D2CC8A}"/>
    <dgm:cxn modelId="{494EE364-250B-43FB-B098-EBB15A21B822}" srcId="{DE15D852-1D21-4977-B7F6-FC209322C2BF}" destId="{FE38F113-C28A-4A8F-9103-45849E538DD6}" srcOrd="2" destOrd="0" parTransId="{AEB8CA95-06B1-48F6-96A5-A7741716FB81}" sibTransId="{65BFEB94-F163-40D1-AE06-873404FD29A4}"/>
    <dgm:cxn modelId="{36CD9655-0DAD-44DD-9E49-882389F64BB4}" type="presOf" srcId="{C6AC1DF2-BA20-4F12-A9B5-9D2CD8F2D889}" destId="{6F94F254-348A-4BE5-82F2-023CE4248A01}" srcOrd="0" destOrd="0" presId="urn:microsoft.com/office/officeart/2005/8/layout/vList2"/>
    <dgm:cxn modelId="{6E689ACD-6E12-4707-808D-B542FEA28ECA}" srcId="{DE15D852-1D21-4977-B7F6-FC209322C2BF}" destId="{4704BD97-A874-4543-98A2-ACE2C27A293A}" srcOrd="3" destOrd="0" parTransId="{B9D8C1E5-BD51-465A-AFFC-0AFCF264F671}" sibTransId="{B4C44202-F721-4A2E-82B6-3B5CE464C6C5}"/>
    <dgm:cxn modelId="{AD598430-C7E1-4864-84A0-BA3484196CA0}" type="presOf" srcId="{A3CA2E40-D92C-41FB-87A9-7B5B7896FC91}" destId="{84815228-189C-4169-81CF-EAB238CD2FD5}" srcOrd="0" destOrd="2" presId="urn:microsoft.com/office/officeart/2005/8/layout/vList2"/>
    <dgm:cxn modelId="{370D0F59-824B-4650-8942-172C1AF5BEED}" type="presOf" srcId="{D3C4C496-CFF5-440D-8FCC-EE791F611492}" destId="{3EC2738E-5C5B-47EA-ABA2-2F11CF811DCA}" srcOrd="0" destOrd="0" presId="urn:microsoft.com/office/officeart/2005/8/layout/vList2"/>
    <dgm:cxn modelId="{9598D3C6-72F0-40D9-9FC5-5812A41CDB78}" srcId="{FE38F113-C28A-4A8F-9103-45849E538DD6}" destId="{9D952031-2F15-4328-B59B-D6DF2E82433F}" srcOrd="1" destOrd="0" parTransId="{6F31C49D-DE21-4104-92A5-E339DE0D89DD}" sibTransId="{1CD7BB41-49A1-43F5-A73A-46AC7745BEDF}"/>
    <dgm:cxn modelId="{F0F15966-3F5E-40BE-989B-F2161A524F7F}" srcId="{629534D1-26A8-442B-A8BD-6EFC306FCA5A}" destId="{D3C4C496-CFF5-440D-8FCC-EE791F611492}" srcOrd="0" destOrd="0" parTransId="{7BBD33FB-4CE3-4116-8DCB-02BA46698FF6}" sibTransId="{163B866A-0F50-4B9C-84F3-CDCD2A24285A}"/>
    <dgm:cxn modelId="{696AB422-1C55-454A-92A6-B0A1A4A8E262}" srcId="{C6AC1DF2-BA20-4F12-A9B5-9D2CD8F2D889}" destId="{A3CA2E40-D92C-41FB-87A9-7B5B7896FC91}" srcOrd="2" destOrd="0" parTransId="{2F54DB11-C00D-4698-AAB1-D75F33A0039A}" sibTransId="{CED11BCD-88F1-4352-A4AA-1F8EDCF888D9}"/>
    <dgm:cxn modelId="{7131B3CE-3502-4FCD-B1A1-38A267A59284}" srcId="{C6AC1DF2-BA20-4F12-A9B5-9D2CD8F2D889}" destId="{7D38FFB9-E223-49F9-8F32-ECD2F8CBAB42}" srcOrd="1" destOrd="0" parTransId="{A82DE29A-FB84-4E4F-9887-CD2B506A949B}" sibTransId="{59530450-E485-43B0-BCA9-D03121CA5EA8}"/>
    <dgm:cxn modelId="{8AE67774-B185-4ADB-83A0-C143110D5C58}" srcId="{98E56BE8-435B-4956-8C78-13F914CB10DD}" destId="{697DC53E-F252-4A1B-8500-D9D4B34A6A04}" srcOrd="0" destOrd="0" parTransId="{6C1DFC32-4873-4F22-B675-7E2D62D35F59}" sibTransId="{B47415A4-46D1-42FB-B6D9-7AE9D1B5C93A}"/>
    <dgm:cxn modelId="{FC7DDED6-6887-4870-B2DF-DF72C6CAA68F}" srcId="{FE38F113-C28A-4A8F-9103-45849E538DD6}" destId="{BB352FA9-7A9B-4BFF-8167-B8701DACE26C}" srcOrd="0" destOrd="0" parTransId="{A453127E-8E71-46C9-A652-7227E467EA25}" sibTransId="{D4C1EBBB-9991-49CE-9FAC-E018DCB65796}"/>
    <dgm:cxn modelId="{D42ECB10-4E19-4873-BE88-52859784E38F}" type="presOf" srcId="{629534D1-26A8-442B-A8BD-6EFC306FCA5A}" destId="{59CA4081-DE50-4D60-8AB0-84102EFF72FF}" srcOrd="0" destOrd="0" presId="urn:microsoft.com/office/officeart/2005/8/layout/vList2"/>
    <dgm:cxn modelId="{841EB4D4-B2D0-437B-87AE-71DB52EF8419}" type="presOf" srcId="{697DC53E-F252-4A1B-8500-D9D4B34A6A04}" destId="{2C6C1680-888C-407F-80B9-A1997FCE8BA6}" srcOrd="0" destOrd="0" presId="urn:microsoft.com/office/officeart/2005/8/layout/vList2"/>
    <dgm:cxn modelId="{0D48A7E9-7313-478F-9775-E40A3EBB713C}" type="presOf" srcId="{276F42F5-47CA-4469-88B9-CF098F250875}" destId="{84815228-189C-4169-81CF-EAB238CD2FD5}" srcOrd="0" destOrd="0" presId="urn:microsoft.com/office/officeart/2005/8/layout/vList2"/>
    <dgm:cxn modelId="{DDA47120-626E-4CA8-A6D4-2FE372937D12}" type="presOf" srcId="{9D952031-2F15-4328-B59B-D6DF2E82433F}" destId="{CC33EE40-D50B-4090-ADC7-8ABBB965A986}" srcOrd="0" destOrd="1" presId="urn:microsoft.com/office/officeart/2005/8/layout/vList2"/>
    <dgm:cxn modelId="{738323AD-83C5-40C4-B780-1AA58A0D940E}" srcId="{C6AC1DF2-BA20-4F12-A9B5-9D2CD8F2D889}" destId="{276F42F5-47CA-4469-88B9-CF098F250875}" srcOrd="0" destOrd="0" parTransId="{B3F18A00-C27F-4210-A6CE-6496F2E370A3}" sibTransId="{770AE302-B05C-453F-9A6B-502CDD00DC82}"/>
    <dgm:cxn modelId="{6A8091E4-6152-467C-9D89-BDE37A73138B}" type="presOf" srcId="{CF97882E-20A1-4FA5-A045-E13F5614BAE5}" destId="{C342E6AF-025F-4EBD-BF27-AF0070FE9D9F}" srcOrd="0" destOrd="0" presId="urn:microsoft.com/office/officeart/2005/8/layout/vList2"/>
    <dgm:cxn modelId="{4F225782-E663-414D-A392-9C20B53A79D8}" srcId="{4704BD97-A874-4543-98A2-ACE2C27A293A}" destId="{CF97882E-20A1-4FA5-A045-E13F5614BAE5}" srcOrd="0" destOrd="0" parTransId="{2D5B3572-C554-4F58-8D0D-EDED94EEC77A}" sibTransId="{21707502-4D45-4F28-8410-5BE0A0959013}"/>
    <dgm:cxn modelId="{44326C7C-DDA4-4DCD-B558-7B7C6006F167}" type="presOf" srcId="{FE38F113-C28A-4A8F-9103-45849E538DD6}" destId="{7126CCB5-E002-46B1-92C1-6D41905D7539}" srcOrd="0" destOrd="0" presId="urn:microsoft.com/office/officeart/2005/8/layout/vList2"/>
    <dgm:cxn modelId="{C80CDD30-D1F5-46E8-B428-050E93FE6FB1}" type="presParOf" srcId="{CD1AF806-BFD9-4528-9DE2-A7541EBC2A61}" destId="{59CA4081-DE50-4D60-8AB0-84102EFF72FF}" srcOrd="0" destOrd="0" presId="urn:microsoft.com/office/officeart/2005/8/layout/vList2"/>
    <dgm:cxn modelId="{F6DA6B06-2D79-4B7C-A745-3EB93B2C3203}" type="presParOf" srcId="{CD1AF806-BFD9-4528-9DE2-A7541EBC2A61}" destId="{3EC2738E-5C5B-47EA-ABA2-2F11CF811DCA}" srcOrd="1" destOrd="0" presId="urn:microsoft.com/office/officeart/2005/8/layout/vList2"/>
    <dgm:cxn modelId="{8B702843-A4C2-4E0C-A414-0D9E7F9F6975}" type="presParOf" srcId="{CD1AF806-BFD9-4528-9DE2-A7541EBC2A61}" destId="{6F94F254-348A-4BE5-82F2-023CE4248A01}" srcOrd="2" destOrd="0" presId="urn:microsoft.com/office/officeart/2005/8/layout/vList2"/>
    <dgm:cxn modelId="{1DC4E338-E17C-4D55-B7AF-35C4F6477D6C}" type="presParOf" srcId="{CD1AF806-BFD9-4528-9DE2-A7541EBC2A61}" destId="{84815228-189C-4169-81CF-EAB238CD2FD5}" srcOrd="3" destOrd="0" presId="urn:microsoft.com/office/officeart/2005/8/layout/vList2"/>
    <dgm:cxn modelId="{FF1003F7-90EA-4019-93F4-54018D262A82}" type="presParOf" srcId="{CD1AF806-BFD9-4528-9DE2-A7541EBC2A61}" destId="{7126CCB5-E002-46B1-92C1-6D41905D7539}" srcOrd="4" destOrd="0" presId="urn:microsoft.com/office/officeart/2005/8/layout/vList2"/>
    <dgm:cxn modelId="{9B430E1C-DB0D-4596-8EB8-C7205AEEC78A}" type="presParOf" srcId="{CD1AF806-BFD9-4528-9DE2-A7541EBC2A61}" destId="{CC33EE40-D50B-4090-ADC7-8ABBB965A986}" srcOrd="5" destOrd="0" presId="urn:microsoft.com/office/officeart/2005/8/layout/vList2"/>
    <dgm:cxn modelId="{FF1EA89B-12B9-401B-800B-AF2857AACCEF}" type="presParOf" srcId="{CD1AF806-BFD9-4528-9DE2-A7541EBC2A61}" destId="{BC94762E-6698-434F-8E1D-FE76CD534FD2}" srcOrd="6" destOrd="0" presId="urn:microsoft.com/office/officeart/2005/8/layout/vList2"/>
    <dgm:cxn modelId="{EE29F909-9DAF-43DD-91DE-5B6AF82B052C}" type="presParOf" srcId="{CD1AF806-BFD9-4528-9DE2-A7541EBC2A61}" destId="{C342E6AF-025F-4EBD-BF27-AF0070FE9D9F}" srcOrd="7" destOrd="0" presId="urn:microsoft.com/office/officeart/2005/8/layout/vList2"/>
    <dgm:cxn modelId="{41414DB0-9CD3-4D23-9208-E1E1DE433533}" type="presParOf" srcId="{CD1AF806-BFD9-4528-9DE2-A7541EBC2A61}" destId="{989E40C8-3EBF-461B-9418-FC0281553E0D}" srcOrd="8" destOrd="0" presId="urn:microsoft.com/office/officeart/2005/8/layout/vList2"/>
    <dgm:cxn modelId="{93015F71-DC32-4FFE-AA20-34486C2D138C}" type="presParOf" srcId="{CD1AF806-BFD9-4528-9DE2-A7541EBC2A61}" destId="{2C6C1680-888C-407F-80B9-A1997FCE8BA6}"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1FACD7-A1B4-4CEC-824B-CB484CC7DD44}" type="doc">
      <dgm:prSet loTypeId="urn:microsoft.com/office/officeart/2011/layout/HexagonRadial" loCatId="officeonline" qsTypeId="urn:microsoft.com/office/officeart/2005/8/quickstyle/simple5" qsCatId="simple" csTypeId="urn:microsoft.com/office/officeart/2005/8/colors/colorful1" csCatId="colorful" phldr="1"/>
      <dgm:spPr/>
      <dgm:t>
        <a:bodyPr/>
        <a:lstStyle/>
        <a:p>
          <a:endParaRPr lang="en-GB"/>
        </a:p>
      </dgm:t>
    </dgm:pt>
    <dgm:pt modelId="{34AB9F13-8D37-4E71-9405-3FCF21CA6FE3}">
      <dgm:prSet phldrT="[Text]"/>
      <dgm:spPr/>
      <dgm:t>
        <a:bodyPr/>
        <a:lstStyle/>
        <a:p>
          <a:r>
            <a:rPr lang="en-GB" dirty="0" smtClean="0"/>
            <a:t>Title lists</a:t>
          </a:r>
          <a:endParaRPr lang="en-GB" dirty="0"/>
        </a:p>
      </dgm:t>
    </dgm:pt>
    <dgm:pt modelId="{44A21A85-BE9C-460A-9AEA-9A1C430102AA}" type="parTrans" cxnId="{7CFC0A0C-B35A-42A2-B228-F34148B5D018}">
      <dgm:prSet/>
      <dgm:spPr/>
      <dgm:t>
        <a:bodyPr/>
        <a:lstStyle/>
        <a:p>
          <a:endParaRPr lang="en-GB"/>
        </a:p>
      </dgm:t>
    </dgm:pt>
    <dgm:pt modelId="{9F430137-C4BB-42F3-BC3A-C38941233FF3}" type="sibTrans" cxnId="{7CFC0A0C-B35A-42A2-B228-F34148B5D018}">
      <dgm:prSet/>
      <dgm:spPr/>
      <dgm:t>
        <a:bodyPr/>
        <a:lstStyle/>
        <a:p>
          <a:endParaRPr lang="en-GB"/>
        </a:p>
      </dgm:t>
    </dgm:pt>
    <dgm:pt modelId="{86615C12-0FAB-46F9-AEEA-C4B4FA31E01A}">
      <dgm:prSet phldrT="[Text]"/>
      <dgm:spPr/>
      <dgm:t>
        <a:bodyPr/>
        <a:lstStyle/>
        <a:p>
          <a:r>
            <a:rPr lang="en-GB" dirty="0" smtClean="0"/>
            <a:t>Holdings</a:t>
          </a:r>
          <a:endParaRPr lang="en-GB" dirty="0"/>
        </a:p>
      </dgm:t>
    </dgm:pt>
    <dgm:pt modelId="{FAFCC55F-CDE7-440F-969A-AF84B982F66D}" type="parTrans" cxnId="{4AFF40EE-7501-47AB-86C6-9E6F4570D33E}">
      <dgm:prSet/>
      <dgm:spPr/>
      <dgm:t>
        <a:bodyPr/>
        <a:lstStyle/>
        <a:p>
          <a:endParaRPr lang="en-GB"/>
        </a:p>
      </dgm:t>
    </dgm:pt>
    <dgm:pt modelId="{9D024FA0-4E09-45DE-8F0D-8F53DCE01645}" type="sibTrans" cxnId="{4AFF40EE-7501-47AB-86C6-9E6F4570D33E}">
      <dgm:prSet/>
      <dgm:spPr/>
      <dgm:t>
        <a:bodyPr/>
        <a:lstStyle/>
        <a:p>
          <a:endParaRPr lang="en-GB"/>
        </a:p>
      </dgm:t>
    </dgm:pt>
    <dgm:pt modelId="{74374DC0-6ABE-4777-BB0B-FDF8423F833A}">
      <dgm:prSet phldrT="[Text]"/>
      <dgm:spPr/>
      <dgm:t>
        <a:bodyPr/>
        <a:lstStyle/>
        <a:p>
          <a:r>
            <a:rPr lang="en-GB" dirty="0" smtClean="0"/>
            <a:t>Licences</a:t>
          </a:r>
          <a:endParaRPr lang="en-GB" dirty="0"/>
        </a:p>
      </dgm:t>
    </dgm:pt>
    <dgm:pt modelId="{77DBB6F7-BD82-490F-8E89-C63BA86B4345}" type="parTrans" cxnId="{E727FA3F-DDE0-4DAA-952B-70F2BF3EA34D}">
      <dgm:prSet/>
      <dgm:spPr/>
      <dgm:t>
        <a:bodyPr/>
        <a:lstStyle/>
        <a:p>
          <a:endParaRPr lang="en-GB"/>
        </a:p>
      </dgm:t>
    </dgm:pt>
    <dgm:pt modelId="{D24A87E4-3C07-4103-B4DF-D49C1E1CFB06}" type="sibTrans" cxnId="{E727FA3F-DDE0-4DAA-952B-70F2BF3EA34D}">
      <dgm:prSet/>
      <dgm:spPr/>
      <dgm:t>
        <a:bodyPr/>
        <a:lstStyle/>
        <a:p>
          <a:endParaRPr lang="en-GB"/>
        </a:p>
      </dgm:t>
    </dgm:pt>
    <dgm:pt modelId="{295E24B3-6A07-47BD-A85A-592D8246F5B8}">
      <dgm:prSet phldrT="[Text]"/>
      <dgm:spPr/>
      <dgm:t>
        <a:bodyPr/>
        <a:lstStyle/>
        <a:p>
          <a:r>
            <a:rPr lang="en-GB" dirty="0" smtClean="0"/>
            <a:t>Usage statistics</a:t>
          </a:r>
          <a:endParaRPr lang="en-GB" dirty="0"/>
        </a:p>
      </dgm:t>
    </dgm:pt>
    <dgm:pt modelId="{31A0DF8C-4CCD-4844-A21F-1A624ECF88D2}" type="parTrans" cxnId="{F9D13827-9BAD-4143-BA9C-FFEA17596DF2}">
      <dgm:prSet/>
      <dgm:spPr/>
      <dgm:t>
        <a:bodyPr/>
        <a:lstStyle/>
        <a:p>
          <a:endParaRPr lang="en-GB"/>
        </a:p>
      </dgm:t>
    </dgm:pt>
    <dgm:pt modelId="{7ED8C5BF-BC43-4F5D-BF45-1C7FA43BF89F}" type="sibTrans" cxnId="{F9D13827-9BAD-4143-BA9C-FFEA17596DF2}">
      <dgm:prSet/>
      <dgm:spPr/>
      <dgm:t>
        <a:bodyPr/>
        <a:lstStyle/>
        <a:p>
          <a:endParaRPr lang="en-GB"/>
        </a:p>
      </dgm:t>
    </dgm:pt>
    <dgm:pt modelId="{EC270DB9-3061-4C02-9B2B-A415D3BF90DB}">
      <dgm:prSet phldrT="[Text]" custT="1"/>
      <dgm:spPr/>
      <dgm:t>
        <a:bodyPr/>
        <a:lstStyle/>
        <a:p>
          <a:r>
            <a:rPr lang="en-GB" sz="1400" dirty="0" smtClean="0"/>
            <a:t>Quality </a:t>
          </a:r>
        </a:p>
        <a:p>
          <a:r>
            <a:rPr lang="en-GB" sz="1800" b="1" dirty="0" smtClean="0">
              <a:solidFill>
                <a:schemeClr val="tx1"/>
              </a:solidFill>
            </a:rPr>
            <a:t>KB+</a:t>
          </a:r>
        </a:p>
        <a:p>
          <a:r>
            <a:rPr lang="en-GB" sz="1400" dirty="0" smtClean="0"/>
            <a:t>Verification</a:t>
          </a:r>
          <a:endParaRPr lang="en-GB" sz="1400" dirty="0"/>
        </a:p>
      </dgm:t>
    </dgm:pt>
    <dgm:pt modelId="{90D7ED71-80A1-43F6-9E65-BD78D3211868}" type="parTrans" cxnId="{D26DAE33-762F-4296-99BA-BAB8F2F7B3B9}">
      <dgm:prSet/>
      <dgm:spPr/>
      <dgm:t>
        <a:bodyPr/>
        <a:lstStyle/>
        <a:p>
          <a:endParaRPr lang="en-GB"/>
        </a:p>
      </dgm:t>
    </dgm:pt>
    <dgm:pt modelId="{FB18CDB5-79A3-440F-B64C-C872FE64322A}" type="sibTrans" cxnId="{D26DAE33-762F-4296-99BA-BAB8F2F7B3B9}">
      <dgm:prSet/>
      <dgm:spPr/>
      <dgm:t>
        <a:bodyPr/>
        <a:lstStyle/>
        <a:p>
          <a:endParaRPr lang="en-GB"/>
        </a:p>
      </dgm:t>
    </dgm:pt>
    <dgm:pt modelId="{A091B794-5208-4F27-AE9C-E325A785CA4D}">
      <dgm:prSet phldrT="[Text]"/>
      <dgm:spPr/>
      <dgm:t>
        <a:bodyPr/>
        <a:lstStyle/>
        <a:p>
          <a:r>
            <a:rPr lang="en-GB" dirty="0" smtClean="0"/>
            <a:t>Alerts</a:t>
          </a:r>
          <a:endParaRPr lang="en-GB" dirty="0"/>
        </a:p>
      </dgm:t>
    </dgm:pt>
    <dgm:pt modelId="{D7838AB2-B715-48FE-96C1-8264263DB2B9}" type="parTrans" cxnId="{8E4DEFFF-27D8-4BC5-AE33-D6E1CF74AFB6}">
      <dgm:prSet/>
      <dgm:spPr/>
      <dgm:t>
        <a:bodyPr/>
        <a:lstStyle/>
        <a:p>
          <a:endParaRPr lang="en-GB"/>
        </a:p>
      </dgm:t>
    </dgm:pt>
    <dgm:pt modelId="{984C07D5-3914-449D-A8BD-19AD9DD290DC}" type="sibTrans" cxnId="{8E4DEFFF-27D8-4BC5-AE33-D6E1CF74AFB6}">
      <dgm:prSet/>
      <dgm:spPr/>
      <dgm:t>
        <a:bodyPr/>
        <a:lstStyle/>
        <a:p>
          <a:endParaRPr lang="en-GB"/>
        </a:p>
      </dgm:t>
    </dgm:pt>
    <dgm:pt modelId="{7020807D-8E0C-4043-A38D-FC40B6E2BFE2}">
      <dgm:prSet phldrT="[Text]"/>
      <dgm:spPr/>
      <dgm:t>
        <a:bodyPr/>
        <a:lstStyle/>
        <a:p>
          <a:r>
            <a:rPr lang="en-GB" dirty="0" smtClean="0"/>
            <a:t>Workflow</a:t>
          </a:r>
          <a:endParaRPr lang="en-GB" dirty="0"/>
        </a:p>
      </dgm:t>
    </dgm:pt>
    <dgm:pt modelId="{A391DE0C-E920-4ECF-BA4B-DEF2DBB2289E}" type="parTrans" cxnId="{A88AB2EA-CD55-45F9-937A-1682140F19B3}">
      <dgm:prSet/>
      <dgm:spPr/>
      <dgm:t>
        <a:bodyPr/>
        <a:lstStyle/>
        <a:p>
          <a:endParaRPr lang="en-GB"/>
        </a:p>
      </dgm:t>
    </dgm:pt>
    <dgm:pt modelId="{E5EF07EC-7569-427B-AC57-354063BBF2EF}" type="sibTrans" cxnId="{A88AB2EA-CD55-45F9-937A-1682140F19B3}">
      <dgm:prSet/>
      <dgm:spPr/>
      <dgm:t>
        <a:bodyPr/>
        <a:lstStyle/>
        <a:p>
          <a:endParaRPr lang="en-GB"/>
        </a:p>
      </dgm:t>
    </dgm:pt>
    <dgm:pt modelId="{676F29BA-0B7A-4CB0-BA00-A28B108DD713}" type="pres">
      <dgm:prSet presAssocID="{311FACD7-A1B4-4CEC-824B-CB484CC7DD44}" presName="Name0" presStyleCnt="0">
        <dgm:presLayoutVars>
          <dgm:chMax val="1"/>
          <dgm:chPref val="1"/>
          <dgm:dir/>
          <dgm:animOne val="branch"/>
          <dgm:animLvl val="lvl"/>
        </dgm:presLayoutVars>
      </dgm:prSet>
      <dgm:spPr/>
      <dgm:t>
        <a:bodyPr/>
        <a:lstStyle/>
        <a:p>
          <a:endParaRPr lang="en-GB"/>
        </a:p>
      </dgm:t>
    </dgm:pt>
    <dgm:pt modelId="{8D1A3FB3-8523-4B14-8EA7-6E1C4D345145}" type="pres">
      <dgm:prSet presAssocID="{EC270DB9-3061-4C02-9B2B-A415D3BF90DB}" presName="Parent" presStyleLbl="node0" presStyleIdx="0" presStyleCnt="1">
        <dgm:presLayoutVars>
          <dgm:chMax val="6"/>
          <dgm:chPref val="6"/>
        </dgm:presLayoutVars>
      </dgm:prSet>
      <dgm:spPr/>
      <dgm:t>
        <a:bodyPr/>
        <a:lstStyle/>
        <a:p>
          <a:endParaRPr lang="en-GB"/>
        </a:p>
      </dgm:t>
    </dgm:pt>
    <dgm:pt modelId="{15FC0923-5650-4AF0-88C5-4FB2FE5F8546}" type="pres">
      <dgm:prSet presAssocID="{34AB9F13-8D37-4E71-9405-3FCF21CA6FE3}" presName="Accent1" presStyleCnt="0"/>
      <dgm:spPr/>
    </dgm:pt>
    <dgm:pt modelId="{DF8B4DB6-5452-4CD6-9D06-72111F079E97}" type="pres">
      <dgm:prSet presAssocID="{34AB9F13-8D37-4E71-9405-3FCF21CA6FE3}" presName="Accent" presStyleLbl="bgShp" presStyleIdx="0" presStyleCnt="6"/>
      <dgm:spPr/>
    </dgm:pt>
    <dgm:pt modelId="{0A4DB8D7-881E-4926-86C8-A2BC96A1A1C8}" type="pres">
      <dgm:prSet presAssocID="{34AB9F13-8D37-4E71-9405-3FCF21CA6FE3}" presName="Child1" presStyleLbl="node1" presStyleIdx="0" presStyleCnt="6">
        <dgm:presLayoutVars>
          <dgm:chMax val="0"/>
          <dgm:chPref val="0"/>
          <dgm:bulletEnabled val="1"/>
        </dgm:presLayoutVars>
      </dgm:prSet>
      <dgm:spPr/>
      <dgm:t>
        <a:bodyPr/>
        <a:lstStyle/>
        <a:p>
          <a:endParaRPr lang="en-GB"/>
        </a:p>
      </dgm:t>
    </dgm:pt>
    <dgm:pt modelId="{4F7ADF04-2048-48C0-AB49-75E7AAFCF3C2}" type="pres">
      <dgm:prSet presAssocID="{86615C12-0FAB-46F9-AEEA-C4B4FA31E01A}" presName="Accent2" presStyleCnt="0"/>
      <dgm:spPr/>
    </dgm:pt>
    <dgm:pt modelId="{06FC530A-C7D3-4EA2-9F3E-8C28CCFD02F3}" type="pres">
      <dgm:prSet presAssocID="{86615C12-0FAB-46F9-AEEA-C4B4FA31E01A}" presName="Accent" presStyleLbl="bgShp" presStyleIdx="1" presStyleCnt="6"/>
      <dgm:spPr/>
    </dgm:pt>
    <dgm:pt modelId="{B02EED9E-4556-4D04-84B5-4E742BA74CB6}" type="pres">
      <dgm:prSet presAssocID="{86615C12-0FAB-46F9-AEEA-C4B4FA31E01A}" presName="Child2" presStyleLbl="node1" presStyleIdx="1" presStyleCnt="6">
        <dgm:presLayoutVars>
          <dgm:chMax val="0"/>
          <dgm:chPref val="0"/>
          <dgm:bulletEnabled val="1"/>
        </dgm:presLayoutVars>
      </dgm:prSet>
      <dgm:spPr/>
      <dgm:t>
        <a:bodyPr/>
        <a:lstStyle/>
        <a:p>
          <a:endParaRPr lang="en-GB"/>
        </a:p>
      </dgm:t>
    </dgm:pt>
    <dgm:pt modelId="{CAB0F361-C4DA-464C-AE64-03EE42F0D0CC}" type="pres">
      <dgm:prSet presAssocID="{74374DC0-6ABE-4777-BB0B-FDF8423F833A}" presName="Accent3" presStyleCnt="0"/>
      <dgm:spPr/>
    </dgm:pt>
    <dgm:pt modelId="{C0F4C04F-80A2-40B7-B03A-4434C869BA26}" type="pres">
      <dgm:prSet presAssocID="{74374DC0-6ABE-4777-BB0B-FDF8423F833A}" presName="Accent" presStyleLbl="bgShp" presStyleIdx="2" presStyleCnt="6"/>
      <dgm:spPr/>
    </dgm:pt>
    <dgm:pt modelId="{B2992126-2315-4AAB-A5CE-46913CE6AB9F}" type="pres">
      <dgm:prSet presAssocID="{74374DC0-6ABE-4777-BB0B-FDF8423F833A}" presName="Child3" presStyleLbl="node1" presStyleIdx="2" presStyleCnt="6">
        <dgm:presLayoutVars>
          <dgm:chMax val="0"/>
          <dgm:chPref val="0"/>
          <dgm:bulletEnabled val="1"/>
        </dgm:presLayoutVars>
      </dgm:prSet>
      <dgm:spPr/>
      <dgm:t>
        <a:bodyPr/>
        <a:lstStyle/>
        <a:p>
          <a:endParaRPr lang="en-GB"/>
        </a:p>
      </dgm:t>
    </dgm:pt>
    <dgm:pt modelId="{998BBFAC-4811-4CE0-BC8A-EFEC6CB1A965}" type="pres">
      <dgm:prSet presAssocID="{295E24B3-6A07-47BD-A85A-592D8246F5B8}" presName="Accent4" presStyleCnt="0"/>
      <dgm:spPr/>
    </dgm:pt>
    <dgm:pt modelId="{F0342658-6FCB-476F-811F-15BDD2BEF636}" type="pres">
      <dgm:prSet presAssocID="{295E24B3-6A07-47BD-A85A-592D8246F5B8}" presName="Accent" presStyleLbl="bgShp" presStyleIdx="3" presStyleCnt="6"/>
      <dgm:spPr/>
    </dgm:pt>
    <dgm:pt modelId="{E984A730-D4FA-4457-9823-C25FBC164123}" type="pres">
      <dgm:prSet presAssocID="{295E24B3-6A07-47BD-A85A-592D8246F5B8}" presName="Child4" presStyleLbl="node1" presStyleIdx="3" presStyleCnt="6">
        <dgm:presLayoutVars>
          <dgm:chMax val="0"/>
          <dgm:chPref val="0"/>
          <dgm:bulletEnabled val="1"/>
        </dgm:presLayoutVars>
      </dgm:prSet>
      <dgm:spPr/>
      <dgm:t>
        <a:bodyPr/>
        <a:lstStyle/>
        <a:p>
          <a:endParaRPr lang="en-GB"/>
        </a:p>
      </dgm:t>
    </dgm:pt>
    <dgm:pt modelId="{EA6CE98E-75CC-4140-8DE2-5EBD8DE16F29}" type="pres">
      <dgm:prSet presAssocID="{A091B794-5208-4F27-AE9C-E325A785CA4D}" presName="Accent5" presStyleCnt="0"/>
      <dgm:spPr/>
    </dgm:pt>
    <dgm:pt modelId="{C3FA9DE6-5F9A-497A-8E95-1A404A72B1DC}" type="pres">
      <dgm:prSet presAssocID="{A091B794-5208-4F27-AE9C-E325A785CA4D}" presName="Accent" presStyleLbl="bgShp" presStyleIdx="4" presStyleCnt="6"/>
      <dgm:spPr/>
    </dgm:pt>
    <dgm:pt modelId="{BCCECAF7-47C0-4EC7-944F-C07520005106}" type="pres">
      <dgm:prSet presAssocID="{A091B794-5208-4F27-AE9C-E325A785CA4D}" presName="Child5" presStyleLbl="node1" presStyleIdx="4" presStyleCnt="6">
        <dgm:presLayoutVars>
          <dgm:chMax val="0"/>
          <dgm:chPref val="0"/>
          <dgm:bulletEnabled val="1"/>
        </dgm:presLayoutVars>
      </dgm:prSet>
      <dgm:spPr/>
      <dgm:t>
        <a:bodyPr/>
        <a:lstStyle/>
        <a:p>
          <a:endParaRPr lang="en-GB"/>
        </a:p>
      </dgm:t>
    </dgm:pt>
    <dgm:pt modelId="{E95DE7DA-EE81-42BD-BA7C-05A9D5455ADD}" type="pres">
      <dgm:prSet presAssocID="{7020807D-8E0C-4043-A38D-FC40B6E2BFE2}" presName="Accent6" presStyleCnt="0"/>
      <dgm:spPr/>
    </dgm:pt>
    <dgm:pt modelId="{5DAF991B-24CC-4D99-9D0B-0F5E6B4D92AF}" type="pres">
      <dgm:prSet presAssocID="{7020807D-8E0C-4043-A38D-FC40B6E2BFE2}" presName="Accent" presStyleLbl="bgShp" presStyleIdx="5" presStyleCnt="6"/>
      <dgm:spPr/>
    </dgm:pt>
    <dgm:pt modelId="{3194CE01-F57F-4757-A90F-CA05D8FDAD66}" type="pres">
      <dgm:prSet presAssocID="{7020807D-8E0C-4043-A38D-FC40B6E2BFE2}" presName="Child6" presStyleLbl="node1" presStyleIdx="5" presStyleCnt="6">
        <dgm:presLayoutVars>
          <dgm:chMax val="0"/>
          <dgm:chPref val="0"/>
          <dgm:bulletEnabled val="1"/>
        </dgm:presLayoutVars>
      </dgm:prSet>
      <dgm:spPr/>
      <dgm:t>
        <a:bodyPr/>
        <a:lstStyle/>
        <a:p>
          <a:endParaRPr lang="en-GB"/>
        </a:p>
      </dgm:t>
    </dgm:pt>
  </dgm:ptLst>
  <dgm:cxnLst>
    <dgm:cxn modelId="{07CC5033-2B2C-4E84-87AB-FF27B19EF070}" type="presOf" srcId="{34AB9F13-8D37-4E71-9405-3FCF21CA6FE3}" destId="{0A4DB8D7-881E-4926-86C8-A2BC96A1A1C8}" srcOrd="0" destOrd="0" presId="urn:microsoft.com/office/officeart/2011/layout/HexagonRadial"/>
    <dgm:cxn modelId="{D26DAE33-762F-4296-99BA-BAB8F2F7B3B9}" srcId="{311FACD7-A1B4-4CEC-824B-CB484CC7DD44}" destId="{EC270DB9-3061-4C02-9B2B-A415D3BF90DB}" srcOrd="0" destOrd="0" parTransId="{90D7ED71-80A1-43F6-9E65-BD78D3211868}" sibTransId="{FB18CDB5-79A3-440F-B64C-C872FE64322A}"/>
    <dgm:cxn modelId="{7CFC0A0C-B35A-42A2-B228-F34148B5D018}" srcId="{EC270DB9-3061-4C02-9B2B-A415D3BF90DB}" destId="{34AB9F13-8D37-4E71-9405-3FCF21CA6FE3}" srcOrd="0" destOrd="0" parTransId="{44A21A85-BE9C-460A-9AEA-9A1C430102AA}" sibTransId="{9F430137-C4BB-42F3-BC3A-C38941233FF3}"/>
    <dgm:cxn modelId="{3F4D13CB-D930-4A3B-B303-C1E02234185A}" type="presOf" srcId="{311FACD7-A1B4-4CEC-824B-CB484CC7DD44}" destId="{676F29BA-0B7A-4CB0-BA00-A28B108DD713}" srcOrd="0" destOrd="0" presId="urn:microsoft.com/office/officeart/2011/layout/HexagonRadial"/>
    <dgm:cxn modelId="{249FA423-0D1E-4DE3-8574-F92B7BDC9707}" type="presOf" srcId="{295E24B3-6A07-47BD-A85A-592D8246F5B8}" destId="{E984A730-D4FA-4457-9823-C25FBC164123}" srcOrd="0" destOrd="0" presId="urn:microsoft.com/office/officeart/2011/layout/HexagonRadial"/>
    <dgm:cxn modelId="{F5FEB61E-B4D3-4963-96D9-346F51E506DA}" type="presOf" srcId="{A091B794-5208-4F27-AE9C-E325A785CA4D}" destId="{BCCECAF7-47C0-4EC7-944F-C07520005106}" srcOrd="0" destOrd="0" presId="urn:microsoft.com/office/officeart/2011/layout/HexagonRadial"/>
    <dgm:cxn modelId="{C86C7A60-D954-4B05-8C66-57F1EE7FA455}" type="presOf" srcId="{74374DC0-6ABE-4777-BB0B-FDF8423F833A}" destId="{B2992126-2315-4AAB-A5CE-46913CE6AB9F}" srcOrd="0" destOrd="0" presId="urn:microsoft.com/office/officeart/2011/layout/HexagonRadial"/>
    <dgm:cxn modelId="{F9D13827-9BAD-4143-BA9C-FFEA17596DF2}" srcId="{EC270DB9-3061-4C02-9B2B-A415D3BF90DB}" destId="{295E24B3-6A07-47BD-A85A-592D8246F5B8}" srcOrd="3" destOrd="0" parTransId="{31A0DF8C-4CCD-4844-A21F-1A624ECF88D2}" sibTransId="{7ED8C5BF-BC43-4F5D-BF45-1C7FA43BF89F}"/>
    <dgm:cxn modelId="{F4DFF596-4E4F-47BE-8C26-FC4BB313C18A}" type="presOf" srcId="{EC270DB9-3061-4C02-9B2B-A415D3BF90DB}" destId="{8D1A3FB3-8523-4B14-8EA7-6E1C4D345145}" srcOrd="0" destOrd="0" presId="urn:microsoft.com/office/officeart/2011/layout/HexagonRadial"/>
    <dgm:cxn modelId="{E727FA3F-DDE0-4DAA-952B-70F2BF3EA34D}" srcId="{EC270DB9-3061-4C02-9B2B-A415D3BF90DB}" destId="{74374DC0-6ABE-4777-BB0B-FDF8423F833A}" srcOrd="2" destOrd="0" parTransId="{77DBB6F7-BD82-490F-8E89-C63BA86B4345}" sibTransId="{D24A87E4-3C07-4103-B4DF-D49C1E1CFB06}"/>
    <dgm:cxn modelId="{4AFF40EE-7501-47AB-86C6-9E6F4570D33E}" srcId="{EC270DB9-3061-4C02-9B2B-A415D3BF90DB}" destId="{86615C12-0FAB-46F9-AEEA-C4B4FA31E01A}" srcOrd="1" destOrd="0" parTransId="{FAFCC55F-CDE7-440F-969A-AF84B982F66D}" sibTransId="{9D024FA0-4E09-45DE-8F0D-8F53DCE01645}"/>
    <dgm:cxn modelId="{8E4DEFFF-27D8-4BC5-AE33-D6E1CF74AFB6}" srcId="{EC270DB9-3061-4C02-9B2B-A415D3BF90DB}" destId="{A091B794-5208-4F27-AE9C-E325A785CA4D}" srcOrd="4" destOrd="0" parTransId="{D7838AB2-B715-48FE-96C1-8264263DB2B9}" sibTransId="{984C07D5-3914-449D-A8BD-19AD9DD290DC}"/>
    <dgm:cxn modelId="{8E3D3ADC-4BD8-4514-B4E2-A8ABADD21628}" type="presOf" srcId="{86615C12-0FAB-46F9-AEEA-C4B4FA31E01A}" destId="{B02EED9E-4556-4D04-84B5-4E742BA74CB6}" srcOrd="0" destOrd="0" presId="urn:microsoft.com/office/officeart/2011/layout/HexagonRadial"/>
    <dgm:cxn modelId="{A88AB2EA-CD55-45F9-937A-1682140F19B3}" srcId="{EC270DB9-3061-4C02-9B2B-A415D3BF90DB}" destId="{7020807D-8E0C-4043-A38D-FC40B6E2BFE2}" srcOrd="5" destOrd="0" parTransId="{A391DE0C-E920-4ECF-BA4B-DEF2DBB2289E}" sibTransId="{E5EF07EC-7569-427B-AC57-354063BBF2EF}"/>
    <dgm:cxn modelId="{0DD7D186-B6B9-4D26-A057-26C3FAFA3F8D}" type="presOf" srcId="{7020807D-8E0C-4043-A38D-FC40B6E2BFE2}" destId="{3194CE01-F57F-4757-A90F-CA05D8FDAD66}" srcOrd="0" destOrd="0" presId="urn:microsoft.com/office/officeart/2011/layout/HexagonRadial"/>
    <dgm:cxn modelId="{9CFE0164-9BB4-4FC1-83D4-279CB980C69D}" type="presParOf" srcId="{676F29BA-0B7A-4CB0-BA00-A28B108DD713}" destId="{8D1A3FB3-8523-4B14-8EA7-6E1C4D345145}" srcOrd="0" destOrd="0" presId="urn:microsoft.com/office/officeart/2011/layout/HexagonRadial"/>
    <dgm:cxn modelId="{97770F67-F3FF-4E0B-B6D7-4F814FA9B26B}" type="presParOf" srcId="{676F29BA-0B7A-4CB0-BA00-A28B108DD713}" destId="{15FC0923-5650-4AF0-88C5-4FB2FE5F8546}" srcOrd="1" destOrd="0" presId="urn:microsoft.com/office/officeart/2011/layout/HexagonRadial"/>
    <dgm:cxn modelId="{2CB1AB1A-88C3-4524-8D6B-51AC2F7AA4F6}" type="presParOf" srcId="{15FC0923-5650-4AF0-88C5-4FB2FE5F8546}" destId="{DF8B4DB6-5452-4CD6-9D06-72111F079E97}" srcOrd="0" destOrd="0" presId="urn:microsoft.com/office/officeart/2011/layout/HexagonRadial"/>
    <dgm:cxn modelId="{7A5D941E-9B8D-4EC7-ABA7-D1A3ECEB607D}" type="presParOf" srcId="{676F29BA-0B7A-4CB0-BA00-A28B108DD713}" destId="{0A4DB8D7-881E-4926-86C8-A2BC96A1A1C8}" srcOrd="2" destOrd="0" presId="urn:microsoft.com/office/officeart/2011/layout/HexagonRadial"/>
    <dgm:cxn modelId="{9A7A6C19-F316-4D9B-9606-AA33EF29E090}" type="presParOf" srcId="{676F29BA-0B7A-4CB0-BA00-A28B108DD713}" destId="{4F7ADF04-2048-48C0-AB49-75E7AAFCF3C2}" srcOrd="3" destOrd="0" presId="urn:microsoft.com/office/officeart/2011/layout/HexagonRadial"/>
    <dgm:cxn modelId="{247A8888-6CB5-409E-881F-4B62804AB6A6}" type="presParOf" srcId="{4F7ADF04-2048-48C0-AB49-75E7AAFCF3C2}" destId="{06FC530A-C7D3-4EA2-9F3E-8C28CCFD02F3}" srcOrd="0" destOrd="0" presId="urn:microsoft.com/office/officeart/2011/layout/HexagonRadial"/>
    <dgm:cxn modelId="{E9D0BFFE-7521-4A7D-92B1-1DE31DDCB63B}" type="presParOf" srcId="{676F29BA-0B7A-4CB0-BA00-A28B108DD713}" destId="{B02EED9E-4556-4D04-84B5-4E742BA74CB6}" srcOrd="4" destOrd="0" presId="urn:microsoft.com/office/officeart/2011/layout/HexagonRadial"/>
    <dgm:cxn modelId="{5BDEC8C4-85D2-451E-9AC0-B403F1BDFBCD}" type="presParOf" srcId="{676F29BA-0B7A-4CB0-BA00-A28B108DD713}" destId="{CAB0F361-C4DA-464C-AE64-03EE42F0D0CC}" srcOrd="5" destOrd="0" presId="urn:microsoft.com/office/officeart/2011/layout/HexagonRadial"/>
    <dgm:cxn modelId="{6766210E-40F4-4210-862B-ADAC970271E0}" type="presParOf" srcId="{CAB0F361-C4DA-464C-AE64-03EE42F0D0CC}" destId="{C0F4C04F-80A2-40B7-B03A-4434C869BA26}" srcOrd="0" destOrd="0" presId="urn:microsoft.com/office/officeart/2011/layout/HexagonRadial"/>
    <dgm:cxn modelId="{3AA6B8D5-A408-468C-83B5-A990B24DF731}" type="presParOf" srcId="{676F29BA-0B7A-4CB0-BA00-A28B108DD713}" destId="{B2992126-2315-4AAB-A5CE-46913CE6AB9F}" srcOrd="6" destOrd="0" presId="urn:microsoft.com/office/officeart/2011/layout/HexagonRadial"/>
    <dgm:cxn modelId="{A9BEE2E7-E11C-4624-AB9E-DF5B2F81A40F}" type="presParOf" srcId="{676F29BA-0B7A-4CB0-BA00-A28B108DD713}" destId="{998BBFAC-4811-4CE0-BC8A-EFEC6CB1A965}" srcOrd="7" destOrd="0" presId="urn:microsoft.com/office/officeart/2011/layout/HexagonRadial"/>
    <dgm:cxn modelId="{0BAD6052-4CB9-430F-91AC-B3E58C856EED}" type="presParOf" srcId="{998BBFAC-4811-4CE0-BC8A-EFEC6CB1A965}" destId="{F0342658-6FCB-476F-811F-15BDD2BEF636}" srcOrd="0" destOrd="0" presId="urn:microsoft.com/office/officeart/2011/layout/HexagonRadial"/>
    <dgm:cxn modelId="{9B8C9E53-8D73-47FA-A573-B4B31CF86C31}" type="presParOf" srcId="{676F29BA-0B7A-4CB0-BA00-A28B108DD713}" destId="{E984A730-D4FA-4457-9823-C25FBC164123}" srcOrd="8" destOrd="0" presId="urn:microsoft.com/office/officeart/2011/layout/HexagonRadial"/>
    <dgm:cxn modelId="{CCF0412D-D824-43D7-B5A5-8A28802424A7}" type="presParOf" srcId="{676F29BA-0B7A-4CB0-BA00-A28B108DD713}" destId="{EA6CE98E-75CC-4140-8DE2-5EBD8DE16F29}" srcOrd="9" destOrd="0" presId="urn:microsoft.com/office/officeart/2011/layout/HexagonRadial"/>
    <dgm:cxn modelId="{D82CB989-70F0-4F6D-80D7-E16B415A426A}" type="presParOf" srcId="{EA6CE98E-75CC-4140-8DE2-5EBD8DE16F29}" destId="{C3FA9DE6-5F9A-497A-8E95-1A404A72B1DC}" srcOrd="0" destOrd="0" presId="urn:microsoft.com/office/officeart/2011/layout/HexagonRadial"/>
    <dgm:cxn modelId="{200DA40E-C4BF-42DE-A54E-B2CF601B49A3}" type="presParOf" srcId="{676F29BA-0B7A-4CB0-BA00-A28B108DD713}" destId="{BCCECAF7-47C0-4EC7-944F-C07520005106}" srcOrd="10" destOrd="0" presId="urn:microsoft.com/office/officeart/2011/layout/HexagonRadial"/>
    <dgm:cxn modelId="{473320E8-1612-4A4A-ADE6-8C3166B08BC6}" type="presParOf" srcId="{676F29BA-0B7A-4CB0-BA00-A28B108DD713}" destId="{E95DE7DA-EE81-42BD-BA7C-05A9D5455ADD}" srcOrd="11" destOrd="0" presId="urn:microsoft.com/office/officeart/2011/layout/HexagonRadial"/>
    <dgm:cxn modelId="{4134FF2E-5982-41EF-9556-983EB6354263}" type="presParOf" srcId="{E95DE7DA-EE81-42BD-BA7C-05A9D5455ADD}" destId="{5DAF991B-24CC-4D99-9D0B-0F5E6B4D92AF}" srcOrd="0" destOrd="0" presId="urn:microsoft.com/office/officeart/2011/layout/HexagonRadial"/>
    <dgm:cxn modelId="{9710A89A-F50C-43FE-B838-45ECD4708B3B}" type="presParOf" srcId="{676F29BA-0B7A-4CB0-BA00-A28B108DD713}" destId="{3194CE01-F57F-4757-A90F-CA05D8FDAD66}"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C2EBD-177E-4326-9D80-DF36CCCBA9A7}">
      <dsp:nvSpPr>
        <dsp:cNvPr id="0" name=""/>
        <dsp:cNvSpPr/>
      </dsp:nvSpPr>
      <dsp:spPr>
        <a:xfrm>
          <a:off x="0" y="3441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E6AE6D-8C81-457A-878B-DC9C6132721E}">
      <dsp:nvSpPr>
        <dsp:cNvPr id="0" name=""/>
        <dsp:cNvSpPr/>
      </dsp:nvSpPr>
      <dsp:spPr>
        <a:xfrm>
          <a:off x="370385" y="28600"/>
          <a:ext cx="5760720" cy="590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Provide an accurate and relevant knowledge base</a:t>
          </a:r>
        </a:p>
      </dsp:txBody>
      <dsp:txXfrm>
        <a:off x="399206" y="57421"/>
        <a:ext cx="5703078" cy="532758"/>
      </dsp:txXfrm>
    </dsp:sp>
    <dsp:sp modelId="{4194ACB4-F128-4EA0-A418-4FF1994FC68E}">
      <dsp:nvSpPr>
        <dsp:cNvPr id="0" name=""/>
        <dsp:cNvSpPr/>
      </dsp:nvSpPr>
      <dsp:spPr>
        <a:xfrm>
          <a:off x="0" y="12513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13BCB8-D29C-4D0C-AEF4-5CA809957195}">
      <dsp:nvSpPr>
        <dsp:cNvPr id="0" name=""/>
        <dsp:cNvSpPr/>
      </dsp:nvSpPr>
      <dsp:spPr>
        <a:xfrm>
          <a:off x="411480" y="956181"/>
          <a:ext cx="5760720" cy="590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Support data sharing between library systems</a:t>
          </a:r>
          <a:endParaRPr lang="en-GB" sz="2000" kern="1200" dirty="0"/>
        </a:p>
      </dsp:txBody>
      <dsp:txXfrm>
        <a:off x="440301" y="985002"/>
        <a:ext cx="5703078" cy="532758"/>
      </dsp:txXfrm>
    </dsp:sp>
    <dsp:sp modelId="{4B49F5ED-B953-466F-8743-536914E3FD1B}">
      <dsp:nvSpPr>
        <dsp:cNvPr id="0" name=""/>
        <dsp:cNvSpPr/>
      </dsp:nvSpPr>
      <dsp:spPr>
        <a:xfrm>
          <a:off x="0" y="21585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4989AB-86F9-4E05-A12D-48955043ADE4}">
      <dsp:nvSpPr>
        <dsp:cNvPr id="0" name=""/>
        <dsp:cNvSpPr/>
      </dsp:nvSpPr>
      <dsp:spPr>
        <a:xfrm>
          <a:off x="411480" y="1863381"/>
          <a:ext cx="5760720" cy="590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Minimise the duplication of staff effort</a:t>
          </a:r>
          <a:endParaRPr lang="en-GB" sz="2000" kern="1200" dirty="0"/>
        </a:p>
      </dsp:txBody>
      <dsp:txXfrm>
        <a:off x="440301" y="1892202"/>
        <a:ext cx="5703078" cy="532758"/>
      </dsp:txXfrm>
    </dsp:sp>
    <dsp:sp modelId="{CD8C902A-3FE5-472C-8B5E-84F6BE3EF172}">
      <dsp:nvSpPr>
        <dsp:cNvPr id="0" name=""/>
        <dsp:cNvSpPr/>
      </dsp:nvSpPr>
      <dsp:spPr>
        <a:xfrm>
          <a:off x="0" y="30657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812216-906C-4BA0-BDAA-2C9C2D66B0C6}">
      <dsp:nvSpPr>
        <dsp:cNvPr id="0" name=""/>
        <dsp:cNvSpPr/>
      </dsp:nvSpPr>
      <dsp:spPr>
        <a:xfrm>
          <a:off x="411480" y="2770581"/>
          <a:ext cx="5760720" cy="590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Improve return on investment from systems</a:t>
          </a:r>
          <a:endParaRPr lang="en-GB" sz="2000" kern="1200" dirty="0"/>
        </a:p>
      </dsp:txBody>
      <dsp:txXfrm>
        <a:off x="440301" y="2799402"/>
        <a:ext cx="5703078" cy="532758"/>
      </dsp:txXfrm>
    </dsp:sp>
    <dsp:sp modelId="{074E5F80-8FA7-4BDF-841F-E2A3291D3283}">
      <dsp:nvSpPr>
        <dsp:cNvPr id="0" name=""/>
        <dsp:cNvSpPr/>
      </dsp:nvSpPr>
      <dsp:spPr>
        <a:xfrm>
          <a:off x="0" y="3972981"/>
          <a:ext cx="8229600" cy="5040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5B5860-07A0-4BAE-97FA-125E908F3636}">
      <dsp:nvSpPr>
        <dsp:cNvPr id="0" name=""/>
        <dsp:cNvSpPr/>
      </dsp:nvSpPr>
      <dsp:spPr>
        <a:xfrm>
          <a:off x="411480" y="3677781"/>
          <a:ext cx="5760720" cy="590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Increase productivity through shared activity</a:t>
          </a:r>
          <a:endParaRPr lang="en-GB" sz="2000" kern="1200" dirty="0"/>
        </a:p>
      </dsp:txBody>
      <dsp:txXfrm>
        <a:off x="440301" y="3706602"/>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A4081-DE50-4D60-8AB0-84102EFF72FF}">
      <dsp:nvSpPr>
        <dsp:cNvPr id="0" name=""/>
        <dsp:cNvSpPr/>
      </dsp:nvSpPr>
      <dsp:spPr>
        <a:xfrm>
          <a:off x="0" y="83911"/>
          <a:ext cx="7754997" cy="45571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t>Leverage investment </a:t>
          </a:r>
          <a:endParaRPr lang="en-US" sz="1900" kern="1200" dirty="0"/>
        </a:p>
      </dsp:txBody>
      <dsp:txXfrm>
        <a:off x="22246" y="106157"/>
        <a:ext cx="7710505" cy="411223"/>
      </dsp:txXfrm>
    </dsp:sp>
    <dsp:sp modelId="{3EC2738E-5C5B-47EA-ABA2-2F11CF811DCA}">
      <dsp:nvSpPr>
        <dsp:cNvPr id="0" name=""/>
        <dsp:cNvSpPr/>
      </dsp:nvSpPr>
      <dsp:spPr>
        <a:xfrm>
          <a:off x="0" y="539626"/>
          <a:ext cx="7754997"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2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smtClean="0"/>
            <a:t>Improve quality of data for all</a:t>
          </a:r>
          <a:endParaRPr lang="en-US" sz="1500" kern="1200" dirty="0"/>
        </a:p>
      </dsp:txBody>
      <dsp:txXfrm>
        <a:off x="0" y="539626"/>
        <a:ext cx="7754997" cy="314640"/>
      </dsp:txXfrm>
    </dsp:sp>
    <dsp:sp modelId="{6F94F254-348A-4BE5-82F2-023CE4248A01}">
      <dsp:nvSpPr>
        <dsp:cNvPr id="0" name=""/>
        <dsp:cNvSpPr/>
      </dsp:nvSpPr>
      <dsp:spPr>
        <a:xfrm>
          <a:off x="0" y="854266"/>
          <a:ext cx="7754997" cy="455715"/>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t>Openness</a:t>
          </a:r>
          <a:endParaRPr lang="en-US" sz="1900" kern="1200" dirty="0"/>
        </a:p>
      </dsp:txBody>
      <dsp:txXfrm>
        <a:off x="22246" y="876512"/>
        <a:ext cx="7710505" cy="411223"/>
      </dsp:txXfrm>
    </dsp:sp>
    <dsp:sp modelId="{84815228-189C-4169-81CF-EAB238CD2FD5}">
      <dsp:nvSpPr>
        <dsp:cNvPr id="0" name=""/>
        <dsp:cNvSpPr/>
      </dsp:nvSpPr>
      <dsp:spPr>
        <a:xfrm>
          <a:off x="0" y="1309981"/>
          <a:ext cx="7754997"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2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smtClean="0"/>
            <a:t>Technology</a:t>
          </a:r>
          <a:endParaRPr lang="en-US" sz="1500" kern="1200" dirty="0"/>
        </a:p>
        <a:p>
          <a:pPr marL="114300" lvl="1" indent="-114300" algn="l" defTabSz="666750">
            <a:lnSpc>
              <a:spcPct val="90000"/>
            </a:lnSpc>
            <a:spcBef>
              <a:spcPct val="0"/>
            </a:spcBef>
            <a:spcAft>
              <a:spcPct val="20000"/>
            </a:spcAft>
            <a:buChar char="••"/>
          </a:pPr>
          <a:r>
            <a:rPr lang="en-GB" sz="1500" kern="1200" dirty="0" smtClean="0"/>
            <a:t>Data</a:t>
          </a:r>
          <a:endParaRPr lang="en-US" sz="1500" kern="1200" dirty="0"/>
        </a:p>
        <a:p>
          <a:pPr marL="114300" lvl="1" indent="-114300" algn="l" defTabSz="666750">
            <a:lnSpc>
              <a:spcPct val="90000"/>
            </a:lnSpc>
            <a:spcBef>
              <a:spcPct val="0"/>
            </a:spcBef>
            <a:spcAft>
              <a:spcPct val="20000"/>
            </a:spcAft>
            <a:buChar char="••"/>
          </a:pPr>
          <a:r>
            <a:rPr lang="en-GB" sz="1500" kern="1200" dirty="0" smtClean="0"/>
            <a:t>Relationships – UK, international, </a:t>
          </a:r>
          <a:r>
            <a:rPr lang="en-GB" sz="1500" kern="1200" dirty="0" smtClean="0"/>
            <a:t>suppliers</a:t>
          </a:r>
          <a:endParaRPr lang="en-US" sz="1500" kern="1200" dirty="0"/>
        </a:p>
      </dsp:txBody>
      <dsp:txXfrm>
        <a:off x="0" y="1309981"/>
        <a:ext cx="7754997" cy="786599"/>
      </dsp:txXfrm>
    </dsp:sp>
    <dsp:sp modelId="{7126CCB5-E002-46B1-92C1-6D41905D7539}">
      <dsp:nvSpPr>
        <dsp:cNvPr id="0" name=""/>
        <dsp:cNvSpPr/>
      </dsp:nvSpPr>
      <dsp:spPr>
        <a:xfrm>
          <a:off x="0" y="2096581"/>
          <a:ext cx="7754997" cy="455715"/>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Standards and Best Practice </a:t>
          </a:r>
          <a:endParaRPr lang="en-US" sz="1900" kern="1200" dirty="0"/>
        </a:p>
      </dsp:txBody>
      <dsp:txXfrm>
        <a:off x="22246" y="2118827"/>
        <a:ext cx="7710505" cy="411223"/>
      </dsp:txXfrm>
    </dsp:sp>
    <dsp:sp modelId="{CC33EE40-D50B-4090-ADC7-8ABBB965A986}">
      <dsp:nvSpPr>
        <dsp:cNvPr id="0" name=""/>
        <dsp:cNvSpPr/>
      </dsp:nvSpPr>
      <dsp:spPr>
        <a:xfrm>
          <a:off x="0" y="2552296"/>
          <a:ext cx="7754997"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2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smtClean="0"/>
            <a:t>Structured and accurate data</a:t>
          </a:r>
          <a:endParaRPr lang="en-US" sz="1500" kern="1200" dirty="0"/>
        </a:p>
        <a:p>
          <a:pPr marL="114300" lvl="1" indent="-114300" algn="l" defTabSz="666750">
            <a:lnSpc>
              <a:spcPct val="90000"/>
            </a:lnSpc>
            <a:spcBef>
              <a:spcPct val="0"/>
            </a:spcBef>
            <a:spcAft>
              <a:spcPct val="20000"/>
            </a:spcAft>
            <a:buChar char="••"/>
          </a:pPr>
          <a:r>
            <a:rPr lang="en-US" sz="1500" kern="1200" dirty="0" smtClean="0"/>
            <a:t>Promote interoperability and exchange of data </a:t>
          </a:r>
          <a:endParaRPr lang="en-US" sz="1500" kern="1200" dirty="0"/>
        </a:p>
      </dsp:txBody>
      <dsp:txXfrm>
        <a:off x="0" y="2552296"/>
        <a:ext cx="7754997" cy="521122"/>
      </dsp:txXfrm>
    </dsp:sp>
    <dsp:sp modelId="{BC94762E-6698-434F-8E1D-FE76CD534FD2}">
      <dsp:nvSpPr>
        <dsp:cNvPr id="0" name=""/>
        <dsp:cNvSpPr/>
      </dsp:nvSpPr>
      <dsp:spPr>
        <a:xfrm>
          <a:off x="0" y="3073418"/>
          <a:ext cx="7754997" cy="455715"/>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t>Prioritise existing issues</a:t>
          </a:r>
          <a:endParaRPr lang="en-US" sz="1900" kern="1200" dirty="0"/>
        </a:p>
      </dsp:txBody>
      <dsp:txXfrm>
        <a:off x="22246" y="3095664"/>
        <a:ext cx="7710505" cy="411223"/>
      </dsp:txXfrm>
    </dsp:sp>
    <dsp:sp modelId="{C342E6AF-025F-4EBD-BF27-AF0070FE9D9F}">
      <dsp:nvSpPr>
        <dsp:cNvPr id="0" name=""/>
        <dsp:cNvSpPr/>
      </dsp:nvSpPr>
      <dsp:spPr>
        <a:xfrm>
          <a:off x="0" y="3529133"/>
          <a:ext cx="7754997"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2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smtClean="0"/>
            <a:t>Save time and money from the outset</a:t>
          </a:r>
          <a:endParaRPr lang="en-US" sz="1500" kern="1200" dirty="0"/>
        </a:p>
      </dsp:txBody>
      <dsp:txXfrm>
        <a:off x="0" y="3529133"/>
        <a:ext cx="7754997" cy="314640"/>
      </dsp:txXfrm>
    </dsp:sp>
    <dsp:sp modelId="{989E40C8-3EBF-461B-9418-FC0281553E0D}">
      <dsp:nvSpPr>
        <dsp:cNvPr id="0" name=""/>
        <dsp:cNvSpPr/>
      </dsp:nvSpPr>
      <dsp:spPr>
        <a:xfrm>
          <a:off x="0" y="3843773"/>
          <a:ext cx="7754997" cy="45571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GB" sz="1900" kern="1200" dirty="0" smtClean="0"/>
            <a:t>Cohesive activity, tools and services</a:t>
          </a:r>
          <a:endParaRPr lang="en-US" sz="1900" kern="1200" dirty="0"/>
        </a:p>
      </dsp:txBody>
      <dsp:txXfrm>
        <a:off x="22246" y="3866019"/>
        <a:ext cx="7710505" cy="411223"/>
      </dsp:txXfrm>
    </dsp:sp>
    <dsp:sp modelId="{2C6C1680-888C-407F-80B9-A1997FCE8BA6}">
      <dsp:nvSpPr>
        <dsp:cNvPr id="0" name=""/>
        <dsp:cNvSpPr/>
      </dsp:nvSpPr>
      <dsp:spPr>
        <a:xfrm>
          <a:off x="0" y="4299488"/>
          <a:ext cx="7754997"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2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GB" sz="1500" kern="1200" dirty="0" smtClean="0"/>
            <a:t>JISC services</a:t>
          </a:r>
          <a:endParaRPr lang="en-US" sz="1500" kern="1200" dirty="0"/>
        </a:p>
        <a:p>
          <a:pPr marL="114300" lvl="1" indent="-114300" algn="l" defTabSz="666750">
            <a:lnSpc>
              <a:spcPct val="90000"/>
            </a:lnSpc>
            <a:spcBef>
              <a:spcPct val="0"/>
            </a:spcBef>
            <a:spcAft>
              <a:spcPct val="20000"/>
            </a:spcAft>
            <a:buChar char="••"/>
          </a:pPr>
          <a:r>
            <a:rPr lang="en-GB" sz="1500" kern="1200" dirty="0" smtClean="0"/>
            <a:t>Commercial and non-commercial suppliers</a:t>
          </a:r>
          <a:endParaRPr lang="en-US" sz="1500" kern="1200" dirty="0"/>
        </a:p>
        <a:p>
          <a:pPr marL="114300" lvl="1" indent="-114300" algn="l" defTabSz="666750">
            <a:lnSpc>
              <a:spcPct val="90000"/>
            </a:lnSpc>
            <a:spcBef>
              <a:spcPct val="0"/>
            </a:spcBef>
            <a:spcAft>
              <a:spcPct val="20000"/>
            </a:spcAft>
            <a:buChar char="••"/>
          </a:pPr>
          <a:r>
            <a:rPr lang="en-GB" sz="1500" kern="1200" dirty="0" smtClean="0"/>
            <a:t>Academic institutions</a:t>
          </a:r>
          <a:endParaRPr lang="en-US" sz="1500" kern="1200" dirty="0"/>
        </a:p>
      </dsp:txBody>
      <dsp:txXfrm>
        <a:off x="0" y="4299488"/>
        <a:ext cx="7754997" cy="786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A3FB3-8523-4B14-8EA7-6E1C4D345145}">
      <dsp:nvSpPr>
        <dsp:cNvPr id="0" name=""/>
        <dsp:cNvSpPr/>
      </dsp:nvSpPr>
      <dsp:spPr>
        <a:xfrm>
          <a:off x="2339616" y="1114389"/>
          <a:ext cx="1416437" cy="1225275"/>
        </a:xfrm>
        <a:prstGeom prst="hexagon">
          <a:avLst>
            <a:gd name="adj" fmla="val 2857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Quality </a:t>
          </a:r>
        </a:p>
        <a:p>
          <a:pPr lvl="0" algn="ctr" defTabSz="622300">
            <a:lnSpc>
              <a:spcPct val="90000"/>
            </a:lnSpc>
            <a:spcBef>
              <a:spcPct val="0"/>
            </a:spcBef>
            <a:spcAft>
              <a:spcPct val="35000"/>
            </a:spcAft>
          </a:pPr>
          <a:r>
            <a:rPr lang="en-GB" sz="1800" b="1" kern="1200" dirty="0" smtClean="0">
              <a:solidFill>
                <a:schemeClr val="tx1"/>
              </a:solidFill>
            </a:rPr>
            <a:t>KB+</a:t>
          </a:r>
        </a:p>
        <a:p>
          <a:pPr lvl="0" algn="ctr" defTabSz="622300">
            <a:lnSpc>
              <a:spcPct val="90000"/>
            </a:lnSpc>
            <a:spcBef>
              <a:spcPct val="0"/>
            </a:spcBef>
            <a:spcAft>
              <a:spcPct val="35000"/>
            </a:spcAft>
          </a:pPr>
          <a:r>
            <a:rPr lang="en-GB" sz="1400" kern="1200" dirty="0" smtClean="0"/>
            <a:t>Verification</a:t>
          </a:r>
          <a:endParaRPr lang="en-GB" sz="1400" kern="1200" dirty="0"/>
        </a:p>
      </dsp:txBody>
      <dsp:txXfrm>
        <a:off x="2574339" y="1317434"/>
        <a:ext cx="946991" cy="819185"/>
      </dsp:txXfrm>
    </dsp:sp>
    <dsp:sp modelId="{06FC530A-C7D3-4EA2-9F3E-8C28CCFD02F3}">
      <dsp:nvSpPr>
        <dsp:cNvPr id="0" name=""/>
        <dsp:cNvSpPr/>
      </dsp:nvSpPr>
      <dsp:spPr>
        <a:xfrm>
          <a:off x="3226578" y="528177"/>
          <a:ext cx="534417" cy="460471"/>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A4DB8D7-881E-4926-86C8-A2BC96A1A1C8}">
      <dsp:nvSpPr>
        <dsp:cNvPr id="0" name=""/>
        <dsp:cNvSpPr/>
      </dsp:nvSpPr>
      <dsp:spPr>
        <a:xfrm>
          <a:off x="2470090" y="0"/>
          <a:ext cx="1160760" cy="1004194"/>
        </a:xfrm>
        <a:prstGeom prst="hexagon">
          <a:avLst>
            <a:gd name="adj" fmla="val 2857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Title lists</a:t>
          </a:r>
          <a:endParaRPr lang="en-GB" sz="1400" kern="1200" dirty="0"/>
        </a:p>
      </dsp:txBody>
      <dsp:txXfrm>
        <a:off x="2662453" y="166416"/>
        <a:ext cx="776034" cy="671362"/>
      </dsp:txXfrm>
    </dsp:sp>
    <dsp:sp modelId="{C0F4C04F-80A2-40B7-B03A-4434C869BA26}">
      <dsp:nvSpPr>
        <dsp:cNvPr id="0" name=""/>
        <dsp:cNvSpPr/>
      </dsp:nvSpPr>
      <dsp:spPr>
        <a:xfrm>
          <a:off x="3850285" y="1389014"/>
          <a:ext cx="534417" cy="460471"/>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02EED9E-4556-4D04-84B5-4E742BA74CB6}">
      <dsp:nvSpPr>
        <dsp:cNvPr id="0" name=""/>
        <dsp:cNvSpPr/>
      </dsp:nvSpPr>
      <dsp:spPr>
        <a:xfrm>
          <a:off x="3534642" y="617646"/>
          <a:ext cx="1160760" cy="1004194"/>
        </a:xfrm>
        <a:prstGeom prst="hexagon">
          <a:avLst>
            <a:gd name="adj" fmla="val 28570"/>
            <a:gd name="vf" fmla="val 1154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Holdings</a:t>
          </a:r>
          <a:endParaRPr lang="en-GB" sz="1400" kern="1200" dirty="0"/>
        </a:p>
      </dsp:txBody>
      <dsp:txXfrm>
        <a:off x="3727005" y="784062"/>
        <a:ext cx="776034" cy="671362"/>
      </dsp:txXfrm>
    </dsp:sp>
    <dsp:sp modelId="{F0342658-6FCB-476F-811F-15BDD2BEF636}">
      <dsp:nvSpPr>
        <dsp:cNvPr id="0" name=""/>
        <dsp:cNvSpPr/>
      </dsp:nvSpPr>
      <dsp:spPr>
        <a:xfrm>
          <a:off x="3417018" y="2360736"/>
          <a:ext cx="534417" cy="460471"/>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2992126-2315-4AAB-A5CE-46913CE6AB9F}">
      <dsp:nvSpPr>
        <dsp:cNvPr id="0" name=""/>
        <dsp:cNvSpPr/>
      </dsp:nvSpPr>
      <dsp:spPr>
        <a:xfrm>
          <a:off x="3534642" y="1831868"/>
          <a:ext cx="1160760" cy="1004194"/>
        </a:xfrm>
        <a:prstGeom prst="hexagon">
          <a:avLst>
            <a:gd name="adj" fmla="val 28570"/>
            <a:gd name="vf" fmla="val 11547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Licences</a:t>
          </a:r>
          <a:endParaRPr lang="en-GB" sz="1400" kern="1200" dirty="0"/>
        </a:p>
      </dsp:txBody>
      <dsp:txXfrm>
        <a:off x="3727005" y="1998284"/>
        <a:ext cx="776034" cy="671362"/>
      </dsp:txXfrm>
    </dsp:sp>
    <dsp:sp modelId="{C3FA9DE6-5F9A-497A-8E95-1A404A72B1DC}">
      <dsp:nvSpPr>
        <dsp:cNvPr id="0" name=""/>
        <dsp:cNvSpPr/>
      </dsp:nvSpPr>
      <dsp:spPr>
        <a:xfrm>
          <a:off x="2342252" y="2461605"/>
          <a:ext cx="534417" cy="460471"/>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984A730-D4FA-4457-9823-C25FBC164123}">
      <dsp:nvSpPr>
        <dsp:cNvPr id="0" name=""/>
        <dsp:cNvSpPr/>
      </dsp:nvSpPr>
      <dsp:spPr>
        <a:xfrm>
          <a:off x="2470090" y="2450205"/>
          <a:ext cx="1160760" cy="1004194"/>
        </a:xfrm>
        <a:prstGeom prst="hexagon">
          <a:avLst>
            <a:gd name="adj" fmla="val 28570"/>
            <a:gd name="vf" fmla="val 11547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Usage statistics</a:t>
          </a:r>
          <a:endParaRPr lang="en-GB" sz="1400" kern="1200" dirty="0"/>
        </a:p>
      </dsp:txBody>
      <dsp:txXfrm>
        <a:off x="2662453" y="2616621"/>
        <a:ext cx="776034" cy="671362"/>
      </dsp:txXfrm>
    </dsp:sp>
    <dsp:sp modelId="{5DAF991B-24CC-4D99-9D0B-0F5E6B4D92AF}">
      <dsp:nvSpPr>
        <dsp:cNvPr id="0" name=""/>
        <dsp:cNvSpPr/>
      </dsp:nvSpPr>
      <dsp:spPr>
        <a:xfrm>
          <a:off x="1708331" y="1601114"/>
          <a:ext cx="534417" cy="460471"/>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CCECAF7-47C0-4EC7-944F-C07520005106}">
      <dsp:nvSpPr>
        <dsp:cNvPr id="0" name=""/>
        <dsp:cNvSpPr/>
      </dsp:nvSpPr>
      <dsp:spPr>
        <a:xfrm>
          <a:off x="1400596" y="1832559"/>
          <a:ext cx="1160760" cy="1004194"/>
        </a:xfrm>
        <a:prstGeom prst="hexagon">
          <a:avLst>
            <a:gd name="adj" fmla="val 28570"/>
            <a:gd name="vf" fmla="val 11547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Alerts</a:t>
          </a:r>
          <a:endParaRPr lang="en-GB" sz="1400" kern="1200" dirty="0"/>
        </a:p>
      </dsp:txBody>
      <dsp:txXfrm>
        <a:off x="1592959" y="1998975"/>
        <a:ext cx="776034" cy="671362"/>
      </dsp:txXfrm>
    </dsp:sp>
    <dsp:sp modelId="{3194CE01-F57F-4757-A90F-CA05D8FDAD66}">
      <dsp:nvSpPr>
        <dsp:cNvPr id="0" name=""/>
        <dsp:cNvSpPr/>
      </dsp:nvSpPr>
      <dsp:spPr>
        <a:xfrm>
          <a:off x="1400596" y="616264"/>
          <a:ext cx="1160760" cy="1004194"/>
        </a:xfrm>
        <a:prstGeom prst="hexagon">
          <a:avLst>
            <a:gd name="adj" fmla="val 2857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Workflow</a:t>
          </a:r>
          <a:endParaRPr lang="en-GB" sz="1400" kern="1200" dirty="0"/>
        </a:p>
      </dsp:txBody>
      <dsp:txXfrm>
        <a:off x="1592959" y="782680"/>
        <a:ext cx="776034" cy="6713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6E123963-90DE-412A-8184-569370AB10BC}" type="datetimeFigureOut">
              <a:rPr lang="en-GB" smtClean="0"/>
              <a:t>23/03/2012</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2B8AA44-88A3-41DD-8F62-65524C8EA64B}" type="slidenum">
              <a:rPr lang="en-GB" smtClean="0"/>
              <a:t>‹#›</a:t>
            </a:fld>
            <a:endParaRPr lang="en-GB"/>
          </a:p>
        </p:txBody>
      </p:sp>
    </p:spTree>
    <p:extLst>
      <p:ext uri="{BB962C8B-B14F-4D97-AF65-F5344CB8AC3E}">
        <p14:creationId xmlns:p14="http://schemas.microsoft.com/office/powerpoint/2010/main" val="1407240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BE7230-8301-4A03-95CA-061290C5136B}" type="slidenum">
              <a:rPr lang="en-GB" smtClean="0"/>
              <a:t>1</a:t>
            </a:fld>
            <a:endParaRPr lang="en-GB"/>
          </a:p>
        </p:txBody>
      </p:sp>
    </p:spTree>
    <p:extLst>
      <p:ext uri="{BB962C8B-B14F-4D97-AF65-F5344CB8AC3E}">
        <p14:creationId xmlns:p14="http://schemas.microsoft.com/office/powerpoint/2010/main" val="868544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EE5F07-D06E-4EE6-AB16-CF8CAD0FF6DB}"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432596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story has been driven by library demand and has considerable traction, especially considering the pressures faced all round. </a:t>
            </a:r>
          </a:p>
          <a:p>
            <a:endParaRPr lang="en-GB" dirty="0"/>
          </a:p>
        </p:txBody>
      </p:sp>
      <p:sp>
        <p:nvSpPr>
          <p:cNvPr id="4" name="Slide Number Placeholder 3"/>
          <p:cNvSpPr>
            <a:spLocks noGrp="1"/>
          </p:cNvSpPr>
          <p:nvPr>
            <p:ph type="sldNum" sz="quarter" idx="10"/>
          </p:nvPr>
        </p:nvSpPr>
        <p:spPr/>
        <p:txBody>
          <a:bodyPr/>
          <a:lstStyle/>
          <a:p>
            <a:fld id="{D2B8AA44-88A3-41DD-8F62-65524C8EA64B}" type="slidenum">
              <a:rPr lang="en-GB" smtClean="0"/>
              <a:t>3</a:t>
            </a:fld>
            <a:endParaRPr lang="en-GB"/>
          </a:p>
        </p:txBody>
      </p:sp>
    </p:spTree>
    <p:extLst>
      <p:ext uri="{BB962C8B-B14F-4D97-AF65-F5344CB8AC3E}">
        <p14:creationId xmlns:p14="http://schemas.microsoft.com/office/powerpoint/2010/main" val="269003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I don’t intend to spend very long on the problems</a:t>
            </a:r>
            <a:r>
              <a:rPr lang="en-GB" baseline="0" dirty="0" smtClean="0"/>
              <a:t> and challenges associated with ERM, but I think that these four are the key ones we’re interested in:</a:t>
            </a:r>
          </a:p>
          <a:p>
            <a:endParaRPr lang="en-GB" baseline="0" dirty="0" smtClean="0"/>
          </a:p>
          <a:p>
            <a:pPr marL="228600" indent="-228600">
              <a:buAutoNum type="arabicPeriod"/>
            </a:pPr>
            <a:r>
              <a:rPr lang="en-GB" baseline="0" dirty="0" smtClean="0"/>
              <a:t>Data</a:t>
            </a:r>
          </a:p>
          <a:p>
            <a:pPr marL="228600" indent="-228600">
              <a:buNone/>
            </a:pPr>
            <a:r>
              <a:rPr lang="en-GB" baseline="0" dirty="0" smtClean="0"/>
              <a:t>In some ways this isn’t a technology project at all, this is a data project and no matter how good the service, if the underlying data is inaccurate then it’s all for nothing.</a:t>
            </a:r>
          </a:p>
          <a:p>
            <a:pPr marL="228600" indent="-228600">
              <a:buNone/>
            </a:pPr>
            <a:endParaRPr lang="en-GB" baseline="0" dirty="0" smtClean="0"/>
          </a:p>
          <a:p>
            <a:pPr marL="228600" indent="-228600">
              <a:buNone/>
            </a:pPr>
            <a:r>
              <a:rPr lang="en-GB" baseline="0" dirty="0" smtClean="0"/>
              <a:t>Knowledge bases are beset by problems of inaccurate data. In JISC Collections we receive numerous queries about them and have made efforts to overcome them, but this is the first time that we’ve ever been in a position where we could assign dedicated manpower to the problem.</a:t>
            </a:r>
          </a:p>
          <a:p>
            <a:pPr marL="228600" indent="-228600">
              <a:buNone/>
            </a:pPr>
            <a:endParaRPr lang="en-GB" baseline="0" dirty="0" smtClean="0"/>
          </a:p>
          <a:p>
            <a:pPr marL="228600" indent="-228600">
              <a:buAutoNum type="arabicPeriod" startAt="2"/>
            </a:pPr>
            <a:r>
              <a:rPr lang="en-GB" baseline="0" dirty="0" smtClean="0"/>
              <a:t>Then there is the problem of interoperability or rather the lack of it.</a:t>
            </a:r>
          </a:p>
          <a:p>
            <a:pPr marL="228600" indent="-228600">
              <a:buNone/>
            </a:pPr>
            <a:r>
              <a:rPr lang="en-GB" baseline="0" dirty="0" smtClean="0"/>
              <a:t>	Too often where data does exist it is impossible to get it to somewhere else where you may need it. – Usage stats are a case in point, but I could just as easily speak about licence terms, be they locked away in filing cabinets or locked away in word documents.</a:t>
            </a:r>
          </a:p>
          <a:p>
            <a:pPr marL="228600" indent="-228600">
              <a:buNone/>
            </a:pPr>
            <a:r>
              <a:rPr lang="en-GB" baseline="0" dirty="0" smtClean="0"/>
              <a:t>And even when we develop standards that can help us overcome the problems of silos, and the lack of data flows between them, we find that those standards either aren’t implemented at all, or have been implemented in such an inconsistent way as to render them all but useless.</a:t>
            </a:r>
          </a:p>
          <a:p>
            <a:pPr marL="228600" indent="-228600">
              <a:buNone/>
            </a:pPr>
            <a:endParaRPr lang="en-GB" baseline="0" dirty="0" smtClean="0"/>
          </a:p>
          <a:p>
            <a:pPr marL="228600" indent="-228600">
              <a:buNone/>
            </a:pPr>
            <a:r>
              <a:rPr lang="en-GB" baseline="0" dirty="0" smtClean="0"/>
              <a:t>3. Finally, and I suspect most importantly is the huge and wasteful duplication of effort by so many people undertaking the same tasks, on the same data, often on the same systems.</a:t>
            </a:r>
          </a:p>
          <a:p>
            <a:pPr marL="228600" indent="-228600">
              <a:buNone/>
            </a:pPr>
            <a:endParaRPr lang="en-GB" baseline="0" dirty="0" smtClean="0"/>
          </a:p>
          <a:p>
            <a:pPr marL="228600" indent="-228600">
              <a:buNone/>
            </a:pPr>
            <a:r>
              <a:rPr lang="en-GB" baseline="0" dirty="0" smtClean="0"/>
              <a:t>It is no surprise that so many institutions have opted for home grown approached to ERM, or left those </a:t>
            </a:r>
            <a:r>
              <a:rPr lang="en-GB" baseline="0" dirty="0" err="1" smtClean="0"/>
              <a:t>theyve</a:t>
            </a:r>
            <a:r>
              <a:rPr lang="en-GB" baseline="0" dirty="0" smtClean="0"/>
              <a:t> purchased unused.</a:t>
            </a:r>
          </a:p>
          <a:p>
            <a:pPr marL="228600" indent="-228600">
              <a:buNone/>
            </a:pPr>
            <a:endParaRPr lang="en-GB" baseline="0" dirty="0" smtClean="0"/>
          </a:p>
          <a:p>
            <a:pPr marL="228600" indent="-228600">
              <a:buNone/>
            </a:pPr>
            <a:r>
              <a:rPr lang="en-GB" baseline="0" dirty="0" smtClean="0"/>
              <a:t>Put simply, the level of effort needed to achieve anything is out of all proportion to the benefits to be realised.</a:t>
            </a:r>
            <a:endParaRPr lang="en-US" dirty="0"/>
          </a:p>
        </p:txBody>
      </p:sp>
      <p:sp>
        <p:nvSpPr>
          <p:cNvPr id="4" name="Slide Number Placeholder 3"/>
          <p:cNvSpPr>
            <a:spLocks noGrp="1"/>
          </p:cNvSpPr>
          <p:nvPr>
            <p:ph type="sldNum" sz="quarter" idx="10"/>
          </p:nvPr>
        </p:nvSpPr>
        <p:spPr/>
        <p:txBody>
          <a:bodyPr/>
          <a:lstStyle/>
          <a:p>
            <a:fld id="{51EE5F07-D06E-4EE6-AB16-CF8CAD0FF6DB}"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2B8AA44-88A3-41DD-8F62-65524C8EA64B}" type="slidenum">
              <a:rPr lang="en-GB" smtClean="0"/>
              <a:t>7</a:t>
            </a:fld>
            <a:endParaRPr lang="en-GB"/>
          </a:p>
        </p:txBody>
      </p:sp>
    </p:spTree>
    <p:extLst>
      <p:ext uri="{BB962C8B-B14F-4D97-AF65-F5344CB8AC3E}">
        <p14:creationId xmlns:p14="http://schemas.microsoft.com/office/powerpoint/2010/main" val="2231204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pPr rtl="0"/>
            <a:r>
              <a:rPr lang="en-GB" sz="1200" b="0" i="0" u="none" strike="noStrike" kern="1200" baseline="0" dirty="0" smtClean="0">
                <a:solidFill>
                  <a:schemeClr val="tx1"/>
                </a:solidFill>
                <a:latin typeface="+mn-lt"/>
                <a:ea typeface="+mn-ea"/>
                <a:cs typeface="+mn-cs"/>
              </a:rPr>
              <a:t>Providing a knowledge base of accurate and up to date resource management information, such as publication, licensing and subscription information</a:t>
            </a:r>
          </a:p>
          <a:p>
            <a:pPr rtl="0"/>
            <a:r>
              <a:rPr lang="en-GB" sz="1200" b="0" i="0" u="none" strike="noStrike" kern="1200" baseline="0" dirty="0" smtClean="0">
                <a:solidFill>
                  <a:schemeClr val="tx1"/>
                </a:solidFill>
                <a:latin typeface="+mn-lt"/>
                <a:ea typeface="+mn-ea"/>
                <a:cs typeface="+mn-cs"/>
              </a:rPr>
              <a:t>Reducing the barriers to sharing data between diverse systems for a wide range of purposes.</a:t>
            </a:r>
          </a:p>
          <a:p>
            <a:pPr rtl="0"/>
            <a:r>
              <a:rPr lang="en-GB" sz="1200" b="0" i="0" u="none" strike="noStrike" kern="1200" baseline="0" dirty="0" smtClean="0">
                <a:solidFill>
                  <a:schemeClr val="tx1"/>
                </a:solidFill>
                <a:latin typeface="+mn-lt"/>
                <a:ea typeface="+mn-ea"/>
                <a:cs typeface="+mn-cs"/>
              </a:rPr>
              <a:t>Minimising the costly duplication of staff time and effort in the population, maintenance and correction of knowledge bases thereby providing an opportunity for institutions to focus the application of e-resource information towards improved services.</a:t>
            </a:r>
          </a:p>
          <a:p>
            <a:pPr rtl="0"/>
            <a:r>
              <a:rPr lang="en-GB" sz="1200" b="0" i="0" u="none" strike="noStrike" kern="1200" baseline="0" dirty="0" smtClean="0">
                <a:solidFill>
                  <a:schemeClr val="tx1"/>
                </a:solidFill>
                <a:latin typeface="+mn-lt"/>
                <a:ea typeface="+mn-ea"/>
                <a:cs typeface="+mn-cs"/>
              </a:rPr>
              <a:t>Helping institutions generate improved return on investment from library and e-resource management systems </a:t>
            </a:r>
          </a:p>
          <a:p>
            <a:pPr rtl="0"/>
            <a:r>
              <a:rPr lang="en-GB" sz="1200" b="0" i="0" u="none" strike="noStrike" kern="1200" baseline="0" dirty="0" smtClean="0">
                <a:solidFill>
                  <a:schemeClr val="tx1"/>
                </a:solidFill>
                <a:latin typeface="+mn-lt"/>
                <a:ea typeface="+mn-ea"/>
                <a:cs typeface="+mn-cs"/>
              </a:rPr>
              <a:t>Putting in place a framework for shared community activity and partnership that reduces the burden on individual institutions whilst increasing the breadth of activity that can be undertaken.</a:t>
            </a:r>
          </a:p>
          <a:p>
            <a:endParaRPr lang="en-GB" dirty="0"/>
          </a:p>
        </p:txBody>
      </p:sp>
      <p:sp>
        <p:nvSpPr>
          <p:cNvPr id="4" name="Slide Number Placeholder 3"/>
          <p:cNvSpPr>
            <a:spLocks noGrp="1"/>
          </p:cNvSpPr>
          <p:nvPr>
            <p:ph type="sldNum" sz="quarter" idx="10"/>
          </p:nvPr>
        </p:nvSpPr>
        <p:spPr/>
        <p:txBody>
          <a:bodyPr/>
          <a:lstStyle/>
          <a:p>
            <a:fld id="{F0BE7230-8301-4A03-95CA-061290C5136B}" type="slidenum">
              <a:rPr lang="en-GB" smtClean="0"/>
              <a:t>8</a:t>
            </a:fld>
            <a:endParaRPr lang="en-GB"/>
          </a:p>
        </p:txBody>
      </p:sp>
    </p:spTree>
    <p:extLst>
      <p:ext uri="{BB962C8B-B14F-4D97-AF65-F5344CB8AC3E}">
        <p14:creationId xmlns:p14="http://schemas.microsoft.com/office/powerpoint/2010/main" val="3147525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EE5F07-D06E-4EE6-AB16-CF8CAD0FF6DB}"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50490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is our intention to make everything that we create – data, software, workflows – available to any supplier who is willing to engage with the project through the implementation of standards, integration with KB+ and sharing of knowledge.</a:t>
            </a:r>
          </a:p>
          <a:p>
            <a:endParaRPr lang="en-GB" dirty="0"/>
          </a:p>
        </p:txBody>
      </p:sp>
      <p:sp>
        <p:nvSpPr>
          <p:cNvPr id="4" name="Slide Number Placeholder 3"/>
          <p:cNvSpPr>
            <a:spLocks noGrp="1"/>
          </p:cNvSpPr>
          <p:nvPr>
            <p:ph type="sldNum" sz="quarter" idx="10"/>
          </p:nvPr>
        </p:nvSpPr>
        <p:spPr/>
        <p:txBody>
          <a:bodyPr/>
          <a:lstStyle/>
          <a:p>
            <a:fld id="{51EE5F07-D06E-4EE6-AB16-CF8CAD0FF6DB}"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70495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EE5F07-D06E-4EE6-AB16-CF8CAD0FF6DB}"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32596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KB+ platform with user interface to allow academic institutions, suppliers, publishers and others to navigate, manage and manipulate data, supported by access management and permission tools.</a:t>
            </a:r>
          </a:p>
          <a:p>
            <a:r>
              <a:rPr lang="en-GB" sz="1200" dirty="0" smtClean="0"/>
              <a:t>Verified, accurate and up-to-date publication information for NESLi2, JISC </a:t>
            </a:r>
            <a:r>
              <a:rPr lang="en-GB" sz="1200" dirty="0" err="1" smtClean="0"/>
              <a:t>eCollections</a:t>
            </a:r>
            <a:r>
              <a:rPr lang="en-GB" sz="1200" dirty="0" smtClean="0"/>
              <a:t>, SHEDL and WHEEL agreements in KBART format, suitable for use by link-resolvers</a:t>
            </a:r>
          </a:p>
          <a:p>
            <a:r>
              <a:rPr lang="en-GB" sz="1200" dirty="0" smtClean="0"/>
              <a:t>Subscription management information – such as post-cancellation access entitlement information, contact information, access management records.</a:t>
            </a:r>
          </a:p>
          <a:p>
            <a:r>
              <a:rPr lang="en-GB" sz="1200" dirty="0" smtClean="0"/>
              <a:t>Licences in machine readable formats for NESLi2, major JISC Collections and major non-JISC Collections agreements</a:t>
            </a:r>
          </a:p>
          <a:p>
            <a:r>
              <a:rPr lang="en-GB" sz="1200" dirty="0" smtClean="0"/>
              <a:t>Integrated usage statistics in machine readable format for NESLi2 publishers and other publishers stored within the Journals Usage Statistics Portal.</a:t>
            </a:r>
          </a:p>
          <a:p>
            <a:r>
              <a:rPr lang="en-GB" sz="1200" dirty="0" smtClean="0"/>
              <a:t>Alerting services covering renewals, opt outs, service availability and disruption.</a:t>
            </a:r>
          </a:p>
          <a:p>
            <a:r>
              <a:rPr lang="en-GB" sz="1200" dirty="0" smtClean="0"/>
              <a:t>Workflow management tools related to the selection, review, renewal and cancellation of publications.</a:t>
            </a:r>
          </a:p>
          <a:p>
            <a:endParaRPr lang="en-GB" dirty="0"/>
          </a:p>
        </p:txBody>
      </p:sp>
      <p:sp>
        <p:nvSpPr>
          <p:cNvPr id="4" name="Slide Number Placeholder 3"/>
          <p:cNvSpPr>
            <a:spLocks noGrp="1"/>
          </p:cNvSpPr>
          <p:nvPr>
            <p:ph type="sldNum" sz="quarter" idx="10"/>
          </p:nvPr>
        </p:nvSpPr>
        <p:spPr/>
        <p:txBody>
          <a:bodyPr/>
          <a:lstStyle/>
          <a:p>
            <a:fld id="{4105AB8D-6D98-4CEB-AFAA-AD9CE8CB5765}" type="slidenum">
              <a:rPr lang="en-GB" smtClean="0"/>
              <a:pPr/>
              <a:t>12</a:t>
            </a:fld>
            <a:endParaRPr lang="en-GB"/>
          </a:p>
        </p:txBody>
      </p:sp>
    </p:spTree>
    <p:extLst>
      <p:ext uri="{BB962C8B-B14F-4D97-AF65-F5344CB8AC3E}">
        <p14:creationId xmlns:p14="http://schemas.microsoft.com/office/powerpoint/2010/main" val="418156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66855E-E9B9-4F32-B6F6-29501A6C3101}" type="datetimeFigureOut">
              <a:rPr lang="en-GB" smtClean="0"/>
              <a:t>23/03/2012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4272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6855E-E9B9-4F32-B6F6-29501A6C3101}" type="datetimeFigureOut">
              <a:rPr lang="en-GB" smtClean="0"/>
              <a:t>23/03/2012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407297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6855E-E9B9-4F32-B6F6-29501A6C3101}" type="datetimeFigureOut">
              <a:rPr lang="en-GB" smtClean="0"/>
              <a:t>23/03/2012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232081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66855E-E9B9-4F32-B6F6-29501A6C3101}" type="datetimeFigureOut">
              <a:rPr lang="en-GB" smtClean="0"/>
              <a:t>23/03/2012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97596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6855E-E9B9-4F32-B6F6-29501A6C3101}" type="datetimeFigureOut">
              <a:rPr lang="en-GB" smtClean="0"/>
              <a:t>23/03/2012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258976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66855E-E9B9-4F32-B6F6-29501A6C3101}" type="datetimeFigureOut">
              <a:rPr lang="en-GB" smtClean="0"/>
              <a:t>23/03/2012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746993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66855E-E9B9-4F32-B6F6-29501A6C3101}" type="datetimeFigureOut">
              <a:rPr lang="en-GB" smtClean="0"/>
              <a:t>23/03/2012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422377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66855E-E9B9-4F32-B6F6-29501A6C3101}" type="datetimeFigureOut">
              <a:rPr lang="en-GB" smtClean="0"/>
              <a:t>23/03/2012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413264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6855E-E9B9-4F32-B6F6-29501A6C3101}" type="datetimeFigureOut">
              <a:rPr lang="en-GB" smtClean="0"/>
              <a:t>23/03/2012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90830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6855E-E9B9-4F32-B6F6-29501A6C3101}" type="datetimeFigureOut">
              <a:rPr lang="en-GB" smtClean="0"/>
              <a:t>23/03/2012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167066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6855E-E9B9-4F32-B6F6-29501A6C3101}" type="datetimeFigureOut">
              <a:rPr lang="en-GB" smtClean="0"/>
              <a:t>23/03/2012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F086B-198A-49F5-AA59-825B5FCF9882}" type="slidenum">
              <a:rPr lang="en-GB" smtClean="0"/>
              <a:t>‹#›</a:t>
            </a:fld>
            <a:endParaRPr lang="en-GB"/>
          </a:p>
        </p:txBody>
      </p:sp>
    </p:spTree>
    <p:extLst>
      <p:ext uri="{BB962C8B-B14F-4D97-AF65-F5344CB8AC3E}">
        <p14:creationId xmlns:p14="http://schemas.microsoft.com/office/powerpoint/2010/main" val="67226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6855E-E9B9-4F32-B6F6-29501A6C3101}" type="datetimeFigureOut">
              <a:rPr lang="en-GB" smtClean="0"/>
              <a:t>23/03/2012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F086B-198A-49F5-AA59-825B5FCF9882}" type="slidenum">
              <a:rPr lang="en-GB" smtClean="0"/>
              <a:t>‹#›</a:t>
            </a:fld>
            <a:endParaRPr lang="en-GB"/>
          </a:p>
        </p:txBody>
      </p:sp>
    </p:spTree>
    <p:extLst>
      <p:ext uri="{BB962C8B-B14F-4D97-AF65-F5344CB8AC3E}">
        <p14:creationId xmlns:p14="http://schemas.microsoft.com/office/powerpoint/2010/main" val="1196400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jisc-collections.ac.uk/KnowledgeBasePlus/" TargetMode="External"/><Relationship Id="rId2" Type="http://schemas.openxmlformats.org/officeDocument/2006/relationships/hyperlink" Target="mailto:l.earney@jisc-collections.ac.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371600" y="3886200"/>
            <a:ext cx="6400800" cy="2279104"/>
          </a:xfrm>
        </p:spPr>
        <p:txBody>
          <a:bodyPr>
            <a:normAutofit fontScale="92500" lnSpcReduction="20000"/>
          </a:bodyPr>
          <a:lstStyle/>
          <a:p>
            <a:r>
              <a:rPr lang="en-GB" dirty="0" smtClean="0">
                <a:solidFill>
                  <a:schemeClr val="tx1"/>
                </a:solidFill>
              </a:rPr>
              <a:t>Knowledge Base</a:t>
            </a:r>
            <a:r>
              <a:rPr lang="en-GB" dirty="0">
                <a:solidFill>
                  <a:schemeClr val="tx1"/>
                </a:solidFill>
              </a:rPr>
              <a:t>+: </a:t>
            </a:r>
            <a:r>
              <a:rPr lang="en-GB" dirty="0" smtClean="0">
                <a:solidFill>
                  <a:schemeClr val="tx1"/>
                </a:solidFill>
              </a:rPr>
              <a:t>A </a:t>
            </a:r>
            <a:r>
              <a:rPr lang="en-GB" dirty="0">
                <a:solidFill>
                  <a:schemeClr val="tx1"/>
                </a:solidFill>
              </a:rPr>
              <a:t>shared service to support the management of e-resources by UK academic libraries</a:t>
            </a:r>
          </a:p>
          <a:p>
            <a:endParaRPr lang="en-GB" dirty="0" smtClean="0">
              <a:solidFill>
                <a:schemeClr val="tx1"/>
              </a:solidFill>
            </a:endParaRPr>
          </a:p>
          <a:p>
            <a:r>
              <a:rPr lang="en-GB" dirty="0" smtClean="0">
                <a:solidFill>
                  <a:schemeClr val="tx1"/>
                </a:solidFill>
              </a:rPr>
              <a:t>Liam Earney</a:t>
            </a:r>
            <a:endParaRPr lang="en-GB" dirty="0">
              <a:solidFill>
                <a:schemeClr val="tx1"/>
              </a:solidFill>
            </a:endParaRPr>
          </a:p>
        </p:txBody>
      </p:sp>
      <p:pic>
        <p:nvPicPr>
          <p:cNvPr id="4" name="Picture 2" descr="C:\Users\Liam\AppData\Local\Microsoft\Windows\Temporary Internet Files\Content.Outlook\O48BXI0B\kbplusred (2).jpg"/>
          <p:cNvPicPr>
            <a:picLocks noChangeAspect="1" noChangeArrowheads="1"/>
          </p:cNvPicPr>
          <p:nvPr/>
        </p:nvPicPr>
        <p:blipFill rotWithShape="1">
          <a:blip r:embed="rId3">
            <a:extLst>
              <a:ext uri="{28A0092B-C50C-407E-A947-70E740481C1C}">
                <a14:useLocalDpi xmlns:a14="http://schemas.microsoft.com/office/drawing/2010/main" val="0"/>
              </a:ext>
            </a:extLst>
          </a:blip>
          <a:srcRect r="1739"/>
          <a:stretch/>
        </p:blipFill>
        <p:spPr bwMode="auto">
          <a:xfrm>
            <a:off x="2555776" y="764704"/>
            <a:ext cx="4021659" cy="288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7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noChangeAspect="1"/>
          </p:cNvGraphicFramePr>
          <p:nvPr>
            <p:extLst>
              <p:ext uri="{D42A27DB-BD31-4B8C-83A1-F6EECF244321}">
                <p14:modId xmlns:p14="http://schemas.microsoft.com/office/powerpoint/2010/main" val="3059691373"/>
              </p:ext>
            </p:extLst>
          </p:nvPr>
        </p:nvGraphicFramePr>
        <p:xfrm>
          <a:off x="714348" y="928670"/>
          <a:ext cx="7754997" cy="517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4890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Phase one Deliverables</a:t>
            </a:r>
            <a:endParaRPr lang="en-GB"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353960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Diagram 22"/>
          <p:cNvGraphicFramePr/>
          <p:nvPr>
            <p:extLst>
              <p:ext uri="{D42A27DB-BD31-4B8C-83A1-F6EECF244321}">
                <p14:modId xmlns:p14="http://schemas.microsoft.com/office/powerpoint/2010/main" val="2081243712"/>
              </p:ext>
            </p:extLst>
          </p:nvPr>
        </p:nvGraphicFramePr>
        <p:xfrm>
          <a:off x="1447800" y="1752600"/>
          <a:ext cx="6096000"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555775" y="461665"/>
            <a:ext cx="4009325" cy="523220"/>
          </a:xfrm>
          <a:prstGeom prst="rect">
            <a:avLst/>
          </a:prstGeom>
          <a:noFill/>
        </p:spPr>
        <p:txBody>
          <a:bodyPr wrap="square" rtlCol="0">
            <a:spAutoFit/>
          </a:bodyPr>
          <a:lstStyle/>
          <a:p>
            <a:pPr algn="ctr"/>
            <a:r>
              <a:rPr lang="en-GB" sz="2800" dirty="0" smtClean="0"/>
              <a:t>Phase One Deliverables</a:t>
            </a:r>
            <a:endParaRPr lang="en-GB" sz="2800" dirty="0"/>
          </a:p>
        </p:txBody>
      </p:sp>
      <p:grpSp>
        <p:nvGrpSpPr>
          <p:cNvPr id="7" name="Group 6"/>
          <p:cNvGrpSpPr/>
          <p:nvPr/>
        </p:nvGrpSpPr>
        <p:grpSpPr>
          <a:xfrm>
            <a:off x="410816" y="1107664"/>
            <a:ext cx="1722493" cy="5021760"/>
            <a:chOff x="360000" y="1211650"/>
            <a:chExt cx="1722493" cy="5021760"/>
          </a:xfrm>
        </p:grpSpPr>
        <p:sp>
          <p:nvSpPr>
            <p:cNvPr id="4" name="Rounded Rectangle 3"/>
            <p:cNvSpPr/>
            <p:nvPr/>
          </p:nvSpPr>
          <p:spPr>
            <a:xfrm>
              <a:off x="360000" y="1211650"/>
              <a:ext cx="1722493" cy="6246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t>Data </a:t>
              </a:r>
              <a:endParaRPr lang="en-GB" dirty="0"/>
            </a:p>
          </p:txBody>
        </p:sp>
        <p:sp>
          <p:nvSpPr>
            <p:cNvPr id="30" name="Rounded Rectangle 29"/>
            <p:cNvSpPr/>
            <p:nvPr/>
          </p:nvSpPr>
          <p:spPr>
            <a:xfrm>
              <a:off x="360000" y="2057400"/>
              <a:ext cx="1722493" cy="68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Standards</a:t>
              </a:r>
              <a:endParaRPr lang="en-GB" dirty="0"/>
            </a:p>
          </p:txBody>
        </p:sp>
        <p:sp>
          <p:nvSpPr>
            <p:cNvPr id="32" name="Rounded Rectangle 31"/>
            <p:cNvSpPr/>
            <p:nvPr/>
          </p:nvSpPr>
          <p:spPr>
            <a:xfrm>
              <a:off x="360000" y="2924944"/>
              <a:ext cx="1722493" cy="68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Interoperability</a:t>
              </a:r>
              <a:endParaRPr lang="en-GB" dirty="0"/>
            </a:p>
          </p:txBody>
        </p:sp>
        <p:sp>
          <p:nvSpPr>
            <p:cNvPr id="33" name="Rounded Rectangle 32"/>
            <p:cNvSpPr/>
            <p:nvPr/>
          </p:nvSpPr>
          <p:spPr>
            <a:xfrm>
              <a:off x="360000" y="3793592"/>
              <a:ext cx="1722493" cy="68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Shared Activity</a:t>
              </a:r>
              <a:endParaRPr lang="en-GB" dirty="0"/>
            </a:p>
          </p:txBody>
        </p:sp>
        <p:sp>
          <p:nvSpPr>
            <p:cNvPr id="36" name="Rounded Rectangle 35"/>
            <p:cNvSpPr/>
            <p:nvPr/>
          </p:nvSpPr>
          <p:spPr>
            <a:xfrm>
              <a:off x="360000" y="4653209"/>
              <a:ext cx="1722493" cy="68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Business Model</a:t>
              </a:r>
              <a:endParaRPr lang="en-GB" dirty="0"/>
            </a:p>
          </p:txBody>
        </p:sp>
        <p:sp>
          <p:nvSpPr>
            <p:cNvPr id="37" name="Rounded Rectangle 36"/>
            <p:cNvSpPr/>
            <p:nvPr/>
          </p:nvSpPr>
          <p:spPr>
            <a:xfrm>
              <a:off x="360000" y="5546241"/>
              <a:ext cx="1722493" cy="687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Legal Model</a:t>
              </a:r>
              <a:endParaRPr lang="en-GB" dirty="0"/>
            </a:p>
          </p:txBody>
        </p:sp>
      </p:grpSp>
      <p:sp>
        <p:nvSpPr>
          <p:cNvPr id="8" name="Right Brace 7"/>
          <p:cNvSpPr/>
          <p:nvPr/>
        </p:nvSpPr>
        <p:spPr>
          <a:xfrm>
            <a:off x="2133309" y="923330"/>
            <a:ext cx="638491" cy="5390429"/>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Left-Right Arrow Callout 9"/>
          <p:cNvSpPr/>
          <p:nvPr/>
        </p:nvSpPr>
        <p:spPr>
          <a:xfrm>
            <a:off x="6087726" y="1138835"/>
            <a:ext cx="644514" cy="4889080"/>
          </a:xfrm>
          <a:prstGeom prst="leftRightArrowCallout">
            <a:avLst>
              <a:gd name="adj1" fmla="val 25795"/>
              <a:gd name="adj2" fmla="val 31449"/>
              <a:gd name="adj3" fmla="val 25000"/>
              <a:gd name="adj4" fmla="val 22328"/>
            </a:avLst>
          </a:prstGeom>
          <a:solidFill>
            <a:srgbClr val="536CB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09824" y="585352"/>
            <a:ext cx="1723485" cy="375047"/>
          </a:xfrm>
          <a:prstGeom prst="rect">
            <a:avLst/>
          </a:prstGeom>
          <a:noFill/>
        </p:spPr>
        <p:txBody>
          <a:bodyPr wrap="square" rtlCol="0">
            <a:spAutoFit/>
          </a:bodyPr>
          <a:lstStyle/>
          <a:p>
            <a:pPr algn="ctr"/>
            <a:r>
              <a:rPr lang="en-GB" b="1" dirty="0" smtClean="0"/>
              <a:t>Principles</a:t>
            </a:r>
            <a:endParaRPr lang="en-GB" b="1" dirty="0"/>
          </a:p>
        </p:txBody>
      </p:sp>
      <p:sp>
        <p:nvSpPr>
          <p:cNvPr id="55" name="TextBox 54"/>
          <p:cNvSpPr txBox="1"/>
          <p:nvPr/>
        </p:nvSpPr>
        <p:spPr>
          <a:xfrm>
            <a:off x="6916099" y="609838"/>
            <a:ext cx="1722493" cy="375047"/>
          </a:xfrm>
          <a:prstGeom prst="rect">
            <a:avLst/>
          </a:prstGeom>
          <a:noFill/>
        </p:spPr>
        <p:txBody>
          <a:bodyPr wrap="square" rtlCol="0">
            <a:spAutoFit/>
          </a:bodyPr>
          <a:lstStyle/>
          <a:p>
            <a:pPr algn="ctr"/>
            <a:r>
              <a:rPr lang="en-GB" b="1" dirty="0" smtClean="0"/>
              <a:t>Participants</a:t>
            </a:r>
            <a:endParaRPr lang="en-GB" b="1" dirty="0"/>
          </a:p>
        </p:txBody>
      </p:sp>
      <p:grpSp>
        <p:nvGrpSpPr>
          <p:cNvPr id="6" name="Group 5"/>
          <p:cNvGrpSpPr/>
          <p:nvPr/>
        </p:nvGrpSpPr>
        <p:grpSpPr>
          <a:xfrm>
            <a:off x="6916099" y="1138834"/>
            <a:ext cx="1722493" cy="4889081"/>
            <a:chOff x="6884346" y="683410"/>
            <a:chExt cx="1722493" cy="4889081"/>
          </a:xfrm>
        </p:grpSpPr>
        <p:sp>
          <p:nvSpPr>
            <p:cNvPr id="39" name="Rounded Rectangle 38"/>
            <p:cNvSpPr/>
            <p:nvPr/>
          </p:nvSpPr>
          <p:spPr>
            <a:xfrm>
              <a:off x="6884346" y="1443763"/>
              <a:ext cx="1722493" cy="62469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JISC Services</a:t>
              </a:r>
              <a:endParaRPr lang="en-GB" dirty="0">
                <a:solidFill>
                  <a:schemeClr val="tx1"/>
                </a:solidFill>
              </a:endParaRPr>
            </a:p>
          </p:txBody>
        </p:sp>
        <p:sp>
          <p:nvSpPr>
            <p:cNvPr id="40" name="Rounded Rectangle 39"/>
            <p:cNvSpPr/>
            <p:nvPr/>
          </p:nvSpPr>
          <p:spPr>
            <a:xfrm>
              <a:off x="6884346" y="2289513"/>
              <a:ext cx="1722493" cy="68716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Publishers</a:t>
              </a:r>
              <a:endParaRPr lang="en-GB" dirty="0">
                <a:solidFill>
                  <a:schemeClr val="tx1"/>
                </a:solidFill>
              </a:endParaRPr>
            </a:p>
          </p:txBody>
        </p:sp>
        <p:sp>
          <p:nvSpPr>
            <p:cNvPr id="41" name="Rounded Rectangle 40"/>
            <p:cNvSpPr/>
            <p:nvPr/>
          </p:nvSpPr>
          <p:spPr>
            <a:xfrm>
              <a:off x="6884346" y="3157057"/>
              <a:ext cx="1722493" cy="68716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Systems Vendors </a:t>
              </a:r>
              <a:endParaRPr lang="en-GB" dirty="0">
                <a:solidFill>
                  <a:schemeClr val="tx1"/>
                </a:solidFill>
              </a:endParaRPr>
            </a:p>
          </p:txBody>
        </p:sp>
        <p:sp>
          <p:nvSpPr>
            <p:cNvPr id="42" name="Rounded Rectangle 41"/>
            <p:cNvSpPr/>
            <p:nvPr/>
          </p:nvSpPr>
          <p:spPr>
            <a:xfrm>
              <a:off x="6884346" y="4025705"/>
              <a:ext cx="1722493" cy="68716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Subscription Agents</a:t>
              </a:r>
              <a:endParaRPr lang="en-GB" dirty="0">
                <a:solidFill>
                  <a:schemeClr val="tx1"/>
                </a:solidFill>
              </a:endParaRPr>
            </a:p>
          </p:txBody>
        </p:sp>
        <p:sp>
          <p:nvSpPr>
            <p:cNvPr id="44" name="Rounded Rectangle 43"/>
            <p:cNvSpPr/>
            <p:nvPr/>
          </p:nvSpPr>
          <p:spPr>
            <a:xfrm>
              <a:off x="6884346" y="4885322"/>
              <a:ext cx="1722493" cy="68716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Registration Agencies</a:t>
              </a:r>
              <a:endParaRPr lang="en-GB" dirty="0">
                <a:solidFill>
                  <a:schemeClr val="tx1"/>
                </a:solidFill>
              </a:endParaRPr>
            </a:p>
          </p:txBody>
        </p:sp>
        <p:sp>
          <p:nvSpPr>
            <p:cNvPr id="25" name="Rounded Rectangle 24"/>
            <p:cNvSpPr/>
            <p:nvPr/>
          </p:nvSpPr>
          <p:spPr>
            <a:xfrm>
              <a:off x="6884346" y="683410"/>
              <a:ext cx="1722493" cy="624699"/>
            </a:xfrm>
            <a:prstGeom prst="roundRect">
              <a:avLst/>
            </a:prstGeom>
            <a:solidFill>
              <a:srgbClr val="00B0F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smtClean="0">
                  <a:solidFill>
                    <a:schemeClr val="tx1"/>
                  </a:solidFill>
                </a:rPr>
                <a:t>Academic Institutions</a:t>
              </a:r>
              <a:endParaRPr lang="en-GB" dirty="0">
                <a:solidFill>
                  <a:schemeClr val="tx1"/>
                </a:solidFill>
              </a:endParaRPr>
            </a:p>
          </p:txBody>
        </p:sp>
      </p:grpSp>
    </p:spTree>
    <p:extLst>
      <p:ext uri="{BB962C8B-B14F-4D97-AF65-F5344CB8AC3E}">
        <p14:creationId xmlns:p14="http://schemas.microsoft.com/office/powerpoint/2010/main" val="307501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3" grpId="0">
        <p:bldAsOne/>
      </p:bldGraphic>
      <p:bldP spid="10" grpId="0" animBg="1"/>
      <p:bldP spid="11"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KB+ at day one and beyond</a:t>
            </a:r>
            <a:endParaRPr lang="en-GB"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2458289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r>
              <a:rPr lang="en-GB" dirty="0"/>
              <a:t>What data will be there?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7629720"/>
              </p:ext>
            </p:extLst>
          </p:nvPr>
        </p:nvGraphicFramePr>
        <p:xfrm>
          <a:off x="611558" y="1600200"/>
          <a:ext cx="7813291" cy="5135537"/>
        </p:xfrm>
        <a:graphic>
          <a:graphicData uri="http://schemas.openxmlformats.org/drawingml/2006/table">
            <a:tbl>
              <a:tblPr/>
              <a:tblGrid>
                <a:gridCol w="2880322"/>
                <a:gridCol w="1368152"/>
                <a:gridCol w="1800200"/>
                <a:gridCol w="1764617"/>
              </a:tblGrid>
              <a:tr h="748680">
                <a:tc>
                  <a:txBody>
                    <a:bodyPr/>
                    <a:lstStyle/>
                    <a:p>
                      <a:r>
                        <a:rPr lang="en-GB" sz="1800" dirty="0"/>
                        <a:t/>
                      </a:r>
                      <a:br>
                        <a:rPr lang="en-GB" sz="1800" dirty="0"/>
                      </a:br>
                      <a:endParaRPr lang="en-GB" sz="18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t>Functionality </a:t>
                      </a:r>
                      <a:r>
                        <a:rPr lang="en-GB" sz="1800" dirty="0" smtClean="0"/>
                        <a:t/>
                      </a:r>
                      <a:br>
                        <a:rPr lang="en-GB" sz="1800" dirty="0" smtClean="0"/>
                      </a:br>
                      <a:endParaRPr lang="en-GB" sz="18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smtClean="0"/>
                        <a:t>JISC </a:t>
                      </a:r>
                      <a:r>
                        <a:rPr lang="en-GB" sz="1800" dirty="0"/>
                        <a:t>Collections </a:t>
                      </a:r>
                      <a:br>
                        <a:rPr lang="en-GB" sz="1800" dirty="0"/>
                      </a:br>
                      <a:endParaRPr lang="en-GB" sz="18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smtClean="0"/>
                        <a:t>End User</a:t>
                      </a:r>
                      <a:r>
                        <a:rPr lang="en-GB" sz="1800" dirty="0"/>
                        <a:t/>
                      </a:r>
                      <a:br>
                        <a:rPr lang="en-GB" sz="1800" dirty="0"/>
                      </a:br>
                      <a:endParaRPr lang="en-GB" sz="18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1757">
                <a:tc>
                  <a:txBody>
                    <a:bodyPr/>
                    <a:lstStyle/>
                    <a:p>
                      <a:r>
                        <a:rPr lang="en-GB" sz="1600" dirty="0"/>
                        <a:t>Title, package, platform and coverage for the current </a:t>
                      </a:r>
                      <a:r>
                        <a:rPr lang="en-GB" sz="1600" b="1" dirty="0"/>
                        <a:t>NESLi2, SHEDL, WHEEL and JISC </a:t>
                      </a:r>
                      <a:r>
                        <a:rPr lang="en-GB" sz="1600" b="1" dirty="0" err="1"/>
                        <a:t>eCollections</a:t>
                      </a:r>
                      <a:r>
                        <a:rPr lang="en-GB" sz="1600" b="1" dirty="0"/>
                        <a:t> agreements - in excess of 12,000 titles</a:t>
                      </a: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t>● </a:t>
                      </a:r>
                      <a:endParaRPr lang="en-GB" sz="16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5290">
                <a:tc>
                  <a:txBody>
                    <a:bodyPr/>
                    <a:lstStyle/>
                    <a:p>
                      <a:r>
                        <a:rPr lang="en-GB" sz="1600" dirty="0" smtClean="0"/>
                        <a:t>Wherever possible </a:t>
                      </a:r>
                      <a:r>
                        <a:rPr lang="en-GB" sz="1600" b="1" dirty="0" smtClean="0"/>
                        <a:t>institutional entitlements</a:t>
                      </a:r>
                      <a:r>
                        <a:rPr lang="en-GB" sz="1600" dirty="0" smtClean="0"/>
                        <a:t> to the above </a:t>
                      </a:r>
                      <a:endParaRPr lang="en-GB" sz="16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2641">
                <a:tc>
                  <a:txBody>
                    <a:bodyPr/>
                    <a:lstStyle/>
                    <a:p>
                      <a:r>
                        <a:rPr lang="en-GB" sz="1600" b="1" dirty="0"/>
                        <a:t>Licence information</a:t>
                      </a:r>
                      <a:r>
                        <a:rPr lang="en-GB" sz="1600" dirty="0"/>
                        <a:t> covering key values such as authorised user, remote access, ILL, use in course packs, post-cancellation access </a:t>
                      </a:r>
                      <a:br>
                        <a:rPr lang="en-GB" sz="1600" dirty="0"/>
                      </a:br>
                      <a:endParaRPr lang="en-GB" sz="16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0875">
                <a:tc>
                  <a:txBody>
                    <a:bodyPr/>
                    <a:lstStyle/>
                    <a:p>
                      <a:r>
                        <a:rPr lang="en-GB" sz="1600" dirty="0" smtClean="0"/>
                        <a:t>Subscriptions not offered by JISC Collections </a:t>
                      </a:r>
                      <a:endParaRPr lang="en-GB" sz="1600" dirty="0"/>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41145" marR="41145" marT="20573" marB="205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71583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services will be available?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4765118"/>
              </p:ext>
            </p:extLst>
          </p:nvPr>
        </p:nvGraphicFramePr>
        <p:xfrm>
          <a:off x="611560" y="1412776"/>
          <a:ext cx="7776868" cy="4836296"/>
        </p:xfrm>
        <a:graphic>
          <a:graphicData uri="http://schemas.openxmlformats.org/drawingml/2006/table">
            <a:tbl>
              <a:tblPr/>
              <a:tblGrid>
                <a:gridCol w="2448272"/>
                <a:gridCol w="1728192"/>
                <a:gridCol w="2016224"/>
                <a:gridCol w="1584180"/>
              </a:tblGrid>
              <a:tr h="619995">
                <a:tc>
                  <a:txBody>
                    <a:bodyPr/>
                    <a:lstStyle/>
                    <a:p>
                      <a:r>
                        <a:rPr lang="en-GB" sz="1200" dirty="0"/>
                        <a:t/>
                      </a:r>
                      <a:br>
                        <a:rPr lang="en-GB" sz="1200" dirty="0"/>
                      </a:br>
                      <a:endParaRPr lang="en-GB" sz="1200" dirty="0"/>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800" kern="1200" dirty="0" smtClean="0">
                          <a:solidFill>
                            <a:schemeClr val="tx1"/>
                          </a:solidFill>
                          <a:latin typeface="+mn-lt"/>
                          <a:ea typeface="+mn-ea"/>
                          <a:cs typeface="+mn-cs"/>
                        </a:rPr>
                        <a:t>Functionality</a:t>
                      </a:r>
                      <a:endParaRPr lang="en-GB" sz="1800" kern="1200" dirty="0">
                        <a:solidFill>
                          <a:schemeClr val="tx1"/>
                        </a:solidFill>
                        <a:latin typeface="+mn-lt"/>
                        <a:ea typeface="+mn-ea"/>
                        <a:cs typeface="+mn-cs"/>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endParaRPr lang="en-GB" sz="1800" kern="1200" dirty="0" smtClean="0">
                        <a:solidFill>
                          <a:schemeClr val="tx1"/>
                        </a:solidFill>
                        <a:latin typeface="+mn-lt"/>
                        <a:ea typeface="+mn-ea"/>
                        <a:cs typeface="+mn-cs"/>
                      </a:endParaRPr>
                    </a:p>
                    <a:p>
                      <a:pPr marL="0" algn="ctr" defTabSz="914400" rtl="0" eaLnBrk="1" latinLnBrk="0" hangingPunct="1"/>
                      <a:r>
                        <a:rPr lang="en-GB" sz="1800" kern="1200" dirty="0" smtClean="0">
                          <a:solidFill>
                            <a:schemeClr val="tx1"/>
                          </a:solidFill>
                          <a:latin typeface="+mn-lt"/>
                          <a:ea typeface="+mn-ea"/>
                          <a:cs typeface="+mn-cs"/>
                        </a:rPr>
                        <a:t>JISC </a:t>
                      </a:r>
                      <a:r>
                        <a:rPr lang="en-GB" sz="1800" kern="1200" dirty="0">
                          <a:solidFill>
                            <a:schemeClr val="tx1"/>
                          </a:solidFill>
                          <a:latin typeface="+mn-lt"/>
                          <a:ea typeface="+mn-ea"/>
                          <a:cs typeface="+mn-cs"/>
                        </a:rPr>
                        <a:t>Collections </a:t>
                      </a:r>
                      <a:br>
                        <a:rPr lang="en-GB" sz="1800" kern="1200" dirty="0">
                          <a:solidFill>
                            <a:schemeClr val="tx1"/>
                          </a:solidFill>
                          <a:latin typeface="+mn-lt"/>
                          <a:ea typeface="+mn-ea"/>
                          <a:cs typeface="+mn-cs"/>
                        </a:rPr>
                      </a:br>
                      <a:endParaRPr lang="en-GB" sz="1800" kern="1200" dirty="0">
                        <a:solidFill>
                          <a:schemeClr val="tx1"/>
                        </a:solidFill>
                        <a:latin typeface="+mn-lt"/>
                        <a:ea typeface="+mn-ea"/>
                        <a:cs typeface="+mn-cs"/>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endParaRPr lang="en-GB" sz="1800" kern="1200" dirty="0" smtClean="0">
                        <a:solidFill>
                          <a:schemeClr val="tx1"/>
                        </a:solidFill>
                        <a:latin typeface="+mn-lt"/>
                        <a:ea typeface="+mn-ea"/>
                        <a:cs typeface="+mn-cs"/>
                      </a:endParaRPr>
                    </a:p>
                    <a:p>
                      <a:pPr marL="0" algn="ctr" defTabSz="914400" rtl="0" eaLnBrk="1" latinLnBrk="0" hangingPunct="1"/>
                      <a:r>
                        <a:rPr lang="en-GB" sz="1800" kern="1200" dirty="0" smtClean="0">
                          <a:solidFill>
                            <a:schemeClr val="tx1"/>
                          </a:solidFill>
                          <a:latin typeface="+mn-lt"/>
                          <a:ea typeface="+mn-ea"/>
                          <a:cs typeface="+mn-cs"/>
                        </a:rPr>
                        <a:t>End Users</a:t>
                      </a:r>
                      <a:r>
                        <a:rPr lang="en-GB" sz="1800" kern="1200" dirty="0">
                          <a:solidFill>
                            <a:schemeClr val="tx1"/>
                          </a:solidFill>
                          <a:latin typeface="+mn-lt"/>
                          <a:ea typeface="+mn-ea"/>
                          <a:cs typeface="+mn-cs"/>
                        </a:rPr>
                        <a:t/>
                      </a:r>
                      <a:br>
                        <a:rPr lang="en-GB" sz="1800" kern="1200" dirty="0">
                          <a:solidFill>
                            <a:schemeClr val="tx1"/>
                          </a:solidFill>
                          <a:latin typeface="+mn-lt"/>
                          <a:ea typeface="+mn-ea"/>
                          <a:cs typeface="+mn-cs"/>
                        </a:rPr>
                      </a:br>
                      <a:endParaRPr lang="en-GB" sz="1800" kern="1200" dirty="0">
                        <a:solidFill>
                          <a:schemeClr val="tx1"/>
                        </a:solidFill>
                        <a:latin typeface="+mn-lt"/>
                        <a:ea typeface="+mn-ea"/>
                        <a:cs typeface="+mn-cs"/>
                      </a:endParaRP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735986">
                <a:tc>
                  <a:txBody>
                    <a:bodyPr/>
                    <a:lstStyle/>
                    <a:p>
                      <a:r>
                        <a:rPr lang="en-GB" sz="1600" b="1" dirty="0" smtClean="0"/>
                        <a:t>Additions and changes</a:t>
                      </a:r>
                      <a:r>
                        <a:rPr lang="en-GB" sz="1600" dirty="0" smtClean="0"/>
                        <a:t> will be made centrally by JISC Collections in the initial phase, based on information sourced from the community </a:t>
                      </a:r>
                      <a:endParaRPr lang="en-GB" sz="1600" dirty="0"/>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91992">
                <a:tc>
                  <a:txBody>
                    <a:bodyPr/>
                    <a:lstStyle/>
                    <a:p>
                      <a:r>
                        <a:rPr lang="en-GB" sz="1600" b="1" dirty="0" smtClean="0"/>
                        <a:t>Monthly usage statistics</a:t>
                      </a:r>
                      <a:r>
                        <a:rPr lang="en-GB" sz="1600" dirty="0" smtClean="0"/>
                        <a:t> will be automatically visible as they are collected by JUSP </a:t>
                      </a:r>
                      <a:endParaRPr lang="en-GB" sz="1600" dirty="0"/>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77990">
                <a:tc>
                  <a:txBody>
                    <a:bodyPr/>
                    <a:lstStyle/>
                    <a:p>
                      <a:r>
                        <a:rPr lang="en-GB" sz="1600" b="1" dirty="0"/>
                        <a:t>New licence information</a:t>
                      </a:r>
                      <a:r>
                        <a:rPr lang="en-GB" sz="1600" dirty="0"/>
                        <a:t> will be added as agreements are made available in </a:t>
                      </a:r>
                      <a:r>
                        <a:rPr lang="en-GB" sz="1600" dirty="0" err="1"/>
                        <a:t>elcat</a:t>
                      </a:r>
                      <a:r>
                        <a:rPr lang="en-GB" sz="1600" dirty="0"/>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t> </a:t>
                      </a:r>
                    </a:p>
                  </a:txBody>
                  <a:tcPr marL="61999" marR="61999" marT="31000" marB="31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92741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ea typeface="+mn-ea"/>
                <a:cs typeface="+mn-cs"/>
              </a:rPr>
              <a:t>What can a library team do?</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5663825"/>
              </p:ext>
            </p:extLst>
          </p:nvPr>
        </p:nvGraphicFramePr>
        <p:xfrm>
          <a:off x="683568" y="1412776"/>
          <a:ext cx="7488836" cy="5281658"/>
        </p:xfrm>
        <a:graphic>
          <a:graphicData uri="http://schemas.openxmlformats.org/drawingml/2006/table">
            <a:tbl>
              <a:tblPr/>
              <a:tblGrid>
                <a:gridCol w="3096344"/>
                <a:gridCol w="1512168"/>
                <a:gridCol w="1368152"/>
                <a:gridCol w="1512172"/>
              </a:tblGrid>
              <a:tr h="724702">
                <a:tc>
                  <a:txBody>
                    <a:bodyPr/>
                    <a:lstStyle/>
                    <a:p>
                      <a:pPr marL="0" algn="ctr" defTabSz="914400" rtl="0" eaLnBrk="1" latinLnBrk="0" hangingPunct="1"/>
                      <a:r>
                        <a:rPr lang="en-GB" sz="1600" b="1" kern="1200" dirty="0" smtClean="0">
                          <a:solidFill>
                            <a:schemeClr val="tx1"/>
                          </a:solidFill>
                          <a:latin typeface="+mn-lt"/>
                          <a:ea typeface="+mn-ea"/>
                          <a:cs typeface="+mn-cs"/>
                        </a:rPr>
                        <a:t> </a:t>
                      </a:r>
                      <a:r>
                        <a:rPr lang="en-GB" sz="1600" b="1" kern="1200" dirty="0">
                          <a:solidFill>
                            <a:schemeClr val="tx1"/>
                          </a:solidFill>
                          <a:latin typeface="+mn-lt"/>
                          <a:ea typeface="+mn-ea"/>
                          <a:cs typeface="+mn-cs"/>
                        </a:rPr>
                        <a:t/>
                      </a:r>
                      <a:br>
                        <a:rPr lang="en-GB" sz="1600" b="1" kern="1200" dirty="0">
                          <a:solidFill>
                            <a:schemeClr val="tx1"/>
                          </a:solidFill>
                          <a:latin typeface="+mn-lt"/>
                          <a:ea typeface="+mn-ea"/>
                          <a:cs typeface="+mn-cs"/>
                        </a:rPr>
                      </a:br>
                      <a:endParaRPr lang="en-GB" sz="1600" b="1" kern="1200" dirty="0">
                        <a:solidFill>
                          <a:schemeClr val="tx1"/>
                        </a:solidFill>
                        <a:latin typeface="+mn-lt"/>
                        <a:ea typeface="+mn-ea"/>
                        <a:cs typeface="+mn-cs"/>
                      </a:endParaRP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b="1" kern="1200" dirty="0" smtClean="0">
                          <a:solidFill>
                            <a:schemeClr val="tx1"/>
                          </a:solidFill>
                          <a:latin typeface="+mn-lt"/>
                          <a:ea typeface="+mn-ea"/>
                          <a:cs typeface="+mn-cs"/>
                        </a:rPr>
                        <a:t>Functionality</a:t>
                      </a:r>
                      <a:r>
                        <a:rPr lang="en-GB" sz="1600" b="1" kern="1200" dirty="0">
                          <a:solidFill>
                            <a:schemeClr val="tx1"/>
                          </a:solidFill>
                          <a:latin typeface="+mn-lt"/>
                          <a:ea typeface="+mn-ea"/>
                          <a:cs typeface="+mn-cs"/>
                        </a:rPr>
                        <a:t/>
                      </a:r>
                      <a:br>
                        <a:rPr lang="en-GB" sz="1600" b="1" kern="1200" dirty="0">
                          <a:solidFill>
                            <a:schemeClr val="tx1"/>
                          </a:solidFill>
                          <a:latin typeface="+mn-lt"/>
                          <a:ea typeface="+mn-ea"/>
                          <a:cs typeface="+mn-cs"/>
                        </a:rPr>
                      </a:br>
                      <a:endParaRPr lang="en-GB" sz="1600" b="1" kern="1200" dirty="0">
                        <a:solidFill>
                          <a:schemeClr val="tx1"/>
                        </a:solidFill>
                        <a:latin typeface="+mn-lt"/>
                        <a:ea typeface="+mn-ea"/>
                        <a:cs typeface="+mn-cs"/>
                      </a:endParaRP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b="1" kern="1200" dirty="0" smtClean="0">
                          <a:solidFill>
                            <a:schemeClr val="tx1"/>
                          </a:solidFill>
                          <a:latin typeface="+mn-lt"/>
                          <a:ea typeface="+mn-ea"/>
                          <a:cs typeface="+mn-cs"/>
                        </a:rPr>
                        <a:t>JISC </a:t>
                      </a:r>
                      <a:endParaRPr lang="en-GB" sz="1600" b="1" kern="1200" dirty="0" smtClean="0">
                        <a:solidFill>
                          <a:schemeClr val="tx1"/>
                        </a:solidFill>
                        <a:latin typeface="+mn-lt"/>
                        <a:ea typeface="+mn-ea"/>
                        <a:cs typeface="+mn-cs"/>
                      </a:endParaRPr>
                    </a:p>
                    <a:p>
                      <a:pPr marL="0" algn="ctr" defTabSz="914400" rtl="0" eaLnBrk="1" latinLnBrk="0" hangingPunct="1"/>
                      <a:r>
                        <a:rPr lang="en-GB" sz="1600" b="1" kern="1200" dirty="0" smtClean="0">
                          <a:solidFill>
                            <a:schemeClr val="tx1"/>
                          </a:solidFill>
                          <a:latin typeface="+mn-lt"/>
                          <a:ea typeface="+mn-ea"/>
                          <a:cs typeface="+mn-cs"/>
                        </a:rPr>
                        <a:t>Collections </a:t>
                      </a:r>
                      <a:r>
                        <a:rPr lang="en-GB" sz="1600" b="1" kern="1200" dirty="0">
                          <a:solidFill>
                            <a:schemeClr val="tx1"/>
                          </a:solidFill>
                          <a:latin typeface="+mn-lt"/>
                          <a:ea typeface="+mn-ea"/>
                          <a:cs typeface="+mn-cs"/>
                        </a:rPr>
                        <a:t/>
                      </a:r>
                      <a:br>
                        <a:rPr lang="en-GB" sz="1600" b="1" kern="1200" dirty="0">
                          <a:solidFill>
                            <a:schemeClr val="tx1"/>
                          </a:solidFill>
                          <a:latin typeface="+mn-lt"/>
                          <a:ea typeface="+mn-ea"/>
                          <a:cs typeface="+mn-cs"/>
                        </a:rPr>
                      </a:br>
                      <a:endParaRPr lang="en-GB" sz="1600" b="1" kern="1200" dirty="0">
                        <a:solidFill>
                          <a:schemeClr val="tx1"/>
                        </a:solidFill>
                        <a:latin typeface="+mn-lt"/>
                        <a:ea typeface="+mn-ea"/>
                        <a:cs typeface="+mn-cs"/>
                      </a:endParaRP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b="1" kern="1200" dirty="0" smtClean="0">
                          <a:solidFill>
                            <a:schemeClr val="tx1"/>
                          </a:solidFill>
                          <a:latin typeface="+mn-lt"/>
                          <a:ea typeface="+mn-ea"/>
                          <a:cs typeface="+mn-cs"/>
                        </a:rPr>
                        <a:t>End Users </a:t>
                      </a:r>
                      <a:r>
                        <a:rPr lang="en-GB" sz="1600" b="1" kern="1200" dirty="0">
                          <a:solidFill>
                            <a:schemeClr val="tx1"/>
                          </a:solidFill>
                          <a:latin typeface="+mn-lt"/>
                          <a:ea typeface="+mn-ea"/>
                          <a:cs typeface="+mn-cs"/>
                        </a:rPr>
                        <a:t/>
                      </a:r>
                      <a:br>
                        <a:rPr lang="en-GB" sz="1600" b="1" kern="1200" dirty="0">
                          <a:solidFill>
                            <a:schemeClr val="tx1"/>
                          </a:solidFill>
                          <a:latin typeface="+mn-lt"/>
                          <a:ea typeface="+mn-ea"/>
                          <a:cs typeface="+mn-cs"/>
                        </a:rPr>
                      </a:br>
                      <a:endParaRPr lang="en-GB" sz="1600" b="1" kern="1200" dirty="0">
                        <a:solidFill>
                          <a:schemeClr val="tx1"/>
                        </a:solidFill>
                        <a:latin typeface="+mn-lt"/>
                        <a:ea typeface="+mn-ea"/>
                        <a:cs typeface="+mn-cs"/>
                      </a:endParaRP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7659">
                <a:tc>
                  <a:txBody>
                    <a:bodyPr/>
                    <a:lstStyle/>
                    <a:p>
                      <a:r>
                        <a:rPr lang="en-GB" sz="1500" b="1" dirty="0"/>
                        <a:t>Add records</a:t>
                      </a:r>
                      <a:r>
                        <a:rPr lang="en-GB" sz="1500" dirty="0"/>
                        <a:t> of institutional licences and entitlements through data entry and/or upload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8834">
                <a:tc>
                  <a:txBody>
                    <a:bodyPr/>
                    <a:lstStyle/>
                    <a:p>
                      <a:r>
                        <a:rPr lang="en-GB" sz="1500" b="1" dirty="0"/>
                        <a:t>Access and compare key licence</a:t>
                      </a:r>
                      <a:r>
                        <a:rPr lang="en-GB" sz="1500" dirty="0"/>
                        <a:t> terms and related notes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40700">
                <a:tc>
                  <a:txBody>
                    <a:bodyPr/>
                    <a:lstStyle/>
                    <a:p>
                      <a:r>
                        <a:rPr lang="en-GB" sz="1500" b="1" dirty="0" smtClean="0"/>
                        <a:t>Enter and access alerts</a:t>
                      </a:r>
                      <a:r>
                        <a:rPr lang="en-GB" sz="1500" dirty="0"/>
                        <a:t>, notes and </a:t>
                      </a:r>
                      <a:r>
                        <a:rPr lang="en-GB" sz="1500" dirty="0" smtClean="0"/>
                        <a:t>documents. E.g.</a:t>
                      </a:r>
                      <a:r>
                        <a:rPr lang="en-GB" sz="1500" baseline="0" dirty="0" smtClean="0"/>
                        <a:t> </a:t>
                      </a:r>
                      <a:r>
                        <a:rPr lang="en-GB" sz="1500" dirty="0" smtClean="0"/>
                        <a:t>status of negotiations, issues and guidance with licences, service availability. Including display of current alerts. </a:t>
                      </a:r>
                      <a:endParaRPr lang="en-GB" sz="1500" dirty="0"/>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smtClean="0">
                          <a:solidFill>
                            <a:schemeClr val="tx1"/>
                          </a:solidFill>
                          <a:latin typeface="+mn-lt"/>
                          <a:ea typeface="+mn-ea"/>
                          <a:cs typeface="+mn-cs"/>
                        </a:rPr>
                        <a:t>●</a:t>
                      </a:r>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4131">
                <a:tc>
                  <a:txBody>
                    <a:bodyPr/>
                    <a:lstStyle/>
                    <a:p>
                      <a:r>
                        <a:rPr lang="en-GB" sz="1500" b="1" dirty="0"/>
                        <a:t>Share intelligence</a:t>
                      </a:r>
                      <a:r>
                        <a:rPr lang="en-GB" sz="1500" dirty="0"/>
                        <a:t> (issues, queries, knowledge and responses) across the </a:t>
                      </a:r>
                      <a:r>
                        <a:rPr lang="en-GB" sz="1500" dirty="0" smtClean="0"/>
                        <a:t>community. </a:t>
                      </a:r>
                      <a:endParaRPr lang="en-GB" sz="1500" dirty="0"/>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432">
                <a:tc>
                  <a:txBody>
                    <a:bodyPr/>
                    <a:lstStyle/>
                    <a:p>
                      <a:r>
                        <a:rPr lang="en-GB" sz="1500" b="1" dirty="0"/>
                        <a:t>Set privacy levels</a:t>
                      </a:r>
                      <a:r>
                        <a:rPr lang="en-GB" sz="1500" dirty="0"/>
                        <a:t> for your data and documents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102">
                <a:tc>
                  <a:txBody>
                    <a:bodyPr/>
                    <a:lstStyle/>
                    <a:p>
                      <a:r>
                        <a:rPr lang="en-GB" sz="1500" b="1" dirty="0"/>
                        <a:t>Produce reports</a:t>
                      </a:r>
                      <a:r>
                        <a:rPr lang="en-GB" sz="1500" dirty="0"/>
                        <a:t> such as A-Z lists, licence information, renewal dates </a:t>
                      </a:r>
                      <a:r>
                        <a:rPr lang="en-GB" sz="1500" dirty="0" err="1"/>
                        <a:t>etc</a:t>
                      </a:r>
                      <a:r>
                        <a:rPr lang="en-GB" sz="1500" dirty="0"/>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GB" sz="1600" kern="1200" dirty="0">
                          <a:solidFill>
                            <a:schemeClr val="tx1"/>
                          </a:solidFill>
                          <a:latin typeface="+mn-lt"/>
                          <a:ea typeface="+mn-ea"/>
                          <a:cs typeface="+mn-cs"/>
                        </a:rPr>
                        <a:t>● </a:t>
                      </a:r>
                    </a:p>
                  </a:txBody>
                  <a:tcPr marL="37405" marR="37405" marT="18702" marB="18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0743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Suppliers do?</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151199"/>
              </p:ext>
            </p:extLst>
          </p:nvPr>
        </p:nvGraphicFramePr>
        <p:xfrm>
          <a:off x="998872" y="1427599"/>
          <a:ext cx="7146256" cy="4525964"/>
        </p:xfrm>
        <a:graphic>
          <a:graphicData uri="http://schemas.openxmlformats.org/drawingml/2006/table">
            <a:tbl>
              <a:tblPr/>
              <a:tblGrid>
                <a:gridCol w="2060960"/>
                <a:gridCol w="1512168"/>
                <a:gridCol w="1786564"/>
                <a:gridCol w="1786564"/>
              </a:tblGrid>
              <a:tr h="794029">
                <a:tc>
                  <a:txBody>
                    <a:bodyPr/>
                    <a:lstStyle/>
                    <a:p>
                      <a:r>
                        <a:rPr lang="en-GB" sz="1600" dirty="0"/>
                        <a:t/>
                      </a:r>
                      <a:br>
                        <a:rPr lang="en-GB" sz="1600" dirty="0"/>
                      </a:br>
                      <a:endParaRPr lang="en-GB" sz="1600" dirty="0"/>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t>Functionality</a:t>
                      </a:r>
                      <a:r>
                        <a:rPr lang="en-GB" sz="1600" dirty="0"/>
                        <a:t/>
                      </a:r>
                      <a:br>
                        <a:rPr lang="en-GB" sz="1600" dirty="0"/>
                      </a:br>
                      <a:endParaRPr lang="en-GB" sz="1600" dirty="0"/>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t>JISC </a:t>
                      </a:r>
                      <a:r>
                        <a:rPr lang="en-GB" sz="1600" dirty="0"/>
                        <a:t>Collections </a:t>
                      </a:r>
                      <a:br>
                        <a:rPr lang="en-GB" sz="1600" dirty="0"/>
                      </a:br>
                      <a:endParaRPr lang="en-GB" sz="1600" dirty="0"/>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smtClean="0"/>
                        <a:t>End Users </a:t>
                      </a:r>
                      <a:r>
                        <a:rPr lang="en-GB" sz="1600" dirty="0"/>
                        <a:t/>
                      </a:r>
                      <a:br>
                        <a:rPr lang="en-GB" sz="1600" dirty="0"/>
                      </a:br>
                      <a:endParaRPr lang="en-GB" sz="1600" dirty="0"/>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0446">
                <a:tc>
                  <a:txBody>
                    <a:bodyPr/>
                    <a:lstStyle/>
                    <a:p>
                      <a:r>
                        <a:rPr lang="en-GB" sz="1600" b="1" dirty="0"/>
                        <a:t>Provide feeds</a:t>
                      </a:r>
                      <a:r>
                        <a:rPr lang="en-GB" sz="1600" dirty="0"/>
                        <a:t> of new records and updates by arrangement with JISC Collections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1489">
                <a:tc>
                  <a:txBody>
                    <a:bodyPr/>
                    <a:lstStyle/>
                    <a:p>
                      <a:r>
                        <a:rPr lang="en-GB" sz="1600" b="1" dirty="0"/>
                        <a:t>Receive</a:t>
                      </a:r>
                      <a:r>
                        <a:rPr lang="en-GB" sz="1600" dirty="0"/>
                        <a:t> feeds of accurate contextualised deal information on publications and associated </a:t>
                      </a:r>
                      <a:r>
                        <a:rPr lang="en-GB" sz="1600" dirty="0" smtClean="0"/>
                        <a:t>licences</a:t>
                      </a:r>
                      <a:endParaRPr lang="en-GB" sz="1600" dirty="0"/>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 </a:t>
                      </a:r>
                    </a:p>
                  </a:txBody>
                  <a:tcPr marL="79403" marR="79403" marT="39701" marB="39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4557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12 </a:t>
            </a:r>
            <a:r>
              <a:rPr lang="en-GB" dirty="0" smtClean="0"/>
              <a:t>Months…</a:t>
            </a:r>
            <a:endParaRPr lang="en-GB" dirty="0"/>
          </a:p>
        </p:txBody>
      </p:sp>
      <p:sp>
        <p:nvSpPr>
          <p:cNvPr id="3" name="Content Placeholder 2"/>
          <p:cNvSpPr>
            <a:spLocks noGrp="1"/>
          </p:cNvSpPr>
          <p:nvPr>
            <p:ph idx="1"/>
          </p:nvPr>
        </p:nvSpPr>
        <p:spPr/>
        <p:txBody>
          <a:bodyPr>
            <a:noAutofit/>
          </a:bodyPr>
          <a:lstStyle/>
          <a:p>
            <a:r>
              <a:rPr lang="en-GB" sz="1800" dirty="0"/>
              <a:t>Improving </a:t>
            </a:r>
            <a:r>
              <a:rPr lang="en-GB" sz="1800" dirty="0" smtClean="0"/>
              <a:t>and the data</a:t>
            </a:r>
          </a:p>
          <a:p>
            <a:pPr lvl="1"/>
            <a:r>
              <a:rPr lang="en-GB" sz="1800" dirty="0" smtClean="0"/>
              <a:t>Aggregated full text, e-books, Open access</a:t>
            </a:r>
          </a:p>
          <a:p>
            <a:pPr lvl="1"/>
            <a:r>
              <a:rPr lang="en-GB" sz="1800" b="1" dirty="0"/>
              <a:t>Historical entitlement</a:t>
            </a:r>
            <a:r>
              <a:rPr lang="en-GB" sz="1800" dirty="0"/>
              <a:t> </a:t>
            </a:r>
            <a:r>
              <a:rPr lang="en-GB" sz="1800" dirty="0" smtClean="0"/>
              <a:t>information</a:t>
            </a:r>
          </a:p>
          <a:p>
            <a:pPr lvl="1"/>
            <a:r>
              <a:rPr lang="en-GB" sz="1800" dirty="0" smtClean="0"/>
              <a:t>Evidence</a:t>
            </a:r>
          </a:p>
          <a:p>
            <a:r>
              <a:rPr lang="en-GB" sz="1800" dirty="0" smtClean="0"/>
              <a:t>Workflow support</a:t>
            </a:r>
          </a:p>
          <a:p>
            <a:pPr lvl="1"/>
            <a:r>
              <a:rPr lang="en-GB" sz="1800" b="1" dirty="0"/>
              <a:t>Rollover</a:t>
            </a:r>
            <a:r>
              <a:rPr lang="en-GB" sz="1800" dirty="0"/>
              <a:t> of subscription information</a:t>
            </a:r>
            <a:endParaRPr lang="en-GB" sz="1800" dirty="0" smtClean="0"/>
          </a:p>
          <a:p>
            <a:pPr lvl="1"/>
            <a:r>
              <a:rPr lang="en-GB" sz="1800" b="1" dirty="0"/>
              <a:t>Co-ordination, allocation</a:t>
            </a:r>
            <a:r>
              <a:rPr lang="en-GB" sz="1800" dirty="0"/>
              <a:t> </a:t>
            </a:r>
            <a:r>
              <a:rPr lang="en-GB" sz="1800" b="1" dirty="0"/>
              <a:t>and tracking</a:t>
            </a:r>
            <a:r>
              <a:rPr lang="en-GB" sz="1800" dirty="0"/>
              <a:t> of </a:t>
            </a:r>
            <a:r>
              <a:rPr lang="en-GB" sz="1800" dirty="0" smtClean="0"/>
              <a:t>activities</a:t>
            </a:r>
          </a:p>
          <a:p>
            <a:pPr lvl="1"/>
            <a:r>
              <a:rPr lang="en-GB" sz="1800" b="1" dirty="0"/>
              <a:t>Export</a:t>
            </a:r>
            <a:r>
              <a:rPr lang="en-GB" sz="1800" dirty="0"/>
              <a:t> of data to </a:t>
            </a:r>
            <a:r>
              <a:rPr lang="en-GB" sz="1800" dirty="0" smtClean="0"/>
              <a:t>suppliers</a:t>
            </a:r>
          </a:p>
          <a:p>
            <a:pPr lvl="1"/>
            <a:r>
              <a:rPr lang="en-GB" sz="1800" b="1" dirty="0"/>
              <a:t>Refinement of alerts</a:t>
            </a:r>
            <a:endParaRPr lang="en-GB" sz="1800" dirty="0" smtClean="0"/>
          </a:p>
          <a:p>
            <a:r>
              <a:rPr lang="en-GB" sz="1800" dirty="0" smtClean="0"/>
              <a:t>Embedding</a:t>
            </a:r>
            <a:r>
              <a:rPr lang="en-GB" sz="1800" dirty="0"/>
              <a:t>, integration and </a:t>
            </a:r>
            <a:r>
              <a:rPr lang="en-GB" sz="1800" dirty="0" smtClean="0"/>
              <a:t>engagement</a:t>
            </a:r>
          </a:p>
          <a:p>
            <a:pPr lvl="1"/>
            <a:r>
              <a:rPr lang="en-GB" sz="1800" b="1" dirty="0"/>
              <a:t>Improving bulk upload</a:t>
            </a:r>
            <a:r>
              <a:rPr lang="en-GB" sz="1800" dirty="0"/>
              <a:t> of local institutional </a:t>
            </a:r>
            <a:r>
              <a:rPr lang="en-GB" sz="1800" dirty="0" smtClean="0"/>
              <a:t>data</a:t>
            </a:r>
          </a:p>
          <a:p>
            <a:pPr lvl="1"/>
            <a:r>
              <a:rPr lang="en-GB" sz="1800" b="1" dirty="0"/>
              <a:t>Engagement with systems</a:t>
            </a:r>
            <a:r>
              <a:rPr lang="en-GB" sz="1800" dirty="0"/>
              <a:t> vendors and other suppliers</a:t>
            </a:r>
            <a:endParaRPr lang="en-GB" sz="1800" dirty="0" smtClean="0"/>
          </a:p>
          <a:p>
            <a:r>
              <a:rPr lang="en-GB" sz="1800" dirty="0"/>
              <a:t>Services to </a:t>
            </a:r>
            <a:r>
              <a:rPr lang="en-GB" sz="1800" dirty="0" smtClean="0"/>
              <a:t>institutions</a:t>
            </a:r>
          </a:p>
          <a:p>
            <a:pPr lvl="1"/>
            <a:r>
              <a:rPr lang="en-GB" sz="1800" dirty="0" smtClean="0"/>
              <a:t>Helpdesk</a:t>
            </a:r>
          </a:p>
          <a:p>
            <a:pPr lvl="1"/>
            <a:r>
              <a:rPr lang="en-GB" sz="1800" dirty="0" smtClean="0"/>
              <a:t>Data management?</a:t>
            </a:r>
            <a:endParaRPr lang="en-GB" sz="1800" dirty="0"/>
          </a:p>
        </p:txBody>
      </p:sp>
    </p:spTree>
    <p:extLst>
      <p:ext uri="{BB962C8B-B14F-4D97-AF65-F5344CB8AC3E}">
        <p14:creationId xmlns:p14="http://schemas.microsoft.com/office/powerpoint/2010/main" val="3279491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Sustainability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Impact of JISC transition</a:t>
            </a:r>
          </a:p>
          <a:p>
            <a:pPr lvl="1"/>
            <a:r>
              <a:rPr lang="en-GB" dirty="0" smtClean="0"/>
              <a:t>KB+ one of many JISC services </a:t>
            </a:r>
          </a:p>
          <a:p>
            <a:pPr lvl="1"/>
            <a:r>
              <a:rPr lang="en-GB" dirty="0" smtClean="0"/>
              <a:t>Stand alone or part of wider package?</a:t>
            </a:r>
          </a:p>
          <a:p>
            <a:r>
              <a:rPr lang="en-GB" dirty="0" smtClean="0"/>
              <a:t>Subscriptions?</a:t>
            </a:r>
          </a:p>
          <a:p>
            <a:pPr lvl="1"/>
            <a:r>
              <a:rPr lang="en-GB" dirty="0" smtClean="0"/>
              <a:t>Another cost?</a:t>
            </a:r>
          </a:p>
          <a:p>
            <a:pPr lvl="1"/>
            <a:r>
              <a:rPr lang="en-GB" dirty="0" smtClean="0"/>
              <a:t>Institutions contributing to KB+ already</a:t>
            </a:r>
          </a:p>
          <a:p>
            <a:r>
              <a:rPr lang="en-GB" dirty="0" smtClean="0"/>
              <a:t>Fees from suppliers?</a:t>
            </a:r>
          </a:p>
          <a:p>
            <a:pPr lvl="1"/>
            <a:r>
              <a:rPr lang="en-GB" dirty="0" smtClean="0"/>
              <a:t>KB+ populating knowledge bases</a:t>
            </a:r>
          </a:p>
          <a:p>
            <a:r>
              <a:rPr lang="en-GB" dirty="0" smtClean="0"/>
              <a:t>Freely available at launch until September 2013</a:t>
            </a:r>
          </a:p>
          <a:p>
            <a:endParaRPr lang="en-GB" dirty="0" smtClean="0"/>
          </a:p>
          <a:p>
            <a:pPr marL="914400" lvl="2" indent="0">
              <a:buNone/>
            </a:pPr>
            <a:endParaRPr lang="en-GB" dirty="0"/>
          </a:p>
        </p:txBody>
      </p:sp>
    </p:spTree>
    <p:extLst>
      <p:ext uri="{BB962C8B-B14F-4D97-AF65-F5344CB8AC3E}">
        <p14:creationId xmlns:p14="http://schemas.microsoft.com/office/powerpoint/2010/main" val="2884982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The story so far…</a:t>
            </a:r>
          </a:p>
          <a:p>
            <a:r>
              <a:rPr lang="en-GB" dirty="0" smtClean="0"/>
              <a:t>Issues with ERM</a:t>
            </a:r>
          </a:p>
          <a:p>
            <a:r>
              <a:rPr lang="en-GB" dirty="0" smtClean="0"/>
              <a:t>Vision and Objectives</a:t>
            </a:r>
          </a:p>
          <a:p>
            <a:r>
              <a:rPr lang="en-GB" dirty="0" smtClean="0"/>
              <a:t>Approach</a:t>
            </a:r>
          </a:p>
          <a:p>
            <a:r>
              <a:rPr lang="en-GB" dirty="0" smtClean="0"/>
              <a:t>Deliverables of Phase 1</a:t>
            </a:r>
          </a:p>
          <a:p>
            <a:r>
              <a:rPr lang="en-GB" dirty="0" smtClean="0"/>
              <a:t>KB+ at Day 1 and the first year</a:t>
            </a:r>
          </a:p>
          <a:p>
            <a:r>
              <a:rPr lang="en-GB" dirty="0" smtClean="0"/>
              <a:t>Sustainability</a:t>
            </a:r>
          </a:p>
          <a:p>
            <a:r>
              <a:rPr lang="en-GB" dirty="0" smtClean="0"/>
              <a:t>Conclusions</a:t>
            </a:r>
          </a:p>
          <a:p>
            <a:endParaRPr lang="en-GB" dirty="0" smtClean="0"/>
          </a:p>
          <a:p>
            <a:endParaRPr lang="en-GB" dirty="0"/>
          </a:p>
        </p:txBody>
      </p:sp>
    </p:spTree>
    <p:extLst>
      <p:ext uri="{BB962C8B-B14F-4D97-AF65-F5344CB8AC3E}">
        <p14:creationId xmlns:p14="http://schemas.microsoft.com/office/powerpoint/2010/main" val="2293884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Conclusions</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1090310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Where is the Plus?</a:t>
            </a:r>
            <a:endParaRPr lang="en-GB" dirty="0"/>
          </a:p>
        </p:txBody>
      </p:sp>
      <p:sp>
        <p:nvSpPr>
          <p:cNvPr id="8" name="Content Placeholder 7"/>
          <p:cNvSpPr>
            <a:spLocks noGrp="1"/>
          </p:cNvSpPr>
          <p:nvPr>
            <p:ph idx="1"/>
          </p:nvPr>
        </p:nvSpPr>
        <p:spPr/>
        <p:txBody>
          <a:bodyPr/>
          <a:lstStyle/>
          <a:p>
            <a:r>
              <a:rPr lang="en-GB" sz="3600" dirty="0" smtClean="0"/>
              <a:t>Driven by UK academic community</a:t>
            </a:r>
          </a:p>
          <a:p>
            <a:r>
              <a:rPr lang="en-GB" sz="3600" dirty="0"/>
              <a:t>UK context</a:t>
            </a:r>
          </a:p>
          <a:p>
            <a:r>
              <a:rPr lang="en-GB" sz="3600" dirty="0" smtClean="0"/>
              <a:t>Service not just ‘another’ system</a:t>
            </a:r>
          </a:p>
          <a:p>
            <a:r>
              <a:rPr lang="en-GB" sz="3600" dirty="0" smtClean="0"/>
              <a:t>Do once and share</a:t>
            </a:r>
          </a:p>
          <a:p>
            <a:r>
              <a:rPr lang="en-GB" sz="3600" dirty="0" smtClean="0"/>
              <a:t>Putting institutions in control of </a:t>
            </a:r>
            <a:r>
              <a:rPr lang="en-GB" sz="3600" u="sng" dirty="0" smtClean="0"/>
              <a:t>their</a:t>
            </a:r>
            <a:r>
              <a:rPr lang="en-GB" sz="3600" dirty="0" smtClean="0"/>
              <a:t> data</a:t>
            </a:r>
          </a:p>
          <a:p>
            <a:endParaRPr lang="en-GB" dirty="0" smtClean="0"/>
          </a:p>
          <a:p>
            <a:endParaRPr lang="en-GB" dirty="0"/>
          </a:p>
        </p:txBody>
      </p:sp>
    </p:spTree>
    <p:extLst>
      <p:ext uri="{BB962C8B-B14F-4D97-AF65-F5344CB8AC3E}">
        <p14:creationId xmlns:p14="http://schemas.microsoft.com/office/powerpoint/2010/main" val="346926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Thank you</a:t>
            </a:r>
            <a:endParaRPr lang="en-GB" dirty="0"/>
          </a:p>
        </p:txBody>
      </p:sp>
      <p:sp>
        <p:nvSpPr>
          <p:cNvPr id="5" name="Text Placeholder 4"/>
          <p:cNvSpPr>
            <a:spLocks noGrp="1"/>
          </p:cNvSpPr>
          <p:nvPr>
            <p:ph type="body" idx="1"/>
          </p:nvPr>
        </p:nvSpPr>
        <p:spPr/>
        <p:txBody>
          <a:bodyPr/>
          <a:lstStyle/>
          <a:p>
            <a:r>
              <a:rPr lang="en-GB" dirty="0" smtClean="0">
                <a:hlinkClick r:id="rId2"/>
              </a:rPr>
              <a:t>l.earney@jisc-collections.ac.uk</a:t>
            </a:r>
            <a:endParaRPr lang="en-GB" dirty="0" smtClean="0"/>
          </a:p>
          <a:p>
            <a:r>
              <a:rPr lang="en-GB" dirty="0" smtClean="0"/>
              <a:t>@</a:t>
            </a:r>
            <a:r>
              <a:rPr lang="en-GB" dirty="0" err="1" smtClean="0"/>
              <a:t>liamearney</a:t>
            </a:r>
            <a:endParaRPr lang="en-GB" dirty="0" smtClean="0"/>
          </a:p>
          <a:p>
            <a:r>
              <a:rPr lang="en-GB" dirty="0" smtClean="0"/>
              <a:t>@</a:t>
            </a:r>
            <a:r>
              <a:rPr lang="en-GB" dirty="0" err="1" smtClean="0"/>
              <a:t>jisckbplus</a:t>
            </a:r>
            <a:endParaRPr lang="en-GB" dirty="0" smtClean="0"/>
          </a:p>
          <a:p>
            <a:r>
              <a:rPr lang="en-GB" dirty="0">
                <a:hlinkClick r:id="rId3"/>
              </a:rPr>
              <a:t>http://www.jisc-collections.ac.uk/KnowledgeBasePlus</a:t>
            </a:r>
            <a:r>
              <a:rPr lang="en-GB" dirty="0" smtClean="0">
                <a:hlinkClick r:id="rId3"/>
              </a:rPr>
              <a:t>/</a:t>
            </a:r>
            <a:r>
              <a:rPr lang="en-GB" dirty="0" smtClean="0"/>
              <a:t> </a:t>
            </a:r>
            <a:endParaRPr lang="en-GB" dirty="0"/>
          </a:p>
        </p:txBody>
      </p:sp>
    </p:spTree>
    <p:extLst>
      <p:ext uri="{BB962C8B-B14F-4D97-AF65-F5344CB8AC3E}">
        <p14:creationId xmlns:p14="http://schemas.microsoft.com/office/powerpoint/2010/main" val="2464828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story so far…</a:t>
            </a:r>
            <a:endParaRPr lang="en-GB" dirty="0"/>
          </a:p>
        </p:txBody>
      </p:sp>
      <p:sp>
        <p:nvSpPr>
          <p:cNvPr id="3" name="Content Placeholder 2"/>
          <p:cNvSpPr>
            <a:spLocks noGrp="1"/>
          </p:cNvSpPr>
          <p:nvPr>
            <p:ph idx="1"/>
          </p:nvPr>
        </p:nvSpPr>
        <p:spPr/>
        <p:txBody>
          <a:bodyPr>
            <a:normAutofit fontScale="47500" lnSpcReduction="20000"/>
          </a:bodyPr>
          <a:lstStyle/>
          <a:p>
            <a:pPr lvl="0"/>
            <a:r>
              <a:rPr lang="en-GB" sz="4400" b="1" dirty="0" smtClean="0"/>
              <a:t>2009 </a:t>
            </a:r>
            <a:r>
              <a:rPr lang="en-GB" sz="4400" b="1" dirty="0"/>
              <a:t>December </a:t>
            </a:r>
            <a:r>
              <a:rPr lang="en-GB" sz="4400" dirty="0"/>
              <a:t>- </a:t>
            </a:r>
            <a:r>
              <a:rPr lang="en-GB" sz="4400" dirty="0" smtClean="0"/>
              <a:t>SCONUL </a:t>
            </a:r>
            <a:r>
              <a:rPr lang="en-GB" sz="4400" dirty="0"/>
              <a:t>Shared Services study prioritises electronic resource licensing and management in its report to HEFCE</a:t>
            </a:r>
          </a:p>
          <a:p>
            <a:pPr lvl="0"/>
            <a:r>
              <a:rPr lang="en-GB" sz="4400" b="1" dirty="0"/>
              <a:t>2010 December</a:t>
            </a:r>
            <a:r>
              <a:rPr lang="en-GB" sz="4400" dirty="0"/>
              <a:t> - Sixteen universities collaborate with JISC and SCONUL in developing detailed business requirements, published May 2011  </a:t>
            </a:r>
          </a:p>
          <a:p>
            <a:pPr lvl="0"/>
            <a:r>
              <a:rPr lang="en-GB" sz="4400" b="1" dirty="0"/>
              <a:t>2011 February</a:t>
            </a:r>
            <a:r>
              <a:rPr lang="en-GB" sz="4400" dirty="0"/>
              <a:t> - HEFCE agree to invest UMF funds to Summer 2012 towards the creation of a shared UK academic knowledge base service </a:t>
            </a:r>
          </a:p>
          <a:p>
            <a:pPr lvl="0"/>
            <a:r>
              <a:rPr lang="en-GB" sz="4400" b="1" dirty="0"/>
              <a:t>2011 July</a:t>
            </a:r>
            <a:r>
              <a:rPr lang="en-GB" sz="4400" dirty="0"/>
              <a:t> - JISC Collections appointed by HEFCE and JISC to take this forward with the community, drawing on SCONUL’s work and its own knowledge and experience</a:t>
            </a:r>
          </a:p>
          <a:p>
            <a:pPr lvl="0"/>
            <a:r>
              <a:rPr lang="en-GB" sz="4400" b="1" dirty="0"/>
              <a:t>2011 October</a:t>
            </a:r>
            <a:r>
              <a:rPr lang="en-GB" sz="4400" dirty="0"/>
              <a:t> – An independent Project Board is established chaired by Richard Parsons of the University of Dundee with subgroups covering Technical and Community aspects</a:t>
            </a:r>
          </a:p>
          <a:p>
            <a:pPr lvl="0"/>
            <a:r>
              <a:rPr lang="en-GB" sz="4400" b="1" dirty="0">
                <a:solidFill>
                  <a:srgbClr val="FF0000"/>
                </a:solidFill>
              </a:rPr>
              <a:t>2012 August</a:t>
            </a:r>
            <a:r>
              <a:rPr lang="en-GB" sz="4400" dirty="0">
                <a:solidFill>
                  <a:srgbClr val="FF0000"/>
                </a:solidFill>
              </a:rPr>
              <a:t> – KB+ made available as a beta </a:t>
            </a:r>
            <a:r>
              <a:rPr lang="en-GB" sz="4400" dirty="0" smtClean="0">
                <a:solidFill>
                  <a:srgbClr val="FF0000"/>
                </a:solidFill>
              </a:rPr>
              <a:t>service to UK HE</a:t>
            </a:r>
            <a:r>
              <a:rPr lang="en-GB" sz="3800" dirty="0" smtClean="0">
                <a:solidFill>
                  <a:srgbClr val="FF0000"/>
                </a:solidFill>
              </a:rPr>
              <a:t> </a:t>
            </a:r>
            <a:endParaRPr lang="en-GB" sz="3800" dirty="0">
              <a:solidFill>
                <a:srgbClr val="FF0000"/>
              </a:solidFill>
            </a:endParaRPr>
          </a:p>
          <a:p>
            <a:endParaRPr lang="en-GB" dirty="0"/>
          </a:p>
        </p:txBody>
      </p:sp>
    </p:spTree>
    <p:extLst>
      <p:ext uri="{BB962C8B-B14F-4D97-AF65-F5344CB8AC3E}">
        <p14:creationId xmlns:p14="http://schemas.microsoft.com/office/powerpoint/2010/main" val="2988584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with </a:t>
            </a:r>
            <a:r>
              <a:rPr lang="en-GB" dirty="0" smtClean="0"/>
              <a:t>Electronic resource Management</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048880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10000"/>
          </a:bodyPr>
          <a:lstStyle/>
          <a:p>
            <a:r>
              <a:rPr lang="en-GB" dirty="0" smtClean="0"/>
              <a:t>Data</a:t>
            </a:r>
          </a:p>
          <a:p>
            <a:pPr lvl="1"/>
            <a:r>
              <a:rPr lang="en-GB" dirty="0" smtClean="0"/>
              <a:t>Accuracy and availability</a:t>
            </a:r>
          </a:p>
          <a:p>
            <a:pPr lvl="1"/>
            <a:r>
              <a:rPr lang="en-GB" dirty="0" smtClean="0"/>
              <a:t>Contextualisation</a:t>
            </a:r>
          </a:p>
          <a:p>
            <a:r>
              <a:rPr lang="en-GB" dirty="0" smtClean="0"/>
              <a:t>Interoperability</a:t>
            </a:r>
          </a:p>
          <a:p>
            <a:pPr lvl="1"/>
            <a:r>
              <a:rPr lang="en-GB" dirty="0" smtClean="0"/>
              <a:t>Data silos and flows</a:t>
            </a:r>
          </a:p>
          <a:p>
            <a:pPr lvl="1"/>
            <a:r>
              <a:rPr lang="en-GB" dirty="0" smtClean="0"/>
              <a:t>Implementation of standards</a:t>
            </a:r>
          </a:p>
          <a:p>
            <a:r>
              <a:rPr lang="en-GB" dirty="0" smtClean="0"/>
              <a:t>Workflows</a:t>
            </a:r>
          </a:p>
          <a:p>
            <a:pPr lvl="1"/>
            <a:r>
              <a:rPr lang="en-GB" dirty="0" smtClean="0"/>
              <a:t>“the workflow support problem” (NISO, 2012)</a:t>
            </a:r>
          </a:p>
          <a:p>
            <a:r>
              <a:rPr lang="en-GB" dirty="0" smtClean="0"/>
              <a:t>Duplication of effort </a:t>
            </a:r>
          </a:p>
          <a:p>
            <a:pPr lvl="1"/>
            <a:r>
              <a:rPr lang="en-GB" dirty="0" smtClean="0"/>
              <a:t>Maintaining numerous KBs </a:t>
            </a:r>
            <a:r>
              <a:rPr lang="en-GB" b="1" dirty="0" smtClean="0"/>
              <a:t>WITHIN</a:t>
            </a:r>
            <a:r>
              <a:rPr lang="en-GB" dirty="0" smtClean="0"/>
              <a:t> an institution</a:t>
            </a:r>
          </a:p>
          <a:p>
            <a:pPr lvl="1"/>
            <a:r>
              <a:rPr lang="en-GB" dirty="0" smtClean="0"/>
              <a:t>Maintaining numerous KBs </a:t>
            </a:r>
            <a:r>
              <a:rPr lang="en-GB" b="1" dirty="0" smtClean="0"/>
              <a:t>ACROSS </a:t>
            </a:r>
            <a:r>
              <a:rPr lang="en-GB" dirty="0" smtClean="0"/>
              <a:t> institutions</a:t>
            </a:r>
          </a:p>
          <a:p>
            <a:endParaRPr lang="en-GB" dirty="0" smtClean="0"/>
          </a:p>
          <a:p>
            <a:endParaRPr lang="en-US" dirty="0"/>
          </a:p>
        </p:txBody>
      </p:sp>
    </p:spTree>
    <p:extLst>
      <p:ext uri="{BB962C8B-B14F-4D97-AF65-F5344CB8AC3E}">
        <p14:creationId xmlns:p14="http://schemas.microsoft.com/office/powerpoint/2010/main" val="56823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Vision &amp; objectives</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2155502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Vision</a:t>
            </a:r>
            <a:endParaRPr lang="en-GB" dirty="0"/>
          </a:p>
        </p:txBody>
      </p:sp>
      <p:sp>
        <p:nvSpPr>
          <p:cNvPr id="7" name="Content Placeholder 6"/>
          <p:cNvSpPr>
            <a:spLocks noGrp="1"/>
          </p:cNvSpPr>
          <p:nvPr>
            <p:ph idx="1"/>
          </p:nvPr>
        </p:nvSpPr>
        <p:spPr/>
        <p:txBody>
          <a:bodyPr anchor="ctr">
            <a:normAutofit/>
          </a:bodyPr>
          <a:lstStyle/>
          <a:p>
            <a:pPr marL="0" indent="0" algn="ctr">
              <a:buNone/>
            </a:pPr>
            <a:r>
              <a:rPr lang="en-GB" sz="4000" dirty="0" smtClean="0"/>
              <a:t>To </a:t>
            </a:r>
            <a:r>
              <a:rPr lang="en-GB" sz="4000" b="1" dirty="0" smtClean="0"/>
              <a:t>transform</a:t>
            </a:r>
            <a:r>
              <a:rPr lang="en-GB" sz="4000" dirty="0" smtClean="0"/>
              <a:t> the practice of e-resource management through the creation of a </a:t>
            </a:r>
            <a:r>
              <a:rPr lang="en-GB" sz="4000" b="1" dirty="0" smtClean="0"/>
              <a:t>shared service</a:t>
            </a:r>
            <a:r>
              <a:rPr lang="en-GB" sz="4000" dirty="0" smtClean="0"/>
              <a:t> providing </a:t>
            </a:r>
            <a:r>
              <a:rPr lang="en-GB" sz="4000" b="1" dirty="0" smtClean="0"/>
              <a:t>institutions and the services</a:t>
            </a:r>
            <a:r>
              <a:rPr lang="en-GB" sz="4000" dirty="0" smtClean="0"/>
              <a:t> they use with </a:t>
            </a:r>
            <a:r>
              <a:rPr lang="en-GB" sz="4000" b="1" dirty="0" smtClean="0"/>
              <a:t>timely, accurate, verified and structured</a:t>
            </a:r>
            <a:r>
              <a:rPr lang="en-GB" sz="4000" dirty="0" smtClean="0"/>
              <a:t> ERM information.</a:t>
            </a:r>
            <a:endParaRPr lang="en-GB" sz="4000" dirty="0"/>
          </a:p>
        </p:txBody>
      </p:sp>
    </p:spTree>
    <p:extLst>
      <p:ext uri="{BB962C8B-B14F-4D97-AF65-F5344CB8AC3E}">
        <p14:creationId xmlns:p14="http://schemas.microsoft.com/office/powerpoint/2010/main" val="33311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78384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3383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approach</a:t>
            </a:r>
            <a:endParaRPr lang="en-US"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290349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1307</Words>
  <Application>Microsoft Office PowerPoint</Application>
  <PresentationFormat>On-screen Show (4:3)</PresentationFormat>
  <Paragraphs>243</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The story so far…</vt:lpstr>
      <vt:lpstr>Issues with Electronic resource Management</vt:lpstr>
      <vt:lpstr>PowerPoint Presentation</vt:lpstr>
      <vt:lpstr>Vision &amp; objectives</vt:lpstr>
      <vt:lpstr>Vision</vt:lpstr>
      <vt:lpstr>Objectives</vt:lpstr>
      <vt:lpstr>approach</vt:lpstr>
      <vt:lpstr>PowerPoint Presentation</vt:lpstr>
      <vt:lpstr>Phase one Deliverables</vt:lpstr>
      <vt:lpstr>PowerPoint Presentation</vt:lpstr>
      <vt:lpstr>KB+ at day one and beyond</vt:lpstr>
      <vt:lpstr>What data will be there? </vt:lpstr>
      <vt:lpstr>What services will be available? </vt:lpstr>
      <vt:lpstr>What can a library team do?</vt:lpstr>
      <vt:lpstr>What can Suppliers do?</vt:lpstr>
      <vt:lpstr>The First 12 Months…</vt:lpstr>
      <vt:lpstr>Sustainability</vt:lpstr>
      <vt:lpstr>Conclusions</vt:lpstr>
      <vt:lpstr>Where is the Plus?</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dc:creator>
  <cp:lastModifiedBy>Liam</cp:lastModifiedBy>
  <cp:revision>37</cp:revision>
  <cp:lastPrinted>2012-01-12T09:03:02Z</cp:lastPrinted>
  <dcterms:created xsi:type="dcterms:W3CDTF">2012-01-11T16:23:51Z</dcterms:created>
  <dcterms:modified xsi:type="dcterms:W3CDTF">2012-03-23T13:10:38Z</dcterms:modified>
</cp:coreProperties>
</file>