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61" r:id="rId4"/>
    <p:sldId id="263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DP_pref_eng.jpg"/>
          <p:cNvPicPr>
            <a:picLocks noChangeAspect="1"/>
          </p:cNvPicPr>
          <p:nvPr/>
        </p:nvPicPr>
        <p:blipFill>
          <a:blip r:embed="rId2"/>
          <a:srcRect l="17299" t="23534" r="18448" b="26038"/>
          <a:stretch>
            <a:fillRect/>
          </a:stretch>
        </p:blipFill>
        <p:spPr bwMode="auto">
          <a:xfrm>
            <a:off x="215900" y="6108700"/>
            <a:ext cx="971550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ga-IE" smtClean="0"/>
              <a:t>Click to edit Master subtitle style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26075"/>
            <a:ext cx="2057400" cy="548324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26075"/>
            <a:ext cx="6019800" cy="5483245"/>
          </a:xfrm>
        </p:spPr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  <a:lvl2pPr>
              <a:defRPr b="1">
                <a:solidFill>
                  <a:schemeClr val="accent1"/>
                </a:solidFill>
                <a:latin typeface="+mj-lt"/>
              </a:defRPr>
            </a:lvl2pPr>
            <a:lvl3pPr marL="1250950" indent="-336550">
              <a:buFont typeface="Wingdings" pitchFamily="2" charset="2"/>
              <a:buChar char="ü"/>
              <a:defRPr b="0">
                <a:solidFill>
                  <a:schemeClr val="tx1"/>
                </a:solidFill>
                <a:latin typeface="+mj-lt"/>
              </a:defRPr>
            </a:lvl3pPr>
            <a:lvl4pPr>
              <a:defRPr sz="2400" i="1">
                <a:solidFill>
                  <a:schemeClr val="accent1"/>
                </a:solidFill>
                <a:latin typeface="+mj-lt"/>
              </a:defRPr>
            </a:lvl4pPr>
            <a:lvl5pPr>
              <a:buFont typeface="Wingdings" pitchFamily="2" charset="2"/>
              <a:buChar char="§"/>
              <a:defRPr i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defRPr>
            </a:lvl5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 i="1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180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rgbClr val="0070C0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 b="1">
                <a:solidFill>
                  <a:schemeClr val="accent1"/>
                </a:solidFill>
              </a:defRPr>
            </a:lvl2pPr>
            <a:lvl3pPr>
              <a:defRPr sz="2000" b="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accent1"/>
                </a:solidFill>
              </a:defRPr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5505"/>
            <a:ext cx="3008313" cy="720744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25505"/>
            <a:ext cx="5111750" cy="5411807"/>
          </a:xfrm>
        </p:spPr>
        <p:txBody>
          <a:bodyPr/>
          <a:lstStyle>
            <a:lvl1pPr>
              <a:defRPr sz="2800"/>
            </a:lvl1pPr>
            <a:lvl2pPr>
              <a:defRPr sz="2400" b="1">
                <a:solidFill>
                  <a:schemeClr val="accent1"/>
                </a:solidFill>
              </a:defRPr>
            </a:lvl2pPr>
            <a:lvl3pPr>
              <a:defRPr sz="2400" b="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accent1"/>
                </a:solidFill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3772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1475"/>
            <a:ext cx="5486400" cy="4013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ga-IE" noProof="0" smtClean="0"/>
              <a:t>Drag picture to placeholder or click icon to add</a:t>
            </a:r>
            <a:endParaRPr lang="en-I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044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ga-I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a-IE" smtClean="0"/>
              <a:t>Click to edit Master title style</a:t>
            </a:r>
            <a:endParaRPr lang="en-I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2pPr>
              <a:defRPr b="1">
                <a:solidFill>
                  <a:schemeClr val="accent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</a:lstStyle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ppt_template_01d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8175" y="-171450"/>
            <a:ext cx="7235825" cy="11430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ga-IE" smtClean="0"/>
              <a:t>Click to edit Master title style</a:t>
            </a:r>
            <a:endParaRPr lang="en-IE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a-IE" smtClean="0"/>
              <a:t>Click to edit Master text styles</a:t>
            </a:r>
          </a:p>
          <a:p>
            <a:pPr lvl="1"/>
            <a:r>
              <a:rPr lang="ga-IE" smtClean="0"/>
              <a:t>Second level</a:t>
            </a:r>
          </a:p>
          <a:p>
            <a:pPr lvl="2"/>
            <a:r>
              <a:rPr lang="ga-IE" smtClean="0"/>
              <a:t>Third level</a:t>
            </a:r>
          </a:p>
          <a:p>
            <a:pPr lvl="3"/>
            <a:r>
              <a:rPr lang="ga-IE" smtClean="0"/>
              <a:t>Fourth level</a:t>
            </a:r>
          </a:p>
          <a:p>
            <a:pPr lvl="4"/>
            <a:r>
              <a:rPr lang="ga-IE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01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65D7378D-75FE-8D43-AF9C-AAB840BAE0A3}" type="datetimeFigureOut">
              <a:rPr lang="en-US" smtClean="0"/>
              <a:pPr/>
              <a:t>19/11/14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433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" charset="0"/>
              </a:defRPr>
            </a:lvl1pPr>
          </a:lstStyle>
          <a:p>
            <a:fld id="{9CB536D7-9E78-4D41-BF7C-26964CF180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Verdana" pitchFamily="34" charset="0"/>
          <a:cs typeface="Verdan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Calibri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•"/>
        <a:defRPr sz="3200" b="1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800" b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2pPr>
      <a:lvl3pPr marL="1250950" indent="-33655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ü"/>
        <a:defRPr sz="24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-1" charset="0"/>
        <a:buChar char="–"/>
        <a:defRPr sz="2400" i="1" kern="1200">
          <a:solidFill>
            <a:schemeClr val="accent1"/>
          </a:solidFill>
          <a:latin typeface="+mj-lt"/>
          <a:ea typeface="Verdana" pitchFamily="34" charset="0"/>
          <a:cs typeface="Verdana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-1" charset="2"/>
        <a:buChar char="§"/>
        <a:defRPr sz="2000" kern="1200">
          <a:solidFill>
            <a:srgbClr val="7F7F7F"/>
          </a:solidFill>
          <a:latin typeface="+mj-lt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relibrary.i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noc@heanet.i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DNS?</a:t>
            </a:r>
          </a:p>
          <a:p>
            <a:pPr lvl="1"/>
            <a:r>
              <a:rPr lang="en-US" dirty="0" smtClean="0"/>
              <a:t>Why it matters…</a:t>
            </a:r>
          </a:p>
          <a:p>
            <a:pPr lvl="1"/>
            <a:r>
              <a:rPr lang="en-US" dirty="0" smtClean="0"/>
              <a:t>How it works</a:t>
            </a:r>
          </a:p>
          <a:p>
            <a:r>
              <a:rPr lang="en-US" dirty="0" smtClean="0"/>
              <a:t>What do HEAnet do with it?</a:t>
            </a:r>
          </a:p>
          <a:p>
            <a:pPr lvl="1"/>
            <a:r>
              <a:rPr lang="en-US" dirty="0" smtClean="0"/>
              <a:t>Everything!</a:t>
            </a:r>
          </a:p>
        </p:txBody>
      </p:sp>
    </p:spTree>
    <p:extLst>
      <p:ext uri="{BB962C8B-B14F-4D97-AF65-F5344CB8AC3E}">
        <p14:creationId xmlns:p14="http://schemas.microsoft.com/office/powerpoint/2010/main" val="3563456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DNS</a:t>
            </a:r>
          </a:p>
          <a:p>
            <a:pPr lvl="1"/>
            <a:r>
              <a:rPr lang="en-US" dirty="0" smtClean="0"/>
              <a:t>Domain Name System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Web page names</a:t>
            </a:r>
          </a:p>
          <a:p>
            <a:pPr lvl="2">
              <a:buFont typeface="Arial"/>
              <a:buChar char="•"/>
            </a:pPr>
            <a:r>
              <a:rPr lang="en-US" dirty="0" err="1"/>
              <a:t>e</a:t>
            </a:r>
            <a:r>
              <a:rPr lang="en-US" dirty="0" err="1" smtClean="0"/>
              <a:t>g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C3D69B"/>
                </a:solidFill>
                <a:hlinkClick r:id="rId2"/>
              </a:rPr>
              <a:t>www.</a:t>
            </a:r>
            <a:r>
              <a:rPr lang="en-US" i="1" dirty="0" smtClean="0">
                <a:hlinkClick r:id="rId2"/>
              </a:rPr>
              <a:t>irelibrary.ie</a:t>
            </a:r>
            <a:endParaRPr lang="en-US" i="1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Email addresses</a:t>
            </a:r>
          </a:p>
          <a:p>
            <a:pPr lvl="2">
              <a:buFont typeface="Arial"/>
              <a:buChar char="•"/>
            </a:pP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brian.boyle@</a:t>
            </a:r>
            <a:r>
              <a:rPr lang="en-US" i="1" dirty="0" err="1" smtClean="0"/>
              <a:t>heanet.ie</a:t>
            </a:r>
            <a:endParaRPr lang="en-US" i="1" dirty="0" smtClean="0"/>
          </a:p>
          <a:p>
            <a:pPr>
              <a:buFont typeface="Arial"/>
              <a:buChar char="•"/>
            </a:pPr>
            <a:r>
              <a:rPr lang="en-US" dirty="0" smtClean="0"/>
              <a:t>Internet building block</a:t>
            </a:r>
          </a:p>
          <a:p>
            <a:pPr lvl="1"/>
            <a:r>
              <a:rPr lang="en-US" dirty="0" smtClean="0"/>
              <a:t>Distributed, hierarchical control</a:t>
            </a:r>
          </a:p>
          <a:p>
            <a:pPr lvl="1"/>
            <a:r>
              <a:rPr lang="en-US" dirty="0" smtClean="0"/>
              <a:t>Irish control: delegated to IEDR</a:t>
            </a:r>
          </a:p>
        </p:txBody>
      </p:sp>
    </p:spTree>
    <p:extLst>
      <p:ext uri="{BB962C8B-B14F-4D97-AF65-F5344CB8AC3E}">
        <p14:creationId xmlns:p14="http://schemas.microsoft.com/office/powerpoint/2010/main" val="923563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Registration</a:t>
            </a:r>
            <a:endParaRPr lang="en-US" dirty="0"/>
          </a:p>
        </p:txBody>
      </p:sp>
      <p:pic>
        <p:nvPicPr>
          <p:cNvPr id="5" name="Picture 4" descr="d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7127"/>
            <a:ext cx="9144000" cy="608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217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Registration</a:t>
            </a:r>
            <a:endParaRPr lang="en-US" dirty="0"/>
          </a:p>
        </p:txBody>
      </p:sp>
      <p:pic>
        <p:nvPicPr>
          <p:cNvPr id="4" name="Picture 3" descr="dns-looku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7127"/>
            <a:ext cx="9144000" cy="608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67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IEDR</a:t>
            </a:r>
          </a:p>
          <a:p>
            <a:pPr lvl="1"/>
            <a:r>
              <a:rPr lang="en-US" dirty="0" smtClean="0"/>
              <a:t>Delegates to Hosting Providers</a:t>
            </a:r>
          </a:p>
          <a:p>
            <a:pPr lvl="1"/>
            <a:r>
              <a:rPr lang="en-US" dirty="0" smtClean="0"/>
              <a:t>Requires some basic checks</a:t>
            </a:r>
          </a:p>
          <a:p>
            <a:pPr lvl="1"/>
            <a:r>
              <a:rPr lang="en-US" dirty="0" smtClean="0"/>
              <a:t>Responsible for quality</a:t>
            </a:r>
          </a:p>
          <a:p>
            <a:r>
              <a:rPr lang="en-US" dirty="0" smtClean="0"/>
              <a:t>Hosting Providers (</a:t>
            </a:r>
            <a:r>
              <a:rPr lang="en-US" dirty="0" err="1" smtClean="0"/>
              <a:t>eg</a:t>
            </a:r>
            <a:r>
              <a:rPr lang="en-US" dirty="0" smtClean="0"/>
              <a:t>. HEAnet)</a:t>
            </a:r>
          </a:p>
          <a:p>
            <a:pPr lvl="1"/>
            <a:r>
              <a:rPr lang="en-US" dirty="0" smtClean="0"/>
              <a:t>Provide the registration service</a:t>
            </a:r>
          </a:p>
          <a:p>
            <a:pPr lvl="1"/>
            <a:r>
              <a:rPr lang="en-US" dirty="0" smtClean="0"/>
              <a:t>Support for customers</a:t>
            </a:r>
          </a:p>
          <a:p>
            <a:pPr lvl="1"/>
            <a:r>
              <a:rPr lang="en-US" dirty="0" err="1" smtClean="0"/>
              <a:t>noc@heanet.ie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367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do you need it?</a:t>
            </a:r>
          </a:p>
          <a:p>
            <a:r>
              <a:rPr lang="en-US" dirty="0" smtClean="0"/>
              <a:t>At the start of the project</a:t>
            </a:r>
          </a:p>
          <a:p>
            <a:pPr lvl="1"/>
            <a:r>
              <a:rPr lang="en-US" dirty="0" smtClean="0"/>
              <a:t>Thinking up website name</a:t>
            </a:r>
          </a:p>
          <a:p>
            <a:pPr lvl="1"/>
            <a:r>
              <a:rPr lang="en-US" dirty="0" smtClean="0"/>
              <a:t>Wondering where to host it</a:t>
            </a:r>
          </a:p>
          <a:p>
            <a:pPr lvl="1"/>
            <a:r>
              <a:rPr lang="en-US" dirty="0" smtClean="0"/>
              <a:t>HEAnet’s web hosting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Comes with DNS Registration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0459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need to do?</a:t>
            </a:r>
          </a:p>
          <a:p>
            <a:pPr lvl="1"/>
            <a:r>
              <a:rPr lang="en-US" dirty="0" smtClean="0"/>
              <a:t>Email </a:t>
            </a:r>
            <a:r>
              <a:rPr lang="en-US" dirty="0" smtClean="0">
                <a:hlinkClick r:id="rId2"/>
              </a:rPr>
              <a:t>noc@heanet.ie</a:t>
            </a:r>
            <a:endParaRPr lang="en-US" dirty="0" smtClean="0"/>
          </a:p>
          <a:p>
            <a:r>
              <a:rPr lang="en-US" dirty="0" smtClean="0"/>
              <a:t>We/IEDR will look for:</a:t>
            </a:r>
          </a:p>
          <a:p>
            <a:pPr lvl="1"/>
            <a:r>
              <a:rPr lang="en-US" dirty="0" smtClean="0"/>
              <a:t>Contact details: technical + billing</a:t>
            </a:r>
          </a:p>
          <a:p>
            <a:pPr lvl="1"/>
            <a:r>
              <a:rPr lang="en-US" dirty="0" smtClean="0"/>
              <a:t>Proof of validity of ownership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Signed letter, headed paper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Link to relevant resource</a:t>
            </a:r>
          </a:p>
          <a:p>
            <a:pPr lvl="2">
              <a:buFont typeface="Arial"/>
              <a:buChar char="•"/>
            </a:pPr>
            <a:r>
              <a:rPr lang="en-US" dirty="0" smtClean="0"/>
              <a:t>Sample page from publication</a:t>
            </a:r>
          </a:p>
        </p:txBody>
      </p:sp>
    </p:spTree>
    <p:extLst>
      <p:ext uri="{BB962C8B-B14F-4D97-AF65-F5344CB8AC3E}">
        <p14:creationId xmlns:p14="http://schemas.microsoft.com/office/powerpoint/2010/main" val="1783505385"/>
      </p:ext>
    </p:extLst>
  </p:cSld>
  <p:clrMapOvr>
    <a:masterClrMapping/>
  </p:clrMapOvr>
</p:sld>
</file>

<file path=ppt/theme/theme1.xml><?xml version="1.0" encoding="utf-8"?>
<a:theme xmlns:a="http://schemas.openxmlformats.org/drawingml/2006/main" name="HEAn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HEAnet.thmx</Template>
  <TotalTime>136</TotalTime>
  <Words>164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HEAnet</vt:lpstr>
      <vt:lpstr>DNS Registration</vt:lpstr>
      <vt:lpstr>DNS Registration</vt:lpstr>
      <vt:lpstr>DNS Registration</vt:lpstr>
      <vt:lpstr>DNS Registration</vt:lpstr>
      <vt:lpstr>DNS Registration</vt:lpstr>
      <vt:lpstr>DNS Registration</vt:lpstr>
      <vt:lpstr>DNS Registration</vt:lpstr>
    </vt:vector>
  </TitlesOfParts>
  <Company>HEAnet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Boyle</dc:creator>
  <cp:lastModifiedBy>Brian Boyle</cp:lastModifiedBy>
  <cp:revision>6</cp:revision>
  <dcterms:created xsi:type="dcterms:W3CDTF">2014-11-19T11:08:24Z</dcterms:created>
  <dcterms:modified xsi:type="dcterms:W3CDTF">2014-11-19T13:24:26Z</dcterms:modified>
</cp:coreProperties>
</file>