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>
              <a:buFont typeface="Wingdings" pitchFamily="2" charset="2"/>
              <a:buChar char="§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 i="1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65D7378D-75FE-8D43-AF9C-AAB840BAE0A3}" type="datetimeFigureOut">
              <a:rPr lang="en-US" smtClean="0"/>
              <a:pPr/>
              <a:t>20/11/14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HEAnet</a:t>
            </a:r>
            <a:br>
              <a:rPr lang="en-US" dirty="0" smtClean="0"/>
            </a:br>
            <a:r>
              <a:rPr lang="en-US" dirty="0" smtClean="0"/>
              <a:t>Services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66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we are</a:t>
            </a:r>
          </a:p>
          <a:p>
            <a:pPr lvl="1"/>
            <a:r>
              <a:rPr lang="en-US" dirty="0" smtClean="0"/>
              <a:t>Some history</a:t>
            </a:r>
          </a:p>
          <a:p>
            <a:r>
              <a:rPr lang="en-US" dirty="0" smtClean="0"/>
              <a:t>What we do</a:t>
            </a:r>
            <a:endParaRPr lang="en-US" dirty="0"/>
          </a:p>
          <a:p>
            <a:r>
              <a:rPr lang="en-US" dirty="0" smtClean="0"/>
              <a:t>How do we do it?</a:t>
            </a:r>
          </a:p>
          <a:p>
            <a:pPr lvl="1"/>
            <a:r>
              <a:rPr lang="en-US" dirty="0" smtClean="0"/>
              <a:t>Staff, infrastructure, clients</a:t>
            </a:r>
          </a:p>
          <a:p>
            <a:r>
              <a:rPr lang="en-US" dirty="0" smtClean="0"/>
              <a:t>How can we help you?</a:t>
            </a:r>
          </a:p>
        </p:txBody>
      </p:sp>
    </p:spTree>
    <p:extLst>
      <p:ext uri="{BB962C8B-B14F-4D97-AF65-F5344CB8AC3E}">
        <p14:creationId xmlns:p14="http://schemas.microsoft.com/office/powerpoint/2010/main" val="3176686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1983 - 1993</a:t>
            </a:r>
          </a:p>
          <a:p>
            <a:pPr lvl="1"/>
            <a:r>
              <a:rPr lang="en-US" dirty="0" smtClean="0"/>
              <a:t>Co-operative group of IT staff</a:t>
            </a:r>
          </a:p>
          <a:p>
            <a:r>
              <a:rPr lang="en-US" dirty="0" smtClean="0"/>
              <a:t>1993 – 1997</a:t>
            </a:r>
          </a:p>
          <a:p>
            <a:pPr lvl="1"/>
            <a:r>
              <a:rPr lang="en-US" dirty="0" smtClean="0"/>
              <a:t>Dedicated staff based in UCD</a:t>
            </a:r>
          </a:p>
          <a:p>
            <a:r>
              <a:rPr lang="en-US" dirty="0" smtClean="0"/>
              <a:t>1997 – Today</a:t>
            </a:r>
          </a:p>
          <a:p>
            <a:pPr lvl="1"/>
            <a:r>
              <a:rPr lang="en-US" dirty="0" smtClean="0"/>
              <a:t>HEAnet Ltd</a:t>
            </a:r>
          </a:p>
          <a:p>
            <a:pPr marL="457200" lvl="1" indent="0">
              <a:buNone/>
            </a:pPr>
            <a:r>
              <a:rPr lang="en-US" dirty="0" smtClean="0"/>
              <a:t>Owned by HEA, Universities, </a:t>
            </a:r>
            <a:r>
              <a:rPr lang="en-US" dirty="0" err="1" smtClean="0"/>
              <a:t>IoTs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87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HEAnet Board of Directors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723662"/>
              </p:ext>
            </p:extLst>
          </p:nvPr>
        </p:nvGraphicFramePr>
        <p:xfrm>
          <a:off x="19573" y="845112"/>
          <a:ext cx="9124426" cy="6088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62213"/>
                <a:gridCol w="4562213"/>
              </a:tblGrid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Jim Fennell (Board Chair)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Institutes of Technology Ireland (GMIT)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Dennis Cummins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Institutes of Technology Ireland (DKIT)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Carolan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NUI Maynooth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Barbara McConalogue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Dublin City University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Seamus Shaw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College Dublin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Sean O’Farrell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NUI Galway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John Fitzgerald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College Cork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Prof. Vincent Cahill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Trinity College Dublin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Noel O’Connor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Dublin Institute of Technology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 John Howard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Consortium of National &amp; University Libraries</a:t>
                      </a:r>
                    </a:p>
                  </a:txBody>
                  <a:tcPr marL="12700" marR="12700" marT="12700" marB="0" anchor="b"/>
                </a:tc>
              </a:tr>
              <a:tr h="54662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Sheena Duffy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Higher Education Authority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190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382949"/>
              </p:ext>
            </p:extLst>
          </p:nvPr>
        </p:nvGraphicFramePr>
        <p:xfrm>
          <a:off x="457200" y="1470114"/>
          <a:ext cx="8329620" cy="451807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2776540"/>
                <a:gridCol w="2776540"/>
                <a:gridCol w="2776540"/>
              </a:tblGrid>
              <a:tr h="32741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Connectivity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Hosting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Security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Centre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Auditing</a:t>
                      </a:r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smtClean="0"/>
                        <a:t>Point to point circuits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Website</a:t>
                      </a:r>
                      <a:r>
                        <a:rPr lang="en-US" baseline="0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 Spam</a:t>
                      </a:r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eduroam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WiFi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 Standby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Vulnerability Scanning</a:t>
                      </a:r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smtClean="0"/>
                        <a:t>Government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FileSender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Incident Response</a:t>
                      </a:r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Identity</a:t>
                      </a:r>
                      <a:r>
                        <a:rPr lang="en-US" b="1" baseline="0" dirty="0" smtClean="0"/>
                        <a:t> &amp; Access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SSL Certificates</a:t>
                      </a:r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EduGate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Listserv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Multimedia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smtClean="0"/>
                        <a:t>Hosted/Managed </a:t>
                      </a:r>
                      <a:r>
                        <a:rPr lang="en-US" dirty="0" err="1" smtClean="0"/>
                        <a:t>IdP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Brokerage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Video Conferencing</a:t>
                      </a:r>
                      <a:endParaRPr lang="en-US" dirty="0"/>
                    </a:p>
                  </a:txBody>
                  <a:tcPr/>
                </a:tc>
              </a:tr>
              <a:tr h="494716">
                <a:tc>
                  <a:txBody>
                    <a:bodyPr/>
                    <a:lstStyle/>
                    <a:p>
                      <a:r>
                        <a:rPr lang="en-US" dirty="0" smtClean="0"/>
                        <a:t>JAGGER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Contracts &amp; Agreements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Media Hosting &amp; Streaming</a:t>
                      </a:r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Support</a:t>
                      </a:r>
                      <a:endParaRPr lang="en-US" b="1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IReL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7412">
                <a:tc>
                  <a:txBody>
                    <a:bodyPr/>
                    <a:lstStyle/>
                    <a:p>
                      <a:r>
                        <a:rPr lang="en-US" dirty="0" smtClean="0"/>
                        <a:t>NOC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674">
                <a:tc>
                  <a:txBody>
                    <a:bodyPr/>
                    <a:lstStyle/>
                    <a:p>
                      <a:r>
                        <a:rPr lang="en-US" dirty="0" smtClean="0"/>
                        <a:t>Client Portal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77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Todays Presentations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52049"/>
              </p:ext>
            </p:extLst>
          </p:nvPr>
        </p:nvGraphicFramePr>
        <p:xfrm>
          <a:off x="0" y="832308"/>
          <a:ext cx="9144000" cy="60256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24426"/>
                <a:gridCol w="4671574"/>
                <a:gridCol w="3048000"/>
              </a:tblGrid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9:45-10:00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HEAnet Introduction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Boyle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10:00-10:15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Contracts Management / Procurement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Garvan McFeeley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10:15-10:25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Edugate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Glenn Wearen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10:25-10:30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Edustorage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Orla McGann</a:t>
                      </a:r>
                    </a:p>
                  </a:txBody>
                  <a:tcPr marL="12700" marR="12700" marT="12700" marB="0" anchor="b"/>
                </a:tc>
              </a:tr>
              <a:tr h="52351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10:30-10:40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Security scanning/auditing &amp; Certificates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Glenn Wearen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10:50-10:55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IdP-hosting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Glenn Wearen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10:55-11:05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Datacenter hosting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Orla McGann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11:05-11:20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Web-hosting &amp; Moodle hosting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 Gallagher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11:20-11:40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Multimedia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Justin Hourigan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11:40-11:50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Ciera (cloud platform)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 Hackett</a:t>
                      </a:r>
                    </a:p>
                  </a:txBody>
                  <a:tcPr marL="12700" marR="12700" marT="12700" marB="0" anchor="b"/>
                </a:tc>
              </a:tr>
              <a:tr h="4442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11:50-12:05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eduroam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Louis Twomey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12:05-12:15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Listserv, DNS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registration,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FileSender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Boyle</a:t>
                      </a:r>
                    </a:p>
                  </a:txBody>
                  <a:tcPr marL="12700" marR="12700" marT="12700" marB="0" anchor="b"/>
                </a:tc>
              </a:tr>
              <a:tr h="55753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12:15-12:30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Service Development Process / Proposals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Boyle</a:t>
                      </a:r>
                    </a:p>
                  </a:txBody>
                  <a:tcPr marL="12700" marR="12700" marT="12700" marB="0" anchor="b"/>
                </a:tc>
              </a:tr>
              <a:tr h="4091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Q&amp;A / Close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All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494201"/>
      </p:ext>
    </p:extLst>
  </p:cSld>
  <p:clrMapOvr>
    <a:masterClrMapping/>
  </p:clrMapOvr>
</p:sld>
</file>

<file path=ppt/theme/theme1.xml><?xml version="1.0" encoding="utf-8"?>
<a:theme xmlns:a="http://schemas.openxmlformats.org/drawingml/2006/main" name="HEA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HEAnet.thmx</Template>
  <TotalTime>391</TotalTime>
  <Words>367</Words>
  <Application>Microsoft Macintosh PowerPoint</Application>
  <PresentationFormat>On-screen Show (4:3)</PresentationFormat>
  <Paragraphs>115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HEAnet</vt:lpstr>
      <vt:lpstr>HEAnet Services Presentation</vt:lpstr>
      <vt:lpstr>HEAnet</vt:lpstr>
      <vt:lpstr>History</vt:lpstr>
      <vt:lpstr>HEAnet Board of Directors</vt:lpstr>
      <vt:lpstr>Services</vt:lpstr>
      <vt:lpstr>Todays Presentations</vt:lpstr>
    </vt:vector>
  </TitlesOfParts>
  <Company>HEAnet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HEAnet Services Presentation</dc:title>
  <dc:creator>Brian Boyle</dc:creator>
  <cp:lastModifiedBy>Brian Boyle</cp:lastModifiedBy>
  <cp:revision>7</cp:revision>
  <dcterms:created xsi:type="dcterms:W3CDTF">2014-11-19T11:04:29Z</dcterms:created>
  <dcterms:modified xsi:type="dcterms:W3CDTF">2014-11-20T09:20:25Z</dcterms:modified>
</cp:coreProperties>
</file>