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2"/>
  </p:notesMasterIdLst>
  <p:handoutMasterIdLst>
    <p:handoutMasterId r:id="rId33"/>
  </p:handoutMasterIdLst>
  <p:sldIdLst>
    <p:sldId id="283" r:id="rId3"/>
    <p:sldId id="258" r:id="rId4"/>
    <p:sldId id="323" r:id="rId5"/>
    <p:sldId id="287" r:id="rId6"/>
    <p:sldId id="276" r:id="rId7"/>
    <p:sldId id="296" r:id="rId8"/>
    <p:sldId id="275" r:id="rId9"/>
    <p:sldId id="295" r:id="rId10"/>
    <p:sldId id="272" r:id="rId11"/>
    <p:sldId id="325" r:id="rId12"/>
    <p:sldId id="289" r:id="rId13"/>
    <p:sldId id="262" r:id="rId14"/>
    <p:sldId id="301" r:id="rId15"/>
    <p:sldId id="303" r:id="rId16"/>
    <p:sldId id="304" r:id="rId17"/>
    <p:sldId id="319" r:id="rId18"/>
    <p:sldId id="315" r:id="rId19"/>
    <p:sldId id="309" r:id="rId20"/>
    <p:sldId id="310" r:id="rId21"/>
    <p:sldId id="312" r:id="rId22"/>
    <p:sldId id="316" r:id="rId23"/>
    <p:sldId id="317" r:id="rId24"/>
    <p:sldId id="257" r:id="rId25"/>
    <p:sldId id="299" r:id="rId26"/>
    <p:sldId id="318" r:id="rId27"/>
    <p:sldId id="274" r:id="rId28"/>
    <p:sldId id="326" r:id="rId29"/>
    <p:sldId id="320" r:id="rId30"/>
    <p:sldId id="324" r:id="rId31"/>
  </p:sldIdLst>
  <p:sldSz cx="9144000" cy="6858000" type="screen4x3"/>
  <p:notesSz cx="6797675" cy="9874250"/>
  <p:custDataLst>
    <p:tags r:id="rId3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" id="{FBFA30CE-9FAA-4B08-94E9-A82A809E7366}">
          <p14:sldIdLst>
            <p14:sldId id="283"/>
          </p14:sldIdLst>
        </p14:section>
        <p14:section name="Into to BSMS" id="{CA691133-155B-4D16-817A-177B38CA2386}">
          <p14:sldIdLst>
            <p14:sldId id="258"/>
            <p14:sldId id="323"/>
          </p14:sldIdLst>
        </p14:section>
        <p14:section name="MoMEd model" id="{86A79036-5E60-4025-B712-2BD84B2AA726}">
          <p14:sldIdLst>
            <p14:sldId id="287"/>
            <p14:sldId id="276"/>
            <p14:sldId id="296"/>
            <p14:sldId id="275"/>
            <p14:sldId id="295"/>
            <p14:sldId id="272"/>
            <p14:sldId id="325"/>
            <p14:sldId id="289"/>
          </p14:sldIdLst>
        </p14:section>
        <p14:section name="Research" id="{54659434-8A73-4D13-A703-44121AB58EB1}">
          <p14:sldIdLst>
            <p14:sldId id="262"/>
            <p14:sldId id="301"/>
            <p14:sldId id="303"/>
            <p14:sldId id="304"/>
            <p14:sldId id="319"/>
            <p14:sldId id="315"/>
            <p14:sldId id="309"/>
            <p14:sldId id="310"/>
            <p14:sldId id="312"/>
            <p14:sldId id="316"/>
          </p14:sldIdLst>
        </p14:section>
        <p14:section name="The future" id="{6FFBBAB4-C61A-4B47-A06D-4BC641C2C25F}">
          <p14:sldIdLst>
            <p14:sldId id="317"/>
            <p14:sldId id="257"/>
            <p14:sldId id="299"/>
            <p14:sldId id="318"/>
            <p14:sldId id="274"/>
            <p14:sldId id="326"/>
            <p14:sldId id="320"/>
            <p14:sldId id="32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04040"/>
    <a:srgbClr val="E4C2BE"/>
    <a:srgbClr val="9ED3D7"/>
    <a:srgbClr val="DAED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9386" autoAdjust="0"/>
  </p:normalViewPr>
  <p:slideViewPr>
    <p:cSldViewPr>
      <p:cViewPr>
        <p:scale>
          <a:sx n="55" d="100"/>
          <a:sy n="55" d="100"/>
        </p:scale>
        <p:origin x="-936" y="-72"/>
      </p:cViewPr>
      <p:guideLst>
        <p:guide orient="horz" pos="2160"/>
        <p:guide orient="horz" pos="51"/>
        <p:guide orient="horz" pos="4269"/>
        <p:guide orient="horz" pos="1117"/>
        <p:guide orient="horz" pos="3203"/>
        <p:guide pos="2880"/>
        <p:guide pos="68"/>
        <p:guide pos="5715"/>
        <p:guide pos="3855"/>
        <p:guide pos="190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0"/>
    </p:cViewPr>
  </p:sorterViewPr>
  <p:notesViewPr>
    <p:cSldViewPr showGuides="1">
      <p:cViewPr varScale="1">
        <p:scale>
          <a:sx n="92" d="100"/>
          <a:sy n="92" d="100"/>
        </p:scale>
        <p:origin x="-3654" y="-96"/>
      </p:cViewPr>
      <p:guideLst>
        <p:guide orient="horz" pos="3110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 </c:v>
                </c:pt>
              </c:strCache>
            </c:strRef>
          </c:tx>
          <c:dLbls>
            <c:dLbl>
              <c:idx val="2"/>
              <c:layout>
                <c:manualLayout>
                  <c:x val="-3.2717151465597387E-2"/>
                  <c:y val="-2.8452618627542018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</c:dLbl>
            <c:spPr>
              <a:solidFill>
                <a:schemeClr val="bg1">
                  <a:alpha val="50000"/>
                </a:schemeClr>
              </a:solidFill>
            </c:sp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Nothing</c:v>
                </c:pt>
                <c:pt idx="1">
                  <c:v>PDA + DrCompanion</c:v>
                </c:pt>
                <c:pt idx="2">
                  <c:v>Own smartphone + DrCompanion</c:v>
                </c:pt>
                <c:pt idx="3">
                  <c:v>Smartphone + DrCompanion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2.2000000000000002</c:v>
                </c:pt>
                <c:pt idx="1">
                  <c:v>28.7</c:v>
                </c:pt>
                <c:pt idx="2">
                  <c:v>34.6</c:v>
                </c:pt>
                <c:pt idx="3">
                  <c:v>33.1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D1136E-9F80-4849-8F4A-F4A2086C640A}" type="doc">
      <dgm:prSet loTypeId="urn:microsoft.com/office/officeart/2005/8/layout/venn1" loCatId="relationship" qsTypeId="urn:microsoft.com/office/officeart/2005/8/quickstyle/simple3" qsCatId="simple" csTypeId="urn:microsoft.com/office/officeart/2005/8/colors/colorful3" csCatId="colorful" phldr="1"/>
      <dgm:spPr/>
    </dgm:pt>
    <dgm:pt modelId="{714AF3A8-ABEB-49CA-925E-22F1706F8A28}">
      <dgm:prSet phldrT="[Text]"/>
      <dgm:spPr/>
      <dgm:t>
        <a:bodyPr/>
        <a:lstStyle/>
        <a:p>
          <a:r>
            <a:rPr lang="en-GB" dirty="0" smtClean="0"/>
            <a:t> </a:t>
          </a:r>
          <a:endParaRPr lang="en-GB" dirty="0"/>
        </a:p>
      </dgm:t>
    </dgm:pt>
    <dgm:pt modelId="{E084444E-31A7-4E0E-87A2-F089687C76FB}" type="parTrans" cxnId="{FAE332AF-AE96-452D-A97B-5971ECC4D42B}">
      <dgm:prSet/>
      <dgm:spPr/>
      <dgm:t>
        <a:bodyPr/>
        <a:lstStyle/>
        <a:p>
          <a:endParaRPr lang="en-GB"/>
        </a:p>
      </dgm:t>
    </dgm:pt>
    <dgm:pt modelId="{F67A1A99-7617-44BB-A077-5CE200884DCA}" type="sibTrans" cxnId="{FAE332AF-AE96-452D-A97B-5971ECC4D42B}">
      <dgm:prSet/>
      <dgm:spPr/>
      <dgm:t>
        <a:bodyPr/>
        <a:lstStyle/>
        <a:p>
          <a:endParaRPr lang="en-GB"/>
        </a:p>
      </dgm:t>
    </dgm:pt>
    <dgm:pt modelId="{C9459D28-057C-4E9D-B9A6-F3972A68784C}">
      <dgm:prSet phldrT="[Text]"/>
      <dgm:spPr/>
      <dgm:t>
        <a:bodyPr/>
        <a:lstStyle/>
        <a:p>
          <a:r>
            <a:rPr lang="en-GB" dirty="0" smtClean="0"/>
            <a:t> </a:t>
          </a:r>
          <a:endParaRPr lang="en-GB" dirty="0"/>
        </a:p>
      </dgm:t>
    </dgm:pt>
    <dgm:pt modelId="{BD9B56CD-79F8-4001-BB8A-4420BF843E1F}" type="parTrans" cxnId="{D6B419F5-AA7F-4F27-8CE3-191F16A50DB0}">
      <dgm:prSet/>
      <dgm:spPr/>
      <dgm:t>
        <a:bodyPr/>
        <a:lstStyle/>
        <a:p>
          <a:endParaRPr lang="en-GB"/>
        </a:p>
      </dgm:t>
    </dgm:pt>
    <dgm:pt modelId="{AA3A65B8-31C0-41B2-B0C6-7D5EEE1305B6}" type="sibTrans" cxnId="{D6B419F5-AA7F-4F27-8CE3-191F16A50DB0}">
      <dgm:prSet/>
      <dgm:spPr/>
      <dgm:t>
        <a:bodyPr/>
        <a:lstStyle/>
        <a:p>
          <a:endParaRPr lang="en-GB"/>
        </a:p>
      </dgm:t>
    </dgm:pt>
    <dgm:pt modelId="{06F3D06F-3358-4746-A70C-6F1F138C1C47}">
      <dgm:prSet phldrT="[Text]"/>
      <dgm:spPr/>
      <dgm:t>
        <a:bodyPr/>
        <a:lstStyle/>
        <a:p>
          <a:r>
            <a:rPr lang="en-GB" dirty="0" smtClean="0"/>
            <a:t> </a:t>
          </a:r>
          <a:endParaRPr lang="en-GB" dirty="0"/>
        </a:p>
      </dgm:t>
    </dgm:pt>
    <dgm:pt modelId="{34DE2321-2AA2-4EDB-B871-AD56ACB48F48}" type="parTrans" cxnId="{A35BD912-F4CD-4234-80D3-D90C7F1826C1}">
      <dgm:prSet/>
      <dgm:spPr/>
      <dgm:t>
        <a:bodyPr/>
        <a:lstStyle/>
        <a:p>
          <a:endParaRPr lang="en-GB"/>
        </a:p>
      </dgm:t>
    </dgm:pt>
    <dgm:pt modelId="{D4F53BB2-621A-42EE-89DA-C05098B0D042}" type="sibTrans" cxnId="{A35BD912-F4CD-4234-80D3-D90C7F1826C1}">
      <dgm:prSet/>
      <dgm:spPr/>
      <dgm:t>
        <a:bodyPr/>
        <a:lstStyle/>
        <a:p>
          <a:endParaRPr lang="en-GB"/>
        </a:p>
      </dgm:t>
    </dgm:pt>
    <dgm:pt modelId="{64341E89-A38E-4DAD-9456-5A819A863394}" type="pres">
      <dgm:prSet presAssocID="{9DD1136E-9F80-4849-8F4A-F4A2086C640A}" presName="compositeShape" presStyleCnt="0">
        <dgm:presLayoutVars>
          <dgm:chMax val="7"/>
          <dgm:dir/>
          <dgm:resizeHandles val="exact"/>
        </dgm:presLayoutVars>
      </dgm:prSet>
      <dgm:spPr/>
    </dgm:pt>
    <dgm:pt modelId="{A01AE696-DE77-4946-98E1-33EF4EB9DA2F}" type="pres">
      <dgm:prSet presAssocID="{714AF3A8-ABEB-49CA-925E-22F1706F8A28}" presName="circ1" presStyleLbl="vennNode1" presStyleIdx="0" presStyleCnt="3"/>
      <dgm:spPr/>
      <dgm:t>
        <a:bodyPr/>
        <a:lstStyle/>
        <a:p>
          <a:endParaRPr lang="en-GB"/>
        </a:p>
      </dgm:t>
    </dgm:pt>
    <dgm:pt modelId="{EC61E78D-0B35-4FEC-95F5-ED2EF9D9A20D}" type="pres">
      <dgm:prSet presAssocID="{714AF3A8-ABEB-49CA-925E-22F1706F8A2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12DBB84-7862-486D-9B54-5E57EAAD826A}" type="pres">
      <dgm:prSet presAssocID="{C9459D28-057C-4E9D-B9A6-F3972A68784C}" presName="circ2" presStyleLbl="vennNode1" presStyleIdx="1" presStyleCnt="3"/>
      <dgm:spPr/>
      <dgm:t>
        <a:bodyPr/>
        <a:lstStyle/>
        <a:p>
          <a:endParaRPr lang="en-GB"/>
        </a:p>
      </dgm:t>
    </dgm:pt>
    <dgm:pt modelId="{B02FE9E3-D0F3-4B8B-90A2-4CC1C3AD9BBA}" type="pres">
      <dgm:prSet presAssocID="{C9459D28-057C-4E9D-B9A6-F3972A68784C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BB059D6-B4F0-46F1-9DFA-54498256E67D}" type="pres">
      <dgm:prSet presAssocID="{06F3D06F-3358-4746-A70C-6F1F138C1C47}" presName="circ3" presStyleLbl="vennNode1" presStyleIdx="2" presStyleCnt="3"/>
      <dgm:spPr/>
      <dgm:t>
        <a:bodyPr/>
        <a:lstStyle/>
        <a:p>
          <a:endParaRPr lang="en-GB"/>
        </a:p>
      </dgm:t>
    </dgm:pt>
    <dgm:pt modelId="{DA712388-2928-4575-AB18-394D47DB0DBA}" type="pres">
      <dgm:prSet presAssocID="{06F3D06F-3358-4746-A70C-6F1F138C1C4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16BE3D4B-2696-4BD3-A359-D7513B1B6D2E}" type="presOf" srcId="{714AF3A8-ABEB-49CA-925E-22F1706F8A28}" destId="{A01AE696-DE77-4946-98E1-33EF4EB9DA2F}" srcOrd="0" destOrd="0" presId="urn:microsoft.com/office/officeart/2005/8/layout/venn1"/>
    <dgm:cxn modelId="{A35BD912-F4CD-4234-80D3-D90C7F1826C1}" srcId="{9DD1136E-9F80-4849-8F4A-F4A2086C640A}" destId="{06F3D06F-3358-4746-A70C-6F1F138C1C47}" srcOrd="2" destOrd="0" parTransId="{34DE2321-2AA2-4EDB-B871-AD56ACB48F48}" sibTransId="{D4F53BB2-621A-42EE-89DA-C05098B0D042}"/>
    <dgm:cxn modelId="{5C0A774C-93F8-4FA9-9063-2F04C49DAF88}" type="presOf" srcId="{714AF3A8-ABEB-49CA-925E-22F1706F8A28}" destId="{EC61E78D-0B35-4FEC-95F5-ED2EF9D9A20D}" srcOrd="1" destOrd="0" presId="urn:microsoft.com/office/officeart/2005/8/layout/venn1"/>
    <dgm:cxn modelId="{F90CC67E-A273-4A55-9AC0-2460352CF6A5}" type="presOf" srcId="{06F3D06F-3358-4746-A70C-6F1F138C1C47}" destId="{DA712388-2928-4575-AB18-394D47DB0DBA}" srcOrd="1" destOrd="0" presId="urn:microsoft.com/office/officeart/2005/8/layout/venn1"/>
    <dgm:cxn modelId="{5C552D49-F9E3-412A-851A-9B78EDD594D6}" type="presOf" srcId="{C9459D28-057C-4E9D-B9A6-F3972A68784C}" destId="{612DBB84-7862-486D-9B54-5E57EAAD826A}" srcOrd="0" destOrd="0" presId="urn:microsoft.com/office/officeart/2005/8/layout/venn1"/>
    <dgm:cxn modelId="{FAE332AF-AE96-452D-A97B-5971ECC4D42B}" srcId="{9DD1136E-9F80-4849-8F4A-F4A2086C640A}" destId="{714AF3A8-ABEB-49CA-925E-22F1706F8A28}" srcOrd="0" destOrd="0" parTransId="{E084444E-31A7-4E0E-87A2-F089687C76FB}" sibTransId="{F67A1A99-7617-44BB-A077-5CE200884DCA}"/>
    <dgm:cxn modelId="{F9EC44EE-D146-450E-9D43-8F3D2EB91319}" type="presOf" srcId="{06F3D06F-3358-4746-A70C-6F1F138C1C47}" destId="{9BB059D6-B4F0-46F1-9DFA-54498256E67D}" srcOrd="0" destOrd="0" presId="urn:microsoft.com/office/officeart/2005/8/layout/venn1"/>
    <dgm:cxn modelId="{9D135176-73D7-4BAD-B77C-A8DB4C0B1A18}" type="presOf" srcId="{9DD1136E-9F80-4849-8F4A-F4A2086C640A}" destId="{64341E89-A38E-4DAD-9456-5A819A863394}" srcOrd="0" destOrd="0" presId="urn:microsoft.com/office/officeart/2005/8/layout/venn1"/>
    <dgm:cxn modelId="{D6B419F5-AA7F-4F27-8CE3-191F16A50DB0}" srcId="{9DD1136E-9F80-4849-8F4A-F4A2086C640A}" destId="{C9459D28-057C-4E9D-B9A6-F3972A68784C}" srcOrd="1" destOrd="0" parTransId="{BD9B56CD-79F8-4001-BB8A-4420BF843E1F}" sibTransId="{AA3A65B8-31C0-41B2-B0C6-7D5EEE1305B6}"/>
    <dgm:cxn modelId="{79A3E50D-DC2D-4D23-85F0-B392711C9896}" type="presOf" srcId="{C9459D28-057C-4E9D-B9A6-F3972A68784C}" destId="{B02FE9E3-D0F3-4B8B-90A2-4CC1C3AD9BBA}" srcOrd="1" destOrd="0" presId="urn:microsoft.com/office/officeart/2005/8/layout/venn1"/>
    <dgm:cxn modelId="{87022AEA-7A1D-45B6-863E-6262C8FBC5BB}" type="presParOf" srcId="{64341E89-A38E-4DAD-9456-5A819A863394}" destId="{A01AE696-DE77-4946-98E1-33EF4EB9DA2F}" srcOrd="0" destOrd="0" presId="urn:microsoft.com/office/officeart/2005/8/layout/venn1"/>
    <dgm:cxn modelId="{769719D5-3470-403F-A3F6-171AB324E78C}" type="presParOf" srcId="{64341E89-A38E-4DAD-9456-5A819A863394}" destId="{EC61E78D-0B35-4FEC-95F5-ED2EF9D9A20D}" srcOrd="1" destOrd="0" presId="urn:microsoft.com/office/officeart/2005/8/layout/venn1"/>
    <dgm:cxn modelId="{FDC50D5B-5F74-4688-ACDC-1355CCA8BDF9}" type="presParOf" srcId="{64341E89-A38E-4DAD-9456-5A819A863394}" destId="{612DBB84-7862-486D-9B54-5E57EAAD826A}" srcOrd="2" destOrd="0" presId="urn:microsoft.com/office/officeart/2005/8/layout/venn1"/>
    <dgm:cxn modelId="{3E120353-35E3-470A-82B1-B7792EACFAA8}" type="presParOf" srcId="{64341E89-A38E-4DAD-9456-5A819A863394}" destId="{B02FE9E3-D0F3-4B8B-90A2-4CC1C3AD9BBA}" srcOrd="3" destOrd="0" presId="urn:microsoft.com/office/officeart/2005/8/layout/venn1"/>
    <dgm:cxn modelId="{9375594F-5B24-41B3-AD21-C3ACC2418D43}" type="presParOf" srcId="{64341E89-A38E-4DAD-9456-5A819A863394}" destId="{9BB059D6-B4F0-46F1-9DFA-54498256E67D}" srcOrd="4" destOrd="0" presId="urn:microsoft.com/office/officeart/2005/8/layout/venn1"/>
    <dgm:cxn modelId="{01544771-BA9B-46EB-A05B-21E21DA6A52C}" type="presParOf" srcId="{64341E89-A38E-4DAD-9456-5A819A863394}" destId="{DA712388-2928-4575-AB18-394D47DB0DBA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C70FB8D-0B79-4570-BC4F-58601809F5E4}" type="doc">
      <dgm:prSet loTypeId="urn:microsoft.com/office/officeart/2005/8/layout/hierarchy3" loCatId="list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0EFBD2B2-1B09-4FFF-8A90-B130B97F3290}">
      <dgm:prSet phldrT="[Text]"/>
      <dgm:spPr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GB" dirty="0" smtClean="0"/>
            <a:t>Access to knowledge</a:t>
          </a:r>
          <a:endParaRPr lang="en-GB" dirty="0"/>
        </a:p>
      </dgm:t>
    </dgm:pt>
    <dgm:pt modelId="{60ECB10C-A148-4FE6-9ABF-75D3865F4BDB}" type="parTrans" cxnId="{8743627B-B89F-4E36-8883-1D47362D302D}">
      <dgm:prSet/>
      <dgm:spPr/>
      <dgm:t>
        <a:bodyPr/>
        <a:lstStyle/>
        <a:p>
          <a:endParaRPr lang="en-GB"/>
        </a:p>
      </dgm:t>
    </dgm:pt>
    <dgm:pt modelId="{1E57670C-0CF5-4695-8823-94D6172A53A3}" type="sibTrans" cxnId="{8743627B-B89F-4E36-8883-1D47362D302D}">
      <dgm:prSet/>
      <dgm:spPr/>
      <dgm:t>
        <a:bodyPr/>
        <a:lstStyle/>
        <a:p>
          <a:endParaRPr lang="en-GB"/>
        </a:p>
      </dgm:t>
    </dgm:pt>
    <dgm:pt modelId="{CE2DDC09-782C-4727-9C2E-78A866FD7A0E}">
      <dgm:prSet phldrT="[Text]"/>
      <dgm:spPr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GB" dirty="0" smtClean="0"/>
            <a:t>Consolidation of knowledge</a:t>
          </a:r>
          <a:endParaRPr lang="en-GB" dirty="0"/>
        </a:p>
      </dgm:t>
    </dgm:pt>
    <dgm:pt modelId="{3D1E5B0E-E71B-40BC-ACD4-FC68B6031A19}" type="parTrans" cxnId="{A3E38A62-471A-4C21-AE61-75F1B6F1D16F}">
      <dgm:prSet/>
      <dgm:spPr/>
      <dgm:t>
        <a:bodyPr/>
        <a:lstStyle/>
        <a:p>
          <a:endParaRPr lang="en-GB"/>
        </a:p>
      </dgm:t>
    </dgm:pt>
    <dgm:pt modelId="{BB07711C-D096-4543-BDEE-AB16B98E16FE}" type="sibTrans" cxnId="{A3E38A62-471A-4C21-AE61-75F1B6F1D16F}">
      <dgm:prSet/>
      <dgm:spPr/>
      <dgm:t>
        <a:bodyPr/>
        <a:lstStyle/>
        <a:p>
          <a:endParaRPr lang="en-GB"/>
        </a:p>
      </dgm:t>
    </dgm:pt>
    <dgm:pt modelId="{8F843D9A-B4DC-45C8-B3BC-955F0EB46840}">
      <dgm:prSet phldrT="[Text]"/>
      <dgm:spPr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GB" dirty="0" smtClean="0"/>
            <a:t>Need for change</a:t>
          </a:r>
          <a:endParaRPr lang="en-GB" dirty="0"/>
        </a:p>
      </dgm:t>
    </dgm:pt>
    <dgm:pt modelId="{3CA73C0A-770A-4831-95D5-0EA902C7307E}" type="parTrans" cxnId="{6D369227-5972-43E1-80BF-04EC188135D7}">
      <dgm:prSet/>
      <dgm:spPr/>
      <dgm:t>
        <a:bodyPr/>
        <a:lstStyle/>
        <a:p>
          <a:endParaRPr lang="en-GB"/>
        </a:p>
      </dgm:t>
    </dgm:pt>
    <dgm:pt modelId="{3E3AE7B1-872A-4270-BD5D-E8F2BB7DAF56}" type="sibTrans" cxnId="{6D369227-5972-43E1-80BF-04EC188135D7}">
      <dgm:prSet/>
      <dgm:spPr/>
      <dgm:t>
        <a:bodyPr/>
        <a:lstStyle/>
        <a:p>
          <a:endParaRPr lang="en-GB"/>
        </a:p>
      </dgm:t>
    </dgm:pt>
    <dgm:pt modelId="{B02EB6F7-917C-44A3-B4A2-AE3ABE7835F3}" type="pres">
      <dgm:prSet presAssocID="{2C70FB8D-0B79-4570-BC4F-58601809F5E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B6E9BBF8-454B-411E-89DA-E5788DE4AA7C}" type="pres">
      <dgm:prSet presAssocID="{0EFBD2B2-1B09-4FFF-8A90-B130B97F3290}" presName="root" presStyleCnt="0"/>
      <dgm:spPr/>
    </dgm:pt>
    <dgm:pt modelId="{FB3DDF74-F635-4EFB-95B0-5CBAA89EB0C6}" type="pres">
      <dgm:prSet presAssocID="{0EFBD2B2-1B09-4FFF-8A90-B130B97F3290}" presName="rootComposite" presStyleCnt="0"/>
      <dgm:spPr/>
    </dgm:pt>
    <dgm:pt modelId="{55A227CA-1478-49D8-94FB-0BAB3E8DF87C}" type="pres">
      <dgm:prSet presAssocID="{0EFBD2B2-1B09-4FFF-8A90-B130B97F3290}" presName="rootText" presStyleLbl="node1" presStyleIdx="0" presStyleCnt="3" custScaleX="235795" custScaleY="235795"/>
      <dgm:spPr/>
      <dgm:t>
        <a:bodyPr/>
        <a:lstStyle/>
        <a:p>
          <a:endParaRPr lang="en-GB"/>
        </a:p>
      </dgm:t>
    </dgm:pt>
    <dgm:pt modelId="{811121CA-FD4D-4DBB-AC75-6EE0F494EBCB}" type="pres">
      <dgm:prSet presAssocID="{0EFBD2B2-1B09-4FFF-8A90-B130B97F3290}" presName="rootConnector" presStyleLbl="node1" presStyleIdx="0" presStyleCnt="3"/>
      <dgm:spPr/>
      <dgm:t>
        <a:bodyPr/>
        <a:lstStyle/>
        <a:p>
          <a:endParaRPr lang="en-GB"/>
        </a:p>
      </dgm:t>
    </dgm:pt>
    <dgm:pt modelId="{32BCE1D6-F55C-4E19-828B-CB006F73203B}" type="pres">
      <dgm:prSet presAssocID="{0EFBD2B2-1B09-4FFF-8A90-B130B97F3290}" presName="childShape" presStyleCnt="0"/>
      <dgm:spPr/>
    </dgm:pt>
    <dgm:pt modelId="{CF4D2EA2-E777-49AE-93DC-66EF6074B879}" type="pres">
      <dgm:prSet presAssocID="{CE2DDC09-782C-4727-9C2E-78A866FD7A0E}" presName="root" presStyleCnt="0"/>
      <dgm:spPr/>
    </dgm:pt>
    <dgm:pt modelId="{D2EDAB7B-7243-44CB-8D6B-8A3ADBF743CC}" type="pres">
      <dgm:prSet presAssocID="{CE2DDC09-782C-4727-9C2E-78A866FD7A0E}" presName="rootComposite" presStyleCnt="0"/>
      <dgm:spPr/>
    </dgm:pt>
    <dgm:pt modelId="{5750AD6B-2019-4392-A26F-06DB2D12DFA6}" type="pres">
      <dgm:prSet presAssocID="{CE2DDC09-782C-4727-9C2E-78A866FD7A0E}" presName="rootText" presStyleLbl="node1" presStyleIdx="1" presStyleCnt="3" custScaleX="235795" custScaleY="235795"/>
      <dgm:spPr/>
      <dgm:t>
        <a:bodyPr/>
        <a:lstStyle/>
        <a:p>
          <a:endParaRPr lang="en-GB"/>
        </a:p>
      </dgm:t>
    </dgm:pt>
    <dgm:pt modelId="{AAF75BA6-52CB-4E65-A82A-0B9BF988AA55}" type="pres">
      <dgm:prSet presAssocID="{CE2DDC09-782C-4727-9C2E-78A866FD7A0E}" presName="rootConnector" presStyleLbl="node1" presStyleIdx="1" presStyleCnt="3"/>
      <dgm:spPr/>
      <dgm:t>
        <a:bodyPr/>
        <a:lstStyle/>
        <a:p>
          <a:endParaRPr lang="en-GB"/>
        </a:p>
      </dgm:t>
    </dgm:pt>
    <dgm:pt modelId="{42321497-1628-422B-ACC3-069406BE1AA7}" type="pres">
      <dgm:prSet presAssocID="{CE2DDC09-782C-4727-9C2E-78A866FD7A0E}" presName="childShape" presStyleCnt="0"/>
      <dgm:spPr/>
    </dgm:pt>
    <dgm:pt modelId="{9C61ED31-D58A-4010-B78F-260D379AFC15}" type="pres">
      <dgm:prSet presAssocID="{8F843D9A-B4DC-45C8-B3BC-955F0EB46840}" presName="root" presStyleCnt="0"/>
      <dgm:spPr/>
    </dgm:pt>
    <dgm:pt modelId="{135FB0EB-C43F-4115-ADDD-3D53B74A4916}" type="pres">
      <dgm:prSet presAssocID="{8F843D9A-B4DC-45C8-B3BC-955F0EB46840}" presName="rootComposite" presStyleCnt="0"/>
      <dgm:spPr/>
    </dgm:pt>
    <dgm:pt modelId="{D0B0265C-1DE9-4B3A-8902-A240967CB7E1}" type="pres">
      <dgm:prSet presAssocID="{8F843D9A-B4DC-45C8-B3BC-955F0EB46840}" presName="rootText" presStyleLbl="node1" presStyleIdx="2" presStyleCnt="3" custScaleX="235795" custScaleY="235795"/>
      <dgm:spPr/>
      <dgm:t>
        <a:bodyPr/>
        <a:lstStyle/>
        <a:p>
          <a:endParaRPr lang="en-GB"/>
        </a:p>
      </dgm:t>
    </dgm:pt>
    <dgm:pt modelId="{25E53690-2703-47C7-97C8-C65741C44250}" type="pres">
      <dgm:prSet presAssocID="{8F843D9A-B4DC-45C8-B3BC-955F0EB46840}" presName="rootConnector" presStyleLbl="node1" presStyleIdx="2" presStyleCnt="3"/>
      <dgm:spPr/>
      <dgm:t>
        <a:bodyPr/>
        <a:lstStyle/>
        <a:p>
          <a:endParaRPr lang="en-GB"/>
        </a:p>
      </dgm:t>
    </dgm:pt>
    <dgm:pt modelId="{9D7B7C04-29ED-4069-8E99-7ACD27E4DC47}" type="pres">
      <dgm:prSet presAssocID="{8F843D9A-B4DC-45C8-B3BC-955F0EB46840}" presName="childShape" presStyleCnt="0"/>
      <dgm:spPr/>
    </dgm:pt>
  </dgm:ptLst>
  <dgm:cxnLst>
    <dgm:cxn modelId="{8743627B-B89F-4E36-8883-1D47362D302D}" srcId="{2C70FB8D-0B79-4570-BC4F-58601809F5E4}" destId="{0EFBD2B2-1B09-4FFF-8A90-B130B97F3290}" srcOrd="0" destOrd="0" parTransId="{60ECB10C-A148-4FE6-9ABF-75D3865F4BDB}" sibTransId="{1E57670C-0CF5-4695-8823-94D6172A53A3}"/>
    <dgm:cxn modelId="{6D369227-5972-43E1-80BF-04EC188135D7}" srcId="{2C70FB8D-0B79-4570-BC4F-58601809F5E4}" destId="{8F843D9A-B4DC-45C8-B3BC-955F0EB46840}" srcOrd="2" destOrd="0" parTransId="{3CA73C0A-770A-4831-95D5-0EA902C7307E}" sibTransId="{3E3AE7B1-872A-4270-BD5D-E8F2BB7DAF56}"/>
    <dgm:cxn modelId="{A3E38A62-471A-4C21-AE61-75F1B6F1D16F}" srcId="{2C70FB8D-0B79-4570-BC4F-58601809F5E4}" destId="{CE2DDC09-782C-4727-9C2E-78A866FD7A0E}" srcOrd="1" destOrd="0" parTransId="{3D1E5B0E-E71B-40BC-ACD4-FC68B6031A19}" sibTransId="{BB07711C-D096-4543-BDEE-AB16B98E16FE}"/>
    <dgm:cxn modelId="{E21301DC-D374-4493-A5FB-1174537778FB}" type="presOf" srcId="{8F843D9A-B4DC-45C8-B3BC-955F0EB46840}" destId="{D0B0265C-1DE9-4B3A-8902-A240967CB7E1}" srcOrd="0" destOrd="0" presId="urn:microsoft.com/office/officeart/2005/8/layout/hierarchy3"/>
    <dgm:cxn modelId="{D6CF7762-2847-4A71-91F2-C8248DAD180F}" type="presOf" srcId="{CE2DDC09-782C-4727-9C2E-78A866FD7A0E}" destId="{AAF75BA6-52CB-4E65-A82A-0B9BF988AA55}" srcOrd="1" destOrd="0" presId="urn:microsoft.com/office/officeart/2005/8/layout/hierarchy3"/>
    <dgm:cxn modelId="{81D5EDF6-058B-4FE2-A4C4-40ADDD26C50A}" type="presOf" srcId="{0EFBD2B2-1B09-4FFF-8A90-B130B97F3290}" destId="{811121CA-FD4D-4DBB-AC75-6EE0F494EBCB}" srcOrd="1" destOrd="0" presId="urn:microsoft.com/office/officeart/2005/8/layout/hierarchy3"/>
    <dgm:cxn modelId="{E873D32B-B5C9-43A9-9044-D894F1BC3345}" type="presOf" srcId="{2C70FB8D-0B79-4570-BC4F-58601809F5E4}" destId="{B02EB6F7-917C-44A3-B4A2-AE3ABE7835F3}" srcOrd="0" destOrd="0" presId="urn:microsoft.com/office/officeart/2005/8/layout/hierarchy3"/>
    <dgm:cxn modelId="{32542619-EA8C-4724-9C09-DDBA59693E10}" type="presOf" srcId="{8F843D9A-B4DC-45C8-B3BC-955F0EB46840}" destId="{25E53690-2703-47C7-97C8-C65741C44250}" srcOrd="1" destOrd="0" presId="urn:microsoft.com/office/officeart/2005/8/layout/hierarchy3"/>
    <dgm:cxn modelId="{33B0831E-31EC-4D08-A952-5C726E8470BC}" type="presOf" srcId="{CE2DDC09-782C-4727-9C2E-78A866FD7A0E}" destId="{5750AD6B-2019-4392-A26F-06DB2D12DFA6}" srcOrd="0" destOrd="0" presId="urn:microsoft.com/office/officeart/2005/8/layout/hierarchy3"/>
    <dgm:cxn modelId="{03C1E643-36EA-481F-B3FD-6F077A0B767E}" type="presOf" srcId="{0EFBD2B2-1B09-4FFF-8A90-B130B97F3290}" destId="{55A227CA-1478-49D8-94FB-0BAB3E8DF87C}" srcOrd="0" destOrd="0" presId="urn:microsoft.com/office/officeart/2005/8/layout/hierarchy3"/>
    <dgm:cxn modelId="{3C9F9680-71B1-4C83-8A74-93086521BD08}" type="presParOf" srcId="{B02EB6F7-917C-44A3-B4A2-AE3ABE7835F3}" destId="{B6E9BBF8-454B-411E-89DA-E5788DE4AA7C}" srcOrd="0" destOrd="0" presId="urn:microsoft.com/office/officeart/2005/8/layout/hierarchy3"/>
    <dgm:cxn modelId="{7514CBD2-6DC3-495F-A8E5-479FDAA6775F}" type="presParOf" srcId="{B6E9BBF8-454B-411E-89DA-E5788DE4AA7C}" destId="{FB3DDF74-F635-4EFB-95B0-5CBAA89EB0C6}" srcOrd="0" destOrd="0" presId="urn:microsoft.com/office/officeart/2005/8/layout/hierarchy3"/>
    <dgm:cxn modelId="{56A54CB6-1EFC-4E8B-A67A-5823A1E896CD}" type="presParOf" srcId="{FB3DDF74-F635-4EFB-95B0-5CBAA89EB0C6}" destId="{55A227CA-1478-49D8-94FB-0BAB3E8DF87C}" srcOrd="0" destOrd="0" presId="urn:microsoft.com/office/officeart/2005/8/layout/hierarchy3"/>
    <dgm:cxn modelId="{3FB68852-DE26-41DB-AF3A-6490E0F3EEDE}" type="presParOf" srcId="{FB3DDF74-F635-4EFB-95B0-5CBAA89EB0C6}" destId="{811121CA-FD4D-4DBB-AC75-6EE0F494EBCB}" srcOrd="1" destOrd="0" presId="urn:microsoft.com/office/officeart/2005/8/layout/hierarchy3"/>
    <dgm:cxn modelId="{C078D784-733B-4956-BEEB-2A10DBF21BBF}" type="presParOf" srcId="{B6E9BBF8-454B-411E-89DA-E5788DE4AA7C}" destId="{32BCE1D6-F55C-4E19-828B-CB006F73203B}" srcOrd="1" destOrd="0" presId="urn:microsoft.com/office/officeart/2005/8/layout/hierarchy3"/>
    <dgm:cxn modelId="{AF310876-E404-4E93-876D-735A0B40EF66}" type="presParOf" srcId="{B02EB6F7-917C-44A3-B4A2-AE3ABE7835F3}" destId="{CF4D2EA2-E777-49AE-93DC-66EF6074B879}" srcOrd="1" destOrd="0" presId="urn:microsoft.com/office/officeart/2005/8/layout/hierarchy3"/>
    <dgm:cxn modelId="{ED5E7C86-F459-470F-B519-AF52407F5F0A}" type="presParOf" srcId="{CF4D2EA2-E777-49AE-93DC-66EF6074B879}" destId="{D2EDAB7B-7243-44CB-8D6B-8A3ADBF743CC}" srcOrd="0" destOrd="0" presId="urn:microsoft.com/office/officeart/2005/8/layout/hierarchy3"/>
    <dgm:cxn modelId="{DF81326F-A2AA-4A2D-B4E6-69E443F32F54}" type="presParOf" srcId="{D2EDAB7B-7243-44CB-8D6B-8A3ADBF743CC}" destId="{5750AD6B-2019-4392-A26F-06DB2D12DFA6}" srcOrd="0" destOrd="0" presId="urn:microsoft.com/office/officeart/2005/8/layout/hierarchy3"/>
    <dgm:cxn modelId="{80C99B5A-E48E-4D6B-A10C-0D846D3A5D74}" type="presParOf" srcId="{D2EDAB7B-7243-44CB-8D6B-8A3ADBF743CC}" destId="{AAF75BA6-52CB-4E65-A82A-0B9BF988AA55}" srcOrd="1" destOrd="0" presId="urn:microsoft.com/office/officeart/2005/8/layout/hierarchy3"/>
    <dgm:cxn modelId="{CF55C08D-B1BF-421D-8EAD-462AD0DC6924}" type="presParOf" srcId="{CF4D2EA2-E777-49AE-93DC-66EF6074B879}" destId="{42321497-1628-422B-ACC3-069406BE1AA7}" srcOrd="1" destOrd="0" presId="urn:microsoft.com/office/officeart/2005/8/layout/hierarchy3"/>
    <dgm:cxn modelId="{8D3709EA-3CF4-4EDA-A69A-11063EB59F38}" type="presParOf" srcId="{B02EB6F7-917C-44A3-B4A2-AE3ABE7835F3}" destId="{9C61ED31-D58A-4010-B78F-260D379AFC15}" srcOrd="2" destOrd="0" presId="urn:microsoft.com/office/officeart/2005/8/layout/hierarchy3"/>
    <dgm:cxn modelId="{10E1CB02-33E7-4D64-A2C4-A3F583616852}" type="presParOf" srcId="{9C61ED31-D58A-4010-B78F-260D379AFC15}" destId="{135FB0EB-C43F-4115-ADDD-3D53B74A4916}" srcOrd="0" destOrd="0" presId="urn:microsoft.com/office/officeart/2005/8/layout/hierarchy3"/>
    <dgm:cxn modelId="{9A5E8422-1772-4BF8-B20A-6A18CB425574}" type="presParOf" srcId="{135FB0EB-C43F-4115-ADDD-3D53B74A4916}" destId="{D0B0265C-1DE9-4B3A-8902-A240967CB7E1}" srcOrd="0" destOrd="0" presId="urn:microsoft.com/office/officeart/2005/8/layout/hierarchy3"/>
    <dgm:cxn modelId="{CD03107C-722C-41AD-A934-C943BD79323B}" type="presParOf" srcId="{135FB0EB-C43F-4115-ADDD-3D53B74A4916}" destId="{25E53690-2703-47C7-97C8-C65741C44250}" srcOrd="1" destOrd="0" presId="urn:microsoft.com/office/officeart/2005/8/layout/hierarchy3"/>
    <dgm:cxn modelId="{D8157A75-967F-4A5A-BF23-A8F57D3A9BD1}" type="presParOf" srcId="{9C61ED31-D58A-4010-B78F-260D379AFC15}" destId="{9D7B7C04-29ED-4069-8E99-7ACD27E4DC47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1AE696-DE77-4946-98E1-33EF4EB9DA2F}">
      <dsp:nvSpPr>
        <dsp:cNvPr id="0" name=""/>
        <dsp:cNvSpPr/>
      </dsp:nvSpPr>
      <dsp:spPr>
        <a:xfrm>
          <a:off x="3005895" y="60756"/>
          <a:ext cx="2916309" cy="2916309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6500" kern="1200" dirty="0" smtClean="0"/>
            <a:t> </a:t>
          </a:r>
          <a:endParaRPr lang="en-GB" sz="6500" kern="1200" dirty="0"/>
        </a:p>
      </dsp:txBody>
      <dsp:txXfrm>
        <a:off x="3394736" y="571110"/>
        <a:ext cx="2138627" cy="1312339"/>
      </dsp:txXfrm>
    </dsp:sp>
    <dsp:sp modelId="{612DBB84-7862-486D-9B54-5E57EAAD826A}">
      <dsp:nvSpPr>
        <dsp:cNvPr id="0" name=""/>
        <dsp:cNvSpPr/>
      </dsp:nvSpPr>
      <dsp:spPr>
        <a:xfrm>
          <a:off x="4058196" y="1883449"/>
          <a:ext cx="2916309" cy="2916309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5625132"/>
                <a:satOff val="-8440"/>
                <a:lumOff val="-1373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5625132"/>
                <a:satOff val="-8440"/>
                <a:lumOff val="-1373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5625132"/>
                <a:satOff val="-8440"/>
                <a:lumOff val="-137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6500" kern="1200" dirty="0" smtClean="0"/>
            <a:t> </a:t>
          </a:r>
          <a:endParaRPr lang="en-GB" sz="6500" kern="1200" dirty="0"/>
        </a:p>
      </dsp:txBody>
      <dsp:txXfrm>
        <a:off x="4950101" y="2636829"/>
        <a:ext cx="1749785" cy="1603970"/>
      </dsp:txXfrm>
    </dsp:sp>
    <dsp:sp modelId="{9BB059D6-B4F0-46F1-9DFA-54498256E67D}">
      <dsp:nvSpPr>
        <dsp:cNvPr id="0" name=""/>
        <dsp:cNvSpPr/>
      </dsp:nvSpPr>
      <dsp:spPr>
        <a:xfrm>
          <a:off x="1953593" y="1883449"/>
          <a:ext cx="2916309" cy="2916309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11250264"/>
                <a:satOff val="-16880"/>
                <a:lumOff val="-2745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11250264"/>
                <a:satOff val="-16880"/>
                <a:lumOff val="-2745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11250264"/>
                <a:satOff val="-16880"/>
                <a:lumOff val="-274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6500" kern="1200" dirty="0" smtClean="0"/>
            <a:t> </a:t>
          </a:r>
          <a:endParaRPr lang="en-GB" sz="6500" kern="1200" dirty="0"/>
        </a:p>
      </dsp:txBody>
      <dsp:txXfrm>
        <a:off x="2228212" y="2636829"/>
        <a:ext cx="1749785" cy="16039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0A3CD3-8A5F-4571-9AA6-64668250280E}" type="datetimeFigureOut">
              <a:rPr lang="en-GB" smtClean="0"/>
              <a:t>21/11/2012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5D950A-51A6-4A2E-8C48-3AD567320E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00337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82615" y="184597"/>
            <a:ext cx="4032446" cy="302563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3388953"/>
            <a:ext cx="5438140" cy="61926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212373" y="9617645"/>
            <a:ext cx="372929" cy="2566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/>
            </a:lvl1pPr>
          </a:lstStyle>
          <a:p>
            <a:fld id="{36F00061-0972-4FBF-B66D-D9F11D3338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5539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31863" y="257175"/>
            <a:ext cx="4933950" cy="37020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79768" y="4109033"/>
            <a:ext cx="5438140" cy="5472608"/>
          </a:xfrm>
        </p:spPr>
        <p:txBody>
          <a:bodyPr/>
          <a:lstStyle/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00061-0972-4FBF-B66D-D9F11D33384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7618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2713" y="184150"/>
            <a:ext cx="4032250" cy="3025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00061-0972-4FBF-B66D-D9F11D33384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75933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2713" y="184150"/>
            <a:ext cx="4032250" cy="3025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00061-0972-4FBF-B66D-D9F11D33384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64082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2713" y="184150"/>
            <a:ext cx="4032250" cy="3025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3AD73-8AF6-428F-B78B-F18E8AFB31A8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2713" y="184150"/>
            <a:ext cx="4032250" cy="3025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3AD73-8AF6-428F-B78B-F18E8AFB31A8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2713" y="184150"/>
            <a:ext cx="4032250" cy="3025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3AD73-8AF6-428F-B78B-F18E8AFB31A8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2713" y="184150"/>
            <a:ext cx="4032250" cy="3025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="0" i="1" u="sn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3AD73-8AF6-428F-B78B-F18E8AFB31A8}" type="slidenum">
              <a:rPr lang="en-GB" smtClean="0"/>
              <a:pPr/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2713" y="184150"/>
            <a:ext cx="4032250" cy="3025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3AD73-8AF6-428F-B78B-F18E8AFB31A8}" type="slidenum">
              <a:rPr lang="en-GB" smtClean="0"/>
              <a:pPr/>
              <a:t>18</a:t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2713" y="184150"/>
            <a:ext cx="4032250" cy="3025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3AD73-8AF6-428F-B78B-F18E8AFB31A8}" type="slidenum">
              <a:rPr lang="en-GB" smtClean="0"/>
              <a:pPr/>
              <a:t>19</a:t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2713" y="184150"/>
            <a:ext cx="4032250" cy="3025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3AD73-8AF6-428F-B78B-F18E8AFB31A8}" type="slidenum">
              <a:rPr lang="en-GB" smtClean="0"/>
              <a:pPr/>
              <a:t>20</a:t>
            </a:fld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2713" y="184150"/>
            <a:ext cx="4032250" cy="3025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3AD73-8AF6-428F-B78B-F18E8AFB31A8}" type="slidenum">
              <a:rPr lang="en-GB" smtClean="0"/>
              <a:pPr/>
              <a:t>21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7BC542-6DAA-4E47-9CC1-3792E1EC6309}" type="slidenum">
              <a:rPr lang="en-GB" smtClean="0"/>
              <a:pPr/>
              <a:t>2</a:t>
            </a:fld>
            <a:endParaRPr lang="en-GB" dirty="0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82713" y="184150"/>
            <a:ext cx="4032250" cy="3025775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2713" y="184150"/>
            <a:ext cx="4032250" cy="3025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00061-0972-4FBF-B66D-D9F11D333842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24654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2713" y="184150"/>
            <a:ext cx="4032250" cy="3025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00061-0972-4FBF-B66D-D9F11D333842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68306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2713" y="184150"/>
            <a:ext cx="4032250" cy="3025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3AD73-8AF6-428F-B78B-F18E8AFB31A8}" type="slidenum">
              <a:rPr lang="en-GB" smtClean="0"/>
              <a:pPr/>
              <a:t>24</a:t>
            </a:fld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2713" y="184150"/>
            <a:ext cx="4032250" cy="3025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4C14FC-AB04-413B-9BDC-2D20A352A7F8}" type="slidenum">
              <a:rPr lang="en-GB" smtClean="0"/>
              <a:pPr/>
              <a:t>25</a:t>
            </a:fld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2713" y="184150"/>
            <a:ext cx="4032250" cy="3025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00061-0972-4FBF-B66D-D9F11D333842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4796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2713" y="184150"/>
            <a:ext cx="4032250" cy="3025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1"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00061-0972-4FBF-B66D-D9F11D333842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63312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2713" y="184150"/>
            <a:ext cx="4032250" cy="3025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00061-0972-4FBF-B66D-D9F11D33384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61060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2713" y="184150"/>
            <a:ext cx="4032250" cy="3025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00061-0972-4FBF-B66D-D9F11D33384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33313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2713" y="184150"/>
            <a:ext cx="4032250" cy="3025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00061-0972-4FBF-B66D-D9F11D33384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68306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2713" y="184150"/>
            <a:ext cx="4032250" cy="3025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79768" y="3352949"/>
            <a:ext cx="5438140" cy="6156684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264601" y="9380537"/>
            <a:ext cx="268474" cy="493713"/>
          </a:xfrm>
        </p:spPr>
        <p:txBody>
          <a:bodyPr/>
          <a:lstStyle/>
          <a:p>
            <a:fld id="{36F00061-0972-4FBF-B66D-D9F11D333842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87341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2713" y="184150"/>
            <a:ext cx="4032250" cy="3025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3AD73-8AF6-428F-B78B-F18E8AFB31A8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2713" y="184150"/>
            <a:ext cx="4032250" cy="3025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00061-0972-4FBF-B66D-D9F11D33384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8991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2713" y="184150"/>
            <a:ext cx="4032250" cy="30257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3AD73-8AF6-428F-B78B-F18E8AFB31A8}" type="slidenum">
              <a:rPr lang="en-GB" smtClean="0"/>
              <a:t>11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71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CMYK logo aw copy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51" t="10295" r="2351" b="7526"/>
          <a:stretch/>
        </p:blipFill>
        <p:spPr bwMode="auto">
          <a:xfrm>
            <a:off x="93142" y="80964"/>
            <a:ext cx="2931046" cy="622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9532" y="1773238"/>
            <a:ext cx="8424936" cy="1655762"/>
          </a:xfrm>
        </p:spPr>
        <p:txBody>
          <a:bodyPr anchor="t"/>
          <a:lstStyle>
            <a:lvl1pPr>
              <a:defRPr sz="3600"/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37063"/>
            <a:ext cx="6400800" cy="12954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8A8F68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>
              <a:buFont typeface="Wingdings" pitchFamily="2" charset="2"/>
              <a:buNone/>
              <a:defRPr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en-GB" noProof="0" dirty="0" smtClean="0"/>
              <a:t>Click to edit</a:t>
            </a:r>
          </a:p>
          <a:p>
            <a:pPr lvl="0"/>
            <a:r>
              <a:rPr lang="en-GB" noProof="0" dirty="0" smtClean="0"/>
              <a:t>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2343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544" y="2204864"/>
            <a:ext cx="8281938" cy="1866131"/>
          </a:xfrm>
        </p:spPr>
        <p:txBody>
          <a:bodyPr anchor="ctr"/>
          <a:lstStyle>
            <a:lvl1pPr algn="l">
              <a:defRPr sz="3200" b="1" cap="none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4070995"/>
            <a:ext cx="8281938" cy="150018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2310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MS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626" y="80962"/>
            <a:ext cx="8939423" cy="719745"/>
          </a:xfrm>
        </p:spPr>
        <p:txBody>
          <a:bodyPr anchor="t"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935534" y="872717"/>
            <a:ext cx="2880000" cy="5904322"/>
          </a:xfrm>
        </p:spPr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defRPr sz="2000"/>
            </a:lvl1pPr>
            <a:lvl2pPr>
              <a:spcBef>
                <a:spcPts val="600"/>
              </a:spcBef>
              <a:spcAft>
                <a:spcPts val="600"/>
              </a:spcAft>
              <a:defRPr sz="1800"/>
            </a:lvl2pPr>
            <a:lvl3pPr>
              <a:spcBef>
                <a:spcPts val="600"/>
              </a:spcBef>
              <a:spcAft>
                <a:spcPts val="600"/>
              </a:spcAft>
              <a:defRPr sz="1600"/>
            </a:lvl3pPr>
            <a:lvl4pPr>
              <a:spcBef>
                <a:spcPts val="600"/>
              </a:spcBef>
              <a:spcAft>
                <a:spcPts val="600"/>
              </a:spcAft>
              <a:defRPr sz="1400"/>
            </a:lvl4pPr>
            <a:lvl5pPr>
              <a:spcBef>
                <a:spcPts val="600"/>
              </a:spcBef>
              <a:spcAft>
                <a:spcPts val="600"/>
              </a:spcAft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11"/>
          </p:nvPr>
        </p:nvSpPr>
        <p:spPr>
          <a:xfrm>
            <a:off x="5364088" y="872717"/>
            <a:ext cx="2880000" cy="5904322"/>
          </a:xfrm>
        </p:spPr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defRPr sz="2000"/>
            </a:lvl1pPr>
            <a:lvl2pPr>
              <a:spcBef>
                <a:spcPts val="600"/>
              </a:spcBef>
              <a:spcAft>
                <a:spcPts val="600"/>
              </a:spcAft>
              <a:defRPr sz="1800"/>
            </a:lvl2pPr>
            <a:lvl3pPr>
              <a:spcBef>
                <a:spcPts val="600"/>
              </a:spcBef>
              <a:spcAft>
                <a:spcPts val="600"/>
              </a:spcAft>
              <a:defRPr sz="1600"/>
            </a:lvl3pPr>
            <a:lvl4pPr>
              <a:spcBef>
                <a:spcPts val="600"/>
              </a:spcBef>
              <a:spcAft>
                <a:spcPts val="600"/>
              </a:spcAft>
              <a:defRPr sz="1400"/>
            </a:lvl4pPr>
            <a:lvl5pPr>
              <a:spcBef>
                <a:spcPts val="600"/>
              </a:spcBef>
              <a:spcAft>
                <a:spcPts val="600"/>
              </a:spcAft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3375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60" y="80963"/>
            <a:ext cx="8928100" cy="158384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950" y="1773238"/>
            <a:ext cx="4387850" cy="4392066"/>
          </a:xfrm>
        </p:spPr>
        <p:txBody>
          <a:bodyPr/>
          <a:lstStyle>
            <a:lvl1pPr algn="ctr">
              <a:spcBef>
                <a:spcPts val="600"/>
              </a:spcBef>
              <a:spcAft>
                <a:spcPts val="600"/>
              </a:spcAft>
              <a:defRPr sz="2000"/>
            </a:lvl1pPr>
            <a:lvl2pPr algn="ctr">
              <a:spcBef>
                <a:spcPts val="600"/>
              </a:spcBef>
              <a:spcAft>
                <a:spcPts val="600"/>
              </a:spcAft>
              <a:defRPr sz="1800"/>
            </a:lvl2pPr>
            <a:lvl3pPr algn="ctr">
              <a:spcBef>
                <a:spcPts val="600"/>
              </a:spcBef>
              <a:spcAft>
                <a:spcPts val="600"/>
              </a:spcAft>
              <a:defRPr sz="1600"/>
            </a:lvl3pPr>
            <a:lvl4pPr algn="ctr">
              <a:spcBef>
                <a:spcPts val="600"/>
              </a:spcBef>
              <a:spcAft>
                <a:spcPts val="600"/>
              </a:spcAft>
              <a:defRPr sz="1400"/>
            </a:lvl4pPr>
            <a:lvl5pPr algn="ctr">
              <a:spcBef>
                <a:spcPts val="600"/>
              </a:spcBef>
              <a:spcAft>
                <a:spcPts val="600"/>
              </a:spcAft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387850" cy="4392066"/>
          </a:xfrm>
        </p:spPr>
        <p:txBody>
          <a:bodyPr/>
          <a:lstStyle>
            <a:lvl1pPr algn="ctr">
              <a:spcBef>
                <a:spcPts val="600"/>
              </a:spcBef>
              <a:spcAft>
                <a:spcPts val="600"/>
              </a:spcAft>
              <a:defRPr sz="2000"/>
            </a:lvl1pPr>
            <a:lvl2pPr algn="ctr">
              <a:spcBef>
                <a:spcPts val="600"/>
              </a:spcBef>
              <a:spcAft>
                <a:spcPts val="600"/>
              </a:spcAft>
              <a:defRPr sz="1800"/>
            </a:lvl2pPr>
            <a:lvl3pPr algn="ctr">
              <a:spcBef>
                <a:spcPts val="600"/>
              </a:spcBef>
              <a:spcAft>
                <a:spcPts val="600"/>
              </a:spcAft>
              <a:defRPr sz="1600"/>
            </a:lvl3pPr>
            <a:lvl4pPr algn="ctr">
              <a:spcBef>
                <a:spcPts val="600"/>
              </a:spcBef>
              <a:spcAft>
                <a:spcPts val="600"/>
              </a:spcAft>
              <a:defRPr sz="1400"/>
            </a:lvl4pPr>
            <a:lvl5pPr algn="ctr">
              <a:spcBef>
                <a:spcPts val="600"/>
              </a:spcBef>
              <a:spcAft>
                <a:spcPts val="600"/>
              </a:spcAft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899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525" y="58895"/>
            <a:ext cx="8928100" cy="1605909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950" y="1773237"/>
            <a:ext cx="4387850" cy="439206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387850" cy="205180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4648200" y="3933056"/>
            <a:ext cx="4387850" cy="223202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144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950" y="80962"/>
            <a:ext cx="8928100" cy="97177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950" y="1124744"/>
            <a:ext cx="4389438" cy="711770"/>
          </a:xfrm>
        </p:spPr>
        <p:txBody>
          <a:bodyPr anchor="b"/>
          <a:lstStyle>
            <a:lvl1pPr marL="0" indent="0" algn="ctr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7950" y="1844824"/>
            <a:ext cx="4389438" cy="428133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4681" y="1160748"/>
            <a:ext cx="4401369" cy="675766"/>
          </a:xfrm>
        </p:spPr>
        <p:txBody>
          <a:bodyPr anchor="b"/>
          <a:lstStyle>
            <a:lvl1pPr marL="0" indent="0" algn="ctr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4681" y="1844824"/>
            <a:ext cx="4401369" cy="42484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127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527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6874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950" y="80963"/>
            <a:ext cx="334792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80964"/>
            <a:ext cx="5461000" cy="6045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950" y="1340768"/>
            <a:ext cx="3357563" cy="478539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4545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805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340768"/>
            <a:ext cx="7772400" cy="1362075"/>
          </a:xfrm>
        </p:spPr>
        <p:txBody>
          <a:bodyPr wrap="square" anchor="b"/>
          <a:lstStyle>
            <a:lvl1pPr algn="l">
              <a:defRPr sz="3600" b="1" cap="none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300413"/>
            <a:ext cx="7772400" cy="1500187"/>
          </a:xfrm>
        </p:spPr>
        <p:txBody>
          <a:bodyPr anchor="t"/>
          <a:lstStyle>
            <a:lvl1pPr marL="0" indent="0">
              <a:buNone/>
              <a:defRPr sz="2000" b="0" i="1">
                <a:solidFill>
                  <a:schemeClr val="tx2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745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950" y="80963"/>
            <a:ext cx="8928100" cy="1583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7950" y="1773238"/>
            <a:ext cx="8928100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</p:txBody>
      </p:sp>
      <p:sp>
        <p:nvSpPr>
          <p:cNvPr id="1031" name="Text Box 11"/>
          <p:cNvSpPr txBox="1">
            <a:spLocks noChangeArrowheads="1"/>
          </p:cNvSpPr>
          <p:nvPr/>
        </p:nvSpPr>
        <p:spPr bwMode="auto">
          <a:xfrm>
            <a:off x="6084888" y="6308725"/>
            <a:ext cx="28797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pic>
        <p:nvPicPr>
          <p:cNvPr id="9" name="Picture 14" descr="CMYK logo aw copy"/>
          <p:cNvPicPr>
            <a:picLocks noChangeAspect="1" noChangeArrowheads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237288"/>
            <a:ext cx="2195513" cy="539750"/>
          </a:xfrm>
          <a:prstGeom prst="rect">
            <a:avLst/>
          </a:prstGeom>
          <a:noFill/>
        </p:spPr>
      </p:pic>
      <p:pic>
        <p:nvPicPr>
          <p:cNvPr id="10" name="Picture 9" descr="MoMEd_web_colour_small.jpg"/>
          <p:cNvPicPr>
            <a:picLocks noChangeAspect="1"/>
          </p:cNvPicPr>
          <p:nvPr userDrawn="1"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363" y="6321099"/>
            <a:ext cx="1473200" cy="41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49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  <p:sldLayoutId id="2147483676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9" r:id="rId9"/>
  </p:sldLayoutIdLst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9689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9689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9689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9689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rgbClr val="49689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rgbClr val="49689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rgbClr val="49689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rgbClr val="496892"/>
          </a:solidFill>
          <a:latin typeface="Arial" charset="0"/>
        </a:defRPr>
      </a:lvl9pPr>
    </p:titleStyle>
    <p:bodyStyle>
      <a:lvl1pPr marL="0" indent="0" algn="l" rtl="0" eaLnBrk="0" fontAlgn="base" hangingPunct="0">
        <a:spcBef>
          <a:spcPts val="600"/>
        </a:spcBef>
        <a:spcAft>
          <a:spcPts val="600"/>
        </a:spcAft>
        <a:buSzPct val="70000"/>
        <a:buFont typeface="Wingdings" pitchFamily="2" charset="2"/>
        <a:buNone/>
        <a:defRPr sz="20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0" algn="l" rtl="0" eaLnBrk="0" fontAlgn="base" hangingPunct="0">
        <a:spcBef>
          <a:spcPts val="600"/>
        </a:spcBef>
        <a:spcAft>
          <a:spcPts val="600"/>
        </a:spcAft>
        <a:buSzPct val="65000"/>
        <a:buFont typeface="Wingdings" pitchFamily="2" charset="2"/>
        <a:buNone/>
        <a:defRPr sz="1800">
          <a:solidFill>
            <a:schemeClr val="tx2"/>
          </a:solidFill>
          <a:latin typeface="+mn-lt"/>
        </a:defRPr>
      </a:lvl2pPr>
      <a:lvl3pPr marL="914400" indent="0" algn="l" rtl="0" eaLnBrk="0" fontAlgn="base" hangingPunct="0">
        <a:spcBef>
          <a:spcPts val="600"/>
        </a:spcBef>
        <a:spcAft>
          <a:spcPts val="600"/>
        </a:spcAft>
        <a:buSzPct val="90000"/>
        <a:buNone/>
        <a:defRPr sz="16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950" y="80963"/>
            <a:ext cx="8928100" cy="10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7950" y="1196752"/>
            <a:ext cx="8928100" cy="4813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32410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5" r:id="rId2"/>
    <p:sldLayoutId id="2147483677" r:id="rId3"/>
  </p:sldLayoutIdLst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9689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9689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9689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9689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rgbClr val="49689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rgbClr val="49689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rgbClr val="49689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rgbClr val="496892"/>
          </a:solidFill>
          <a:latin typeface="Arial" charset="0"/>
        </a:defRPr>
      </a:lvl9pPr>
    </p:titleStyle>
    <p:bodyStyle>
      <a:lvl1pPr marL="0" indent="0" algn="l" rtl="0" eaLnBrk="0" fontAlgn="base" hangingPunct="0">
        <a:spcBef>
          <a:spcPct val="20000"/>
        </a:spcBef>
        <a:spcAft>
          <a:spcPct val="0"/>
        </a:spcAft>
        <a:buSzPct val="70000"/>
        <a:buFont typeface="Wingdings" pitchFamily="2" charset="2"/>
        <a:buNone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0" algn="l" rtl="0" eaLnBrk="0" fontAlgn="base" hangingPunct="0">
        <a:spcBef>
          <a:spcPct val="20000"/>
        </a:spcBef>
        <a:spcAft>
          <a:spcPct val="0"/>
        </a:spcAft>
        <a:buSzPct val="65000"/>
        <a:buFont typeface="Wingdings" pitchFamily="2" charset="2"/>
        <a:buNone/>
        <a:defRPr sz="2800">
          <a:solidFill>
            <a:schemeClr val="tx2"/>
          </a:solidFill>
          <a:latin typeface="+mn-lt"/>
        </a:defRPr>
      </a:lvl2pPr>
      <a:lvl3pPr marL="914400" indent="0" algn="l" rtl="0" eaLnBrk="0" fontAlgn="base" hangingPunct="0">
        <a:spcBef>
          <a:spcPct val="20000"/>
        </a:spcBef>
        <a:spcAft>
          <a:spcPct val="0"/>
        </a:spcAft>
        <a:buSzPct val="90000"/>
        <a:buNone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omedcentral.com/1472-6920/12/1/abstract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openxmlformats.org/officeDocument/2006/relationships/oleObject" Target="../embeddings/oleObject1.bin"/><Relationship Id="rId18" Type="http://schemas.openxmlformats.org/officeDocument/2006/relationships/image" Target="../media/image10.jpeg"/><Relationship Id="rId3" Type="http://schemas.openxmlformats.org/officeDocument/2006/relationships/notesSlide" Target="../notesSlides/notesSlide2.xml"/><Relationship Id="rId7" Type="http://schemas.openxmlformats.org/officeDocument/2006/relationships/diagramColors" Target="../diagrams/colors1.xml"/><Relationship Id="rId12" Type="http://schemas.openxmlformats.org/officeDocument/2006/relationships/image" Target="../media/image1.png"/><Relationship Id="rId1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8.jpeg"/><Relationship Id="rId1" Type="http://schemas.openxmlformats.org/officeDocument/2006/relationships/vmlDrawing" Target="../drawings/vmlDrawing1.v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7.gif"/><Relationship Id="rId5" Type="http://schemas.openxmlformats.org/officeDocument/2006/relationships/diagramLayout" Target="../diagrams/layout1.xml"/><Relationship Id="rId15" Type="http://schemas.openxmlformats.org/officeDocument/2006/relationships/hyperlink" Target="http://www.facebook.com/album.php?profile=1&amp;id=43322833281" TargetMode="External"/><Relationship Id="rId10" Type="http://schemas.openxmlformats.org/officeDocument/2006/relationships/image" Target="../media/image6.gif"/><Relationship Id="rId4" Type="http://schemas.openxmlformats.org/officeDocument/2006/relationships/diagramData" Target="../diagrams/data1.xml"/><Relationship Id="rId9" Type="http://schemas.openxmlformats.org/officeDocument/2006/relationships/image" Target="../media/image5.gif"/><Relationship Id="rId1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39.tiff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tiff"/><Relationship Id="rId5" Type="http://schemas.openxmlformats.org/officeDocument/2006/relationships/image" Target="../media/image28.tiff"/><Relationship Id="rId10" Type="http://schemas.openxmlformats.org/officeDocument/2006/relationships/image" Target="../media/image53.jpeg"/><Relationship Id="rId4" Type="http://schemas.openxmlformats.org/officeDocument/2006/relationships/image" Target="../media/image42.tiff"/><Relationship Id="rId9" Type="http://schemas.openxmlformats.org/officeDocument/2006/relationships/image" Target="../media/image52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7.jpeg"/><Relationship Id="rId5" Type="http://schemas.openxmlformats.org/officeDocument/2006/relationships/image" Target="../media/image56.gif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BSMS_MoMEd" TargetMode="External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7.gif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jpeg"/><Relationship Id="rId11" Type="http://schemas.openxmlformats.org/officeDocument/2006/relationships/image" Target="../media/image25.png"/><Relationship Id="rId5" Type="http://schemas.openxmlformats.org/officeDocument/2006/relationships/image" Target="../media/image20.gif"/><Relationship Id="rId10" Type="http://schemas.openxmlformats.org/officeDocument/2006/relationships/image" Target="../media/image24.png"/><Relationship Id="rId4" Type="http://schemas.microsoft.com/office/2007/relationships/hdphoto" Target="../media/hdphoto2.wdp"/><Relationship Id="rId9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tiff"/><Relationship Id="rId13" Type="http://schemas.openxmlformats.org/officeDocument/2006/relationships/image" Target="../media/image38.tiff"/><Relationship Id="rId18" Type="http://schemas.openxmlformats.org/officeDocument/2006/relationships/image" Target="../media/image43.tiff"/><Relationship Id="rId3" Type="http://schemas.openxmlformats.org/officeDocument/2006/relationships/image" Target="../media/image28.tiff"/><Relationship Id="rId21" Type="http://schemas.openxmlformats.org/officeDocument/2006/relationships/image" Target="../media/image46.jpg"/><Relationship Id="rId7" Type="http://schemas.openxmlformats.org/officeDocument/2006/relationships/image" Target="../media/image32.tiff"/><Relationship Id="rId12" Type="http://schemas.openxmlformats.org/officeDocument/2006/relationships/image" Target="../media/image37.tiff"/><Relationship Id="rId17" Type="http://schemas.openxmlformats.org/officeDocument/2006/relationships/image" Target="../media/image42.tiff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41.tiff"/><Relationship Id="rId20" Type="http://schemas.openxmlformats.org/officeDocument/2006/relationships/image" Target="../media/image45.tif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tiff"/><Relationship Id="rId11" Type="http://schemas.openxmlformats.org/officeDocument/2006/relationships/image" Target="../media/image36.tiff"/><Relationship Id="rId5" Type="http://schemas.openxmlformats.org/officeDocument/2006/relationships/image" Target="../media/image30.tiff"/><Relationship Id="rId15" Type="http://schemas.openxmlformats.org/officeDocument/2006/relationships/image" Target="../media/image40.tiff"/><Relationship Id="rId10" Type="http://schemas.openxmlformats.org/officeDocument/2006/relationships/image" Target="../media/image35.tiff"/><Relationship Id="rId19" Type="http://schemas.openxmlformats.org/officeDocument/2006/relationships/image" Target="../media/image44.tiff"/><Relationship Id="rId4" Type="http://schemas.openxmlformats.org/officeDocument/2006/relationships/image" Target="../media/image29.tiff"/><Relationship Id="rId9" Type="http://schemas.openxmlformats.org/officeDocument/2006/relationships/image" Target="../media/image34.tiff"/><Relationship Id="rId14" Type="http://schemas.openxmlformats.org/officeDocument/2006/relationships/image" Target="../media/image3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9532" y="1773238"/>
            <a:ext cx="8424936" cy="183578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dirty="0" smtClean="0"/>
              <a:t> </a:t>
            </a:r>
            <a:r>
              <a:rPr lang="en-GB" sz="3100" dirty="0" smtClean="0"/>
              <a:t>Mobile Medical Education (MoMEd):</a:t>
            </a:r>
            <a:r>
              <a:rPr lang="en-GB" sz="3100" dirty="0"/>
              <a:t/>
            </a:r>
            <a:br>
              <a:rPr lang="en-GB" sz="3100" dirty="0"/>
            </a:br>
            <a:r>
              <a:rPr lang="en-GB" sz="2800" dirty="0"/>
              <a:t>P</a:t>
            </a:r>
            <a:r>
              <a:rPr lang="en-GB" sz="2800" dirty="0" smtClean="0"/>
              <a:t>utting </a:t>
            </a:r>
            <a:r>
              <a:rPr lang="en-GB" sz="2800" dirty="0"/>
              <a:t>digital mobile resources in the hands of medical </a:t>
            </a:r>
            <a:r>
              <a:rPr lang="en-GB" sz="2800" dirty="0" smtClean="0"/>
              <a:t>students – impact, lessons learnt and the future</a:t>
            </a:r>
            <a:r>
              <a:rPr lang="en-GB" sz="3100" dirty="0" smtClean="0"/>
              <a:t/>
            </a:r>
            <a:br>
              <a:rPr lang="en-GB" sz="3100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 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sz="2000" dirty="0" smtClean="0"/>
              <a:t>Jil Fairclough, Medical School Librarian</a:t>
            </a:r>
          </a:p>
          <a:p>
            <a:pPr eaLnBrk="1" hangingPunct="1"/>
            <a:r>
              <a:rPr lang="en-GB" sz="2000" dirty="0" smtClean="0"/>
              <a:t>Brighton &amp; Sussex Medical School</a:t>
            </a:r>
          </a:p>
          <a:p>
            <a:pPr eaLnBrk="1" hangingPunct="1"/>
            <a:r>
              <a:rPr lang="en-GB" sz="2000" dirty="0" smtClean="0"/>
              <a:t>j.fairclough@bsms.ac.uk</a:t>
            </a:r>
          </a:p>
        </p:txBody>
      </p:sp>
    </p:spTree>
    <p:extLst>
      <p:ext uri="{BB962C8B-B14F-4D97-AF65-F5344CB8AC3E}">
        <p14:creationId xmlns:p14="http://schemas.microsoft.com/office/powerpoint/2010/main" val="2373665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48" y="872716"/>
            <a:ext cx="3626360" cy="543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N:\Faculty-of-Medicine-and-Health\Medicine\Support\Curriculum2010\MBChB Mobile Devices\Publicity\DrCmultisearch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835" y="888358"/>
            <a:ext cx="3613467" cy="5420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7364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Useful mobile technology in the clinical setting</a:t>
            </a:r>
            <a:endParaRPr lang="en-GB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5256076" y="1124744"/>
            <a:ext cx="3779974" cy="5040560"/>
          </a:xfrm>
          <a:noFill/>
        </p:spPr>
        <p:txBody>
          <a:bodyPr/>
          <a:lstStyle/>
          <a:p>
            <a:endParaRPr lang="en-GB" dirty="0" smtClean="0"/>
          </a:p>
          <a:p>
            <a:endParaRPr lang="en-GB" dirty="0"/>
          </a:p>
          <a:p>
            <a:r>
              <a:rPr lang="en-GB" dirty="0" smtClean="0"/>
              <a:t>The </a:t>
            </a:r>
            <a:r>
              <a:rPr lang="en-GB" dirty="0"/>
              <a:t>CCU consultant asks you </a:t>
            </a:r>
          </a:p>
          <a:p>
            <a:r>
              <a:rPr lang="en-GB" dirty="0"/>
              <a:t>“What evidence is there for the use of ACE inhibitors in secondary prevention post MI</a:t>
            </a:r>
            <a:r>
              <a:rPr lang="en-GB" dirty="0" smtClean="0"/>
              <a:t>?”   </a:t>
            </a:r>
          </a:p>
          <a:p>
            <a:r>
              <a:rPr lang="en-GB" dirty="0" smtClean="0"/>
              <a:t>“And </a:t>
            </a:r>
            <a:r>
              <a:rPr lang="en-GB" dirty="0"/>
              <a:t>what dose is the SHO writing up</a:t>
            </a:r>
            <a:r>
              <a:rPr lang="en-GB" dirty="0" smtClean="0"/>
              <a:t>?”</a:t>
            </a:r>
            <a:endParaRPr lang="en-GB" dirty="0"/>
          </a:p>
        </p:txBody>
      </p:sp>
      <p:grpSp>
        <p:nvGrpSpPr>
          <p:cNvPr id="16644" name="Group 16643"/>
          <p:cNvGrpSpPr/>
          <p:nvPr/>
        </p:nvGrpSpPr>
        <p:grpSpPr>
          <a:xfrm>
            <a:off x="-96097" y="967692"/>
            <a:ext cx="5534025" cy="5881688"/>
            <a:chOff x="-130175" y="762000"/>
            <a:chExt cx="5534025" cy="5881688"/>
          </a:xfrm>
        </p:grpSpPr>
        <p:grpSp>
          <p:nvGrpSpPr>
            <p:cNvPr id="16505" name="Group 176"/>
            <p:cNvGrpSpPr>
              <a:grpSpLocks noChangeAspect="1"/>
            </p:cNvGrpSpPr>
            <p:nvPr/>
          </p:nvGrpSpPr>
          <p:grpSpPr bwMode="auto">
            <a:xfrm rot="707268">
              <a:off x="-130175" y="762000"/>
              <a:ext cx="5534025" cy="5881688"/>
              <a:chOff x="-82" y="480"/>
              <a:chExt cx="3486" cy="3705"/>
            </a:xfrm>
            <a:effectLst>
              <a:outerShdw blurRad="254000" dist="127000" dir="5400000" algn="t" rotWithShape="0">
                <a:prstClr val="black">
                  <a:alpha val="34000"/>
                </a:prstClr>
              </a:outerShdw>
            </a:effectLst>
          </p:grpSpPr>
          <p:sp>
            <p:nvSpPr>
              <p:cNvPr id="16506" name="AutoShape 175"/>
              <p:cNvSpPr>
                <a:spLocks noChangeAspect="1" noChangeArrowheads="1" noTextEdit="1"/>
              </p:cNvSpPr>
              <p:nvPr/>
            </p:nvSpPr>
            <p:spPr bwMode="auto">
              <a:xfrm>
                <a:off x="-82" y="480"/>
                <a:ext cx="3486" cy="37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07" name="Freeform 177"/>
              <p:cNvSpPr>
                <a:spLocks noEditPoints="1"/>
              </p:cNvSpPr>
              <p:nvPr/>
            </p:nvSpPr>
            <p:spPr bwMode="auto">
              <a:xfrm>
                <a:off x="-80" y="499"/>
                <a:ext cx="3479" cy="3670"/>
              </a:xfrm>
              <a:custGeom>
                <a:avLst/>
                <a:gdLst>
                  <a:gd name="T0" fmla="*/ 2448 w 3479"/>
                  <a:gd name="T1" fmla="*/ 234 h 3670"/>
                  <a:gd name="T2" fmla="*/ 2536 w 3479"/>
                  <a:gd name="T3" fmla="*/ 435 h 3670"/>
                  <a:gd name="T4" fmla="*/ 2660 w 3479"/>
                  <a:gd name="T5" fmla="*/ 815 h 3670"/>
                  <a:gd name="T6" fmla="*/ 2752 w 3479"/>
                  <a:gd name="T7" fmla="*/ 1071 h 3670"/>
                  <a:gd name="T8" fmla="*/ 2796 w 3479"/>
                  <a:gd name="T9" fmla="*/ 1194 h 3670"/>
                  <a:gd name="T10" fmla="*/ 3012 w 3479"/>
                  <a:gd name="T11" fmla="*/ 1744 h 3670"/>
                  <a:gd name="T12" fmla="*/ 3163 w 3479"/>
                  <a:gd name="T13" fmla="*/ 2044 h 3670"/>
                  <a:gd name="T14" fmla="*/ 3404 w 3479"/>
                  <a:gd name="T15" fmla="*/ 2418 h 3670"/>
                  <a:gd name="T16" fmla="*/ 3475 w 3479"/>
                  <a:gd name="T17" fmla="*/ 2497 h 3670"/>
                  <a:gd name="T18" fmla="*/ 2985 w 3479"/>
                  <a:gd name="T19" fmla="*/ 2672 h 3670"/>
                  <a:gd name="T20" fmla="*/ 2755 w 3479"/>
                  <a:gd name="T21" fmla="*/ 2766 h 3670"/>
                  <a:gd name="T22" fmla="*/ 2627 w 3479"/>
                  <a:gd name="T23" fmla="*/ 2808 h 3670"/>
                  <a:gd name="T24" fmla="*/ 2351 w 3479"/>
                  <a:gd name="T25" fmla="*/ 2912 h 3670"/>
                  <a:gd name="T26" fmla="*/ 2232 w 3479"/>
                  <a:gd name="T27" fmla="*/ 2993 h 3670"/>
                  <a:gd name="T28" fmla="*/ 2051 w 3479"/>
                  <a:gd name="T29" fmla="*/ 3125 h 3670"/>
                  <a:gd name="T30" fmla="*/ 2020 w 3479"/>
                  <a:gd name="T31" fmla="*/ 3181 h 3670"/>
                  <a:gd name="T32" fmla="*/ 1911 w 3479"/>
                  <a:gd name="T33" fmla="*/ 3231 h 3670"/>
                  <a:gd name="T34" fmla="*/ 1535 w 3479"/>
                  <a:gd name="T35" fmla="*/ 3501 h 3670"/>
                  <a:gd name="T36" fmla="*/ 1404 w 3479"/>
                  <a:gd name="T37" fmla="*/ 3620 h 3670"/>
                  <a:gd name="T38" fmla="*/ 1315 w 3479"/>
                  <a:gd name="T39" fmla="*/ 3651 h 3670"/>
                  <a:gd name="T40" fmla="*/ 1244 w 3479"/>
                  <a:gd name="T41" fmla="*/ 3667 h 3670"/>
                  <a:gd name="T42" fmla="*/ 1173 w 3479"/>
                  <a:gd name="T43" fmla="*/ 3580 h 3670"/>
                  <a:gd name="T44" fmla="*/ 1187 w 3479"/>
                  <a:gd name="T45" fmla="*/ 3536 h 3670"/>
                  <a:gd name="T46" fmla="*/ 1156 w 3479"/>
                  <a:gd name="T47" fmla="*/ 3465 h 3670"/>
                  <a:gd name="T48" fmla="*/ 1318 w 3479"/>
                  <a:gd name="T49" fmla="*/ 3315 h 3670"/>
                  <a:gd name="T50" fmla="*/ 1467 w 3479"/>
                  <a:gd name="T51" fmla="*/ 3221 h 3670"/>
                  <a:gd name="T52" fmla="*/ 1652 w 3479"/>
                  <a:gd name="T53" fmla="*/ 3109 h 3670"/>
                  <a:gd name="T54" fmla="*/ 1651 w 3479"/>
                  <a:gd name="T55" fmla="*/ 3082 h 3670"/>
                  <a:gd name="T56" fmla="*/ 1331 w 3479"/>
                  <a:gd name="T57" fmla="*/ 3134 h 3670"/>
                  <a:gd name="T58" fmla="*/ 1295 w 3479"/>
                  <a:gd name="T59" fmla="*/ 3086 h 3670"/>
                  <a:gd name="T60" fmla="*/ 1123 w 3479"/>
                  <a:gd name="T61" fmla="*/ 3131 h 3670"/>
                  <a:gd name="T62" fmla="*/ 1028 w 3479"/>
                  <a:gd name="T63" fmla="*/ 3146 h 3670"/>
                  <a:gd name="T64" fmla="*/ 938 w 3479"/>
                  <a:gd name="T65" fmla="*/ 3157 h 3670"/>
                  <a:gd name="T66" fmla="*/ 888 w 3479"/>
                  <a:gd name="T67" fmla="*/ 3144 h 3670"/>
                  <a:gd name="T68" fmla="*/ 824 w 3479"/>
                  <a:gd name="T69" fmla="*/ 3150 h 3670"/>
                  <a:gd name="T70" fmla="*/ 805 w 3479"/>
                  <a:gd name="T71" fmla="*/ 2841 h 3670"/>
                  <a:gd name="T72" fmla="*/ 756 w 3479"/>
                  <a:gd name="T73" fmla="*/ 2568 h 3670"/>
                  <a:gd name="T74" fmla="*/ 649 w 3479"/>
                  <a:gd name="T75" fmla="*/ 2272 h 3670"/>
                  <a:gd name="T76" fmla="*/ 420 w 3479"/>
                  <a:gd name="T77" fmla="*/ 1924 h 3670"/>
                  <a:gd name="T78" fmla="*/ 134 w 3479"/>
                  <a:gd name="T79" fmla="*/ 1568 h 3670"/>
                  <a:gd name="T80" fmla="*/ 54 w 3479"/>
                  <a:gd name="T81" fmla="*/ 1402 h 3670"/>
                  <a:gd name="T82" fmla="*/ 18 w 3479"/>
                  <a:gd name="T83" fmla="*/ 1263 h 3670"/>
                  <a:gd name="T84" fmla="*/ 4 w 3479"/>
                  <a:gd name="T85" fmla="*/ 987 h 3670"/>
                  <a:gd name="T86" fmla="*/ 57 w 3479"/>
                  <a:gd name="T87" fmla="*/ 701 h 3670"/>
                  <a:gd name="T88" fmla="*/ 156 w 3479"/>
                  <a:gd name="T89" fmla="*/ 528 h 3670"/>
                  <a:gd name="T90" fmla="*/ 266 w 3479"/>
                  <a:gd name="T91" fmla="*/ 479 h 3670"/>
                  <a:gd name="T92" fmla="*/ 629 w 3479"/>
                  <a:gd name="T93" fmla="*/ 387 h 3670"/>
                  <a:gd name="T94" fmla="*/ 735 w 3479"/>
                  <a:gd name="T95" fmla="*/ 355 h 3670"/>
                  <a:gd name="T96" fmla="*/ 917 w 3479"/>
                  <a:gd name="T97" fmla="*/ 307 h 3670"/>
                  <a:gd name="T98" fmla="*/ 1123 w 3479"/>
                  <a:gd name="T99" fmla="*/ 243 h 3670"/>
                  <a:gd name="T100" fmla="*/ 1322 w 3479"/>
                  <a:gd name="T101" fmla="*/ 209 h 3670"/>
                  <a:gd name="T102" fmla="*/ 1488 w 3479"/>
                  <a:gd name="T103" fmla="*/ 167 h 3670"/>
                  <a:gd name="T104" fmla="*/ 1628 w 3479"/>
                  <a:gd name="T105" fmla="*/ 135 h 3670"/>
                  <a:gd name="T106" fmla="*/ 1785 w 3479"/>
                  <a:gd name="T107" fmla="*/ 100 h 3670"/>
                  <a:gd name="T108" fmla="*/ 1866 w 3479"/>
                  <a:gd name="T109" fmla="*/ 81 h 3670"/>
                  <a:gd name="T110" fmla="*/ 2213 w 3479"/>
                  <a:gd name="T111" fmla="*/ 11 h 3670"/>
                  <a:gd name="T112" fmla="*/ 2298 w 3479"/>
                  <a:gd name="T113" fmla="*/ 16 h 3670"/>
                  <a:gd name="T114" fmla="*/ 2387 w 3479"/>
                  <a:gd name="T115" fmla="*/ 109 h 3670"/>
                  <a:gd name="T116" fmla="*/ 1562 w 3479"/>
                  <a:gd name="T117" fmla="*/ 3254 h 3670"/>
                  <a:gd name="T118" fmla="*/ 1360 w 3479"/>
                  <a:gd name="T119" fmla="*/ 3405 h 3670"/>
                  <a:gd name="T120" fmla="*/ 1269 w 3479"/>
                  <a:gd name="T121" fmla="*/ 3461 h 3670"/>
                  <a:gd name="T122" fmla="*/ 1452 w 3479"/>
                  <a:gd name="T123" fmla="*/ 3320 h 3670"/>
                  <a:gd name="T124" fmla="*/ 1666 w 3479"/>
                  <a:gd name="T125" fmla="*/ 3168 h 3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79" h="3670">
                    <a:moveTo>
                      <a:pt x="2402" y="127"/>
                    </a:moveTo>
                    <a:lnTo>
                      <a:pt x="2405" y="135"/>
                    </a:lnTo>
                    <a:lnTo>
                      <a:pt x="2410" y="143"/>
                    </a:lnTo>
                    <a:lnTo>
                      <a:pt x="2414" y="152"/>
                    </a:lnTo>
                    <a:lnTo>
                      <a:pt x="2419" y="159"/>
                    </a:lnTo>
                    <a:lnTo>
                      <a:pt x="2423" y="167"/>
                    </a:lnTo>
                    <a:lnTo>
                      <a:pt x="2428" y="176"/>
                    </a:lnTo>
                    <a:lnTo>
                      <a:pt x="2431" y="184"/>
                    </a:lnTo>
                    <a:lnTo>
                      <a:pt x="2434" y="193"/>
                    </a:lnTo>
                    <a:lnTo>
                      <a:pt x="2437" y="203"/>
                    </a:lnTo>
                    <a:lnTo>
                      <a:pt x="2440" y="214"/>
                    </a:lnTo>
                    <a:lnTo>
                      <a:pt x="2443" y="224"/>
                    </a:lnTo>
                    <a:lnTo>
                      <a:pt x="2448" y="234"/>
                    </a:lnTo>
                    <a:lnTo>
                      <a:pt x="2458" y="254"/>
                    </a:lnTo>
                    <a:lnTo>
                      <a:pt x="2470" y="273"/>
                    </a:lnTo>
                    <a:lnTo>
                      <a:pt x="2482" y="293"/>
                    </a:lnTo>
                    <a:lnTo>
                      <a:pt x="2493" y="312"/>
                    </a:lnTo>
                    <a:lnTo>
                      <a:pt x="2502" y="333"/>
                    </a:lnTo>
                    <a:lnTo>
                      <a:pt x="2509" y="353"/>
                    </a:lnTo>
                    <a:lnTo>
                      <a:pt x="2512" y="365"/>
                    </a:lnTo>
                    <a:lnTo>
                      <a:pt x="2517" y="377"/>
                    </a:lnTo>
                    <a:lnTo>
                      <a:pt x="2521" y="387"/>
                    </a:lnTo>
                    <a:lnTo>
                      <a:pt x="2526" y="399"/>
                    </a:lnTo>
                    <a:lnTo>
                      <a:pt x="2530" y="410"/>
                    </a:lnTo>
                    <a:lnTo>
                      <a:pt x="2533" y="422"/>
                    </a:lnTo>
                    <a:lnTo>
                      <a:pt x="2536" y="435"/>
                    </a:lnTo>
                    <a:lnTo>
                      <a:pt x="2536" y="446"/>
                    </a:lnTo>
                    <a:lnTo>
                      <a:pt x="2550" y="481"/>
                    </a:lnTo>
                    <a:lnTo>
                      <a:pt x="2561" y="516"/>
                    </a:lnTo>
                    <a:lnTo>
                      <a:pt x="2573" y="550"/>
                    </a:lnTo>
                    <a:lnTo>
                      <a:pt x="2583" y="585"/>
                    </a:lnTo>
                    <a:lnTo>
                      <a:pt x="2594" y="621"/>
                    </a:lnTo>
                    <a:lnTo>
                      <a:pt x="2604" y="656"/>
                    </a:lnTo>
                    <a:lnTo>
                      <a:pt x="2615" y="691"/>
                    </a:lnTo>
                    <a:lnTo>
                      <a:pt x="2627" y="726"/>
                    </a:lnTo>
                    <a:lnTo>
                      <a:pt x="2637" y="745"/>
                    </a:lnTo>
                    <a:lnTo>
                      <a:pt x="2643" y="768"/>
                    </a:lnTo>
                    <a:lnTo>
                      <a:pt x="2652" y="792"/>
                    </a:lnTo>
                    <a:lnTo>
                      <a:pt x="2660" y="815"/>
                    </a:lnTo>
                    <a:lnTo>
                      <a:pt x="2669" y="838"/>
                    </a:lnTo>
                    <a:lnTo>
                      <a:pt x="2678" y="861"/>
                    </a:lnTo>
                    <a:lnTo>
                      <a:pt x="2686" y="885"/>
                    </a:lnTo>
                    <a:lnTo>
                      <a:pt x="2693" y="908"/>
                    </a:lnTo>
                    <a:lnTo>
                      <a:pt x="2698" y="932"/>
                    </a:lnTo>
                    <a:lnTo>
                      <a:pt x="2705" y="949"/>
                    </a:lnTo>
                    <a:lnTo>
                      <a:pt x="2711" y="967"/>
                    </a:lnTo>
                    <a:lnTo>
                      <a:pt x="2717" y="985"/>
                    </a:lnTo>
                    <a:lnTo>
                      <a:pt x="2723" y="1002"/>
                    </a:lnTo>
                    <a:lnTo>
                      <a:pt x="2731" y="1019"/>
                    </a:lnTo>
                    <a:lnTo>
                      <a:pt x="2737" y="1037"/>
                    </a:lnTo>
                    <a:lnTo>
                      <a:pt x="2744" y="1054"/>
                    </a:lnTo>
                    <a:lnTo>
                      <a:pt x="2752" y="1071"/>
                    </a:lnTo>
                    <a:lnTo>
                      <a:pt x="2753" y="1081"/>
                    </a:lnTo>
                    <a:lnTo>
                      <a:pt x="2756" y="1093"/>
                    </a:lnTo>
                    <a:lnTo>
                      <a:pt x="2759" y="1103"/>
                    </a:lnTo>
                    <a:lnTo>
                      <a:pt x="2764" y="1115"/>
                    </a:lnTo>
                    <a:lnTo>
                      <a:pt x="2768" y="1125"/>
                    </a:lnTo>
                    <a:lnTo>
                      <a:pt x="2773" y="1137"/>
                    </a:lnTo>
                    <a:lnTo>
                      <a:pt x="2776" y="1148"/>
                    </a:lnTo>
                    <a:lnTo>
                      <a:pt x="2777" y="1160"/>
                    </a:lnTo>
                    <a:lnTo>
                      <a:pt x="2783" y="1165"/>
                    </a:lnTo>
                    <a:lnTo>
                      <a:pt x="2788" y="1172"/>
                    </a:lnTo>
                    <a:lnTo>
                      <a:pt x="2791" y="1179"/>
                    </a:lnTo>
                    <a:lnTo>
                      <a:pt x="2794" y="1186"/>
                    </a:lnTo>
                    <a:lnTo>
                      <a:pt x="2796" y="1194"/>
                    </a:lnTo>
                    <a:lnTo>
                      <a:pt x="2797" y="1201"/>
                    </a:lnTo>
                    <a:lnTo>
                      <a:pt x="2799" y="1209"/>
                    </a:lnTo>
                    <a:lnTo>
                      <a:pt x="2802" y="1216"/>
                    </a:lnTo>
                    <a:lnTo>
                      <a:pt x="2823" y="1271"/>
                    </a:lnTo>
                    <a:lnTo>
                      <a:pt x="2844" y="1327"/>
                    </a:lnTo>
                    <a:lnTo>
                      <a:pt x="2866" y="1382"/>
                    </a:lnTo>
                    <a:lnTo>
                      <a:pt x="2889" y="1438"/>
                    </a:lnTo>
                    <a:lnTo>
                      <a:pt x="2912" y="1495"/>
                    </a:lnTo>
                    <a:lnTo>
                      <a:pt x="2934" y="1550"/>
                    </a:lnTo>
                    <a:lnTo>
                      <a:pt x="2957" y="1606"/>
                    </a:lnTo>
                    <a:lnTo>
                      <a:pt x="2979" y="1662"/>
                    </a:lnTo>
                    <a:lnTo>
                      <a:pt x="2996" y="1703"/>
                    </a:lnTo>
                    <a:lnTo>
                      <a:pt x="3012" y="1744"/>
                    </a:lnTo>
                    <a:lnTo>
                      <a:pt x="3031" y="1786"/>
                    </a:lnTo>
                    <a:lnTo>
                      <a:pt x="3050" y="1827"/>
                    </a:lnTo>
                    <a:lnTo>
                      <a:pt x="3071" y="1868"/>
                    </a:lnTo>
                    <a:lnTo>
                      <a:pt x="3092" y="1910"/>
                    </a:lnTo>
                    <a:lnTo>
                      <a:pt x="3115" y="1950"/>
                    </a:lnTo>
                    <a:lnTo>
                      <a:pt x="3141" y="1990"/>
                    </a:lnTo>
                    <a:lnTo>
                      <a:pt x="3145" y="1996"/>
                    </a:lnTo>
                    <a:lnTo>
                      <a:pt x="3150" y="2004"/>
                    </a:lnTo>
                    <a:lnTo>
                      <a:pt x="3153" y="2012"/>
                    </a:lnTo>
                    <a:lnTo>
                      <a:pt x="3156" y="2020"/>
                    </a:lnTo>
                    <a:lnTo>
                      <a:pt x="3157" y="2027"/>
                    </a:lnTo>
                    <a:lnTo>
                      <a:pt x="3160" y="2036"/>
                    </a:lnTo>
                    <a:lnTo>
                      <a:pt x="3163" y="2044"/>
                    </a:lnTo>
                    <a:lnTo>
                      <a:pt x="3166" y="2052"/>
                    </a:lnTo>
                    <a:lnTo>
                      <a:pt x="3190" y="2088"/>
                    </a:lnTo>
                    <a:lnTo>
                      <a:pt x="3213" y="2126"/>
                    </a:lnTo>
                    <a:lnTo>
                      <a:pt x="3234" y="2163"/>
                    </a:lnTo>
                    <a:lnTo>
                      <a:pt x="3257" y="2201"/>
                    </a:lnTo>
                    <a:lnTo>
                      <a:pt x="3279" y="2238"/>
                    </a:lnTo>
                    <a:lnTo>
                      <a:pt x="3302" y="2276"/>
                    </a:lnTo>
                    <a:lnTo>
                      <a:pt x="3326" y="2313"/>
                    </a:lnTo>
                    <a:lnTo>
                      <a:pt x="3350" y="2349"/>
                    </a:lnTo>
                    <a:lnTo>
                      <a:pt x="3365" y="2366"/>
                    </a:lnTo>
                    <a:lnTo>
                      <a:pt x="3379" y="2383"/>
                    </a:lnTo>
                    <a:lnTo>
                      <a:pt x="3391" y="2400"/>
                    </a:lnTo>
                    <a:lnTo>
                      <a:pt x="3404" y="2418"/>
                    </a:lnTo>
                    <a:lnTo>
                      <a:pt x="3418" y="2433"/>
                    </a:lnTo>
                    <a:lnTo>
                      <a:pt x="3433" y="2449"/>
                    </a:lnTo>
                    <a:lnTo>
                      <a:pt x="3442" y="2455"/>
                    </a:lnTo>
                    <a:lnTo>
                      <a:pt x="3451" y="2462"/>
                    </a:lnTo>
                    <a:lnTo>
                      <a:pt x="3461" y="2467"/>
                    </a:lnTo>
                    <a:lnTo>
                      <a:pt x="3473" y="2472"/>
                    </a:lnTo>
                    <a:lnTo>
                      <a:pt x="3476" y="2476"/>
                    </a:lnTo>
                    <a:lnTo>
                      <a:pt x="3478" y="2479"/>
                    </a:lnTo>
                    <a:lnTo>
                      <a:pt x="3479" y="2482"/>
                    </a:lnTo>
                    <a:lnTo>
                      <a:pt x="3479" y="2486"/>
                    </a:lnTo>
                    <a:lnTo>
                      <a:pt x="3478" y="2490"/>
                    </a:lnTo>
                    <a:lnTo>
                      <a:pt x="3476" y="2494"/>
                    </a:lnTo>
                    <a:lnTo>
                      <a:pt x="3475" y="2497"/>
                    </a:lnTo>
                    <a:lnTo>
                      <a:pt x="3473" y="2501"/>
                    </a:lnTo>
                    <a:lnTo>
                      <a:pt x="3425" y="2517"/>
                    </a:lnTo>
                    <a:lnTo>
                      <a:pt x="3379" y="2534"/>
                    </a:lnTo>
                    <a:lnTo>
                      <a:pt x="3332" y="2552"/>
                    </a:lnTo>
                    <a:lnTo>
                      <a:pt x="3284" y="2570"/>
                    </a:lnTo>
                    <a:lnTo>
                      <a:pt x="3237" y="2587"/>
                    </a:lnTo>
                    <a:lnTo>
                      <a:pt x="3189" y="2604"/>
                    </a:lnTo>
                    <a:lnTo>
                      <a:pt x="3141" y="2619"/>
                    </a:lnTo>
                    <a:lnTo>
                      <a:pt x="3091" y="2634"/>
                    </a:lnTo>
                    <a:lnTo>
                      <a:pt x="3065" y="2643"/>
                    </a:lnTo>
                    <a:lnTo>
                      <a:pt x="3038" y="2652"/>
                    </a:lnTo>
                    <a:lnTo>
                      <a:pt x="3012" y="2662"/>
                    </a:lnTo>
                    <a:lnTo>
                      <a:pt x="2985" y="2672"/>
                    </a:lnTo>
                    <a:lnTo>
                      <a:pt x="2960" y="2683"/>
                    </a:lnTo>
                    <a:lnTo>
                      <a:pt x="2934" y="2694"/>
                    </a:lnTo>
                    <a:lnTo>
                      <a:pt x="2907" y="2705"/>
                    </a:lnTo>
                    <a:lnTo>
                      <a:pt x="2881" y="2716"/>
                    </a:lnTo>
                    <a:lnTo>
                      <a:pt x="2866" y="2720"/>
                    </a:lnTo>
                    <a:lnTo>
                      <a:pt x="2853" y="2725"/>
                    </a:lnTo>
                    <a:lnTo>
                      <a:pt x="2838" y="2731"/>
                    </a:lnTo>
                    <a:lnTo>
                      <a:pt x="2824" y="2737"/>
                    </a:lnTo>
                    <a:lnTo>
                      <a:pt x="2811" y="2744"/>
                    </a:lnTo>
                    <a:lnTo>
                      <a:pt x="2796" y="2749"/>
                    </a:lnTo>
                    <a:lnTo>
                      <a:pt x="2782" y="2754"/>
                    </a:lnTo>
                    <a:lnTo>
                      <a:pt x="2767" y="2759"/>
                    </a:lnTo>
                    <a:lnTo>
                      <a:pt x="2755" y="2766"/>
                    </a:lnTo>
                    <a:lnTo>
                      <a:pt x="2741" y="2771"/>
                    </a:lnTo>
                    <a:lnTo>
                      <a:pt x="2728" y="2775"/>
                    </a:lnTo>
                    <a:lnTo>
                      <a:pt x="2714" y="2778"/>
                    </a:lnTo>
                    <a:lnTo>
                      <a:pt x="2699" y="2782"/>
                    </a:lnTo>
                    <a:lnTo>
                      <a:pt x="2686" y="2786"/>
                    </a:lnTo>
                    <a:lnTo>
                      <a:pt x="2674" y="2791"/>
                    </a:lnTo>
                    <a:lnTo>
                      <a:pt x="2660" y="2798"/>
                    </a:lnTo>
                    <a:lnTo>
                      <a:pt x="2654" y="2798"/>
                    </a:lnTo>
                    <a:lnTo>
                      <a:pt x="2648" y="2799"/>
                    </a:lnTo>
                    <a:lnTo>
                      <a:pt x="2642" y="2800"/>
                    </a:lnTo>
                    <a:lnTo>
                      <a:pt x="2637" y="2803"/>
                    </a:lnTo>
                    <a:lnTo>
                      <a:pt x="2631" y="2806"/>
                    </a:lnTo>
                    <a:lnTo>
                      <a:pt x="2627" y="2808"/>
                    </a:lnTo>
                    <a:lnTo>
                      <a:pt x="2622" y="2812"/>
                    </a:lnTo>
                    <a:lnTo>
                      <a:pt x="2618" y="2816"/>
                    </a:lnTo>
                    <a:lnTo>
                      <a:pt x="2585" y="2828"/>
                    </a:lnTo>
                    <a:lnTo>
                      <a:pt x="2551" y="2838"/>
                    </a:lnTo>
                    <a:lnTo>
                      <a:pt x="2517" y="2848"/>
                    </a:lnTo>
                    <a:lnTo>
                      <a:pt x="2482" y="2859"/>
                    </a:lnTo>
                    <a:lnTo>
                      <a:pt x="2449" y="2869"/>
                    </a:lnTo>
                    <a:lnTo>
                      <a:pt x="2416" y="2882"/>
                    </a:lnTo>
                    <a:lnTo>
                      <a:pt x="2401" y="2888"/>
                    </a:lnTo>
                    <a:lnTo>
                      <a:pt x="2386" y="2896"/>
                    </a:lnTo>
                    <a:lnTo>
                      <a:pt x="2371" y="2905"/>
                    </a:lnTo>
                    <a:lnTo>
                      <a:pt x="2356" y="2914"/>
                    </a:lnTo>
                    <a:lnTo>
                      <a:pt x="2351" y="2912"/>
                    </a:lnTo>
                    <a:lnTo>
                      <a:pt x="2347" y="2912"/>
                    </a:lnTo>
                    <a:lnTo>
                      <a:pt x="2342" y="2913"/>
                    </a:lnTo>
                    <a:lnTo>
                      <a:pt x="2338" y="2916"/>
                    </a:lnTo>
                    <a:lnTo>
                      <a:pt x="2335" y="2918"/>
                    </a:lnTo>
                    <a:lnTo>
                      <a:pt x="2330" y="2922"/>
                    </a:lnTo>
                    <a:lnTo>
                      <a:pt x="2326" y="2925"/>
                    </a:lnTo>
                    <a:lnTo>
                      <a:pt x="2321" y="2926"/>
                    </a:lnTo>
                    <a:lnTo>
                      <a:pt x="2321" y="2934"/>
                    </a:lnTo>
                    <a:lnTo>
                      <a:pt x="2313" y="2934"/>
                    </a:lnTo>
                    <a:lnTo>
                      <a:pt x="2292" y="2949"/>
                    </a:lnTo>
                    <a:lnTo>
                      <a:pt x="2273" y="2965"/>
                    </a:lnTo>
                    <a:lnTo>
                      <a:pt x="2252" y="2979"/>
                    </a:lnTo>
                    <a:lnTo>
                      <a:pt x="2232" y="2993"/>
                    </a:lnTo>
                    <a:lnTo>
                      <a:pt x="2213" y="3007"/>
                    </a:lnTo>
                    <a:lnTo>
                      <a:pt x="2191" y="3023"/>
                    </a:lnTo>
                    <a:lnTo>
                      <a:pt x="2170" y="3037"/>
                    </a:lnTo>
                    <a:lnTo>
                      <a:pt x="2149" y="3053"/>
                    </a:lnTo>
                    <a:lnTo>
                      <a:pt x="2139" y="3063"/>
                    </a:lnTo>
                    <a:lnTo>
                      <a:pt x="2127" y="3071"/>
                    </a:lnTo>
                    <a:lnTo>
                      <a:pt x="2115" y="3078"/>
                    </a:lnTo>
                    <a:lnTo>
                      <a:pt x="2101" y="3086"/>
                    </a:lnTo>
                    <a:lnTo>
                      <a:pt x="2089" y="3093"/>
                    </a:lnTo>
                    <a:lnTo>
                      <a:pt x="2075" y="3102"/>
                    </a:lnTo>
                    <a:lnTo>
                      <a:pt x="2065" y="3111"/>
                    </a:lnTo>
                    <a:lnTo>
                      <a:pt x="2054" y="3124"/>
                    </a:lnTo>
                    <a:lnTo>
                      <a:pt x="2051" y="3125"/>
                    </a:lnTo>
                    <a:lnTo>
                      <a:pt x="2047" y="3126"/>
                    </a:lnTo>
                    <a:lnTo>
                      <a:pt x="2044" y="3128"/>
                    </a:lnTo>
                    <a:lnTo>
                      <a:pt x="2041" y="3129"/>
                    </a:lnTo>
                    <a:lnTo>
                      <a:pt x="2038" y="3131"/>
                    </a:lnTo>
                    <a:lnTo>
                      <a:pt x="2035" y="3133"/>
                    </a:lnTo>
                    <a:lnTo>
                      <a:pt x="2032" y="3135"/>
                    </a:lnTo>
                    <a:lnTo>
                      <a:pt x="2029" y="3138"/>
                    </a:lnTo>
                    <a:lnTo>
                      <a:pt x="2027" y="3146"/>
                    </a:lnTo>
                    <a:lnTo>
                      <a:pt x="2027" y="3153"/>
                    </a:lnTo>
                    <a:lnTo>
                      <a:pt x="2026" y="3160"/>
                    </a:lnTo>
                    <a:lnTo>
                      <a:pt x="2024" y="3168"/>
                    </a:lnTo>
                    <a:lnTo>
                      <a:pt x="2023" y="3175"/>
                    </a:lnTo>
                    <a:lnTo>
                      <a:pt x="2020" y="3181"/>
                    </a:lnTo>
                    <a:lnTo>
                      <a:pt x="2015" y="3186"/>
                    </a:lnTo>
                    <a:lnTo>
                      <a:pt x="2009" y="3190"/>
                    </a:lnTo>
                    <a:lnTo>
                      <a:pt x="2000" y="3193"/>
                    </a:lnTo>
                    <a:lnTo>
                      <a:pt x="1991" y="3195"/>
                    </a:lnTo>
                    <a:lnTo>
                      <a:pt x="1982" y="3195"/>
                    </a:lnTo>
                    <a:lnTo>
                      <a:pt x="1973" y="3193"/>
                    </a:lnTo>
                    <a:lnTo>
                      <a:pt x="1964" y="3193"/>
                    </a:lnTo>
                    <a:lnTo>
                      <a:pt x="1955" y="3195"/>
                    </a:lnTo>
                    <a:lnTo>
                      <a:pt x="1950" y="3196"/>
                    </a:lnTo>
                    <a:lnTo>
                      <a:pt x="1947" y="3199"/>
                    </a:lnTo>
                    <a:lnTo>
                      <a:pt x="1943" y="3201"/>
                    </a:lnTo>
                    <a:lnTo>
                      <a:pt x="1940" y="3205"/>
                    </a:lnTo>
                    <a:lnTo>
                      <a:pt x="1911" y="3231"/>
                    </a:lnTo>
                    <a:lnTo>
                      <a:pt x="1881" y="3257"/>
                    </a:lnTo>
                    <a:lnTo>
                      <a:pt x="1851" y="3280"/>
                    </a:lnTo>
                    <a:lnTo>
                      <a:pt x="1819" y="3302"/>
                    </a:lnTo>
                    <a:lnTo>
                      <a:pt x="1788" y="3325"/>
                    </a:lnTo>
                    <a:lnTo>
                      <a:pt x="1756" y="3347"/>
                    </a:lnTo>
                    <a:lnTo>
                      <a:pt x="1724" y="3371"/>
                    </a:lnTo>
                    <a:lnTo>
                      <a:pt x="1693" y="3394"/>
                    </a:lnTo>
                    <a:lnTo>
                      <a:pt x="1667" y="3412"/>
                    </a:lnTo>
                    <a:lnTo>
                      <a:pt x="1640" y="3430"/>
                    </a:lnTo>
                    <a:lnTo>
                      <a:pt x="1613" y="3447"/>
                    </a:lnTo>
                    <a:lnTo>
                      <a:pt x="1586" y="3465"/>
                    </a:lnTo>
                    <a:lnTo>
                      <a:pt x="1560" y="3483"/>
                    </a:lnTo>
                    <a:lnTo>
                      <a:pt x="1535" y="3501"/>
                    </a:lnTo>
                    <a:lnTo>
                      <a:pt x="1509" y="3521"/>
                    </a:lnTo>
                    <a:lnTo>
                      <a:pt x="1486" y="3540"/>
                    </a:lnTo>
                    <a:lnTo>
                      <a:pt x="1474" y="3548"/>
                    </a:lnTo>
                    <a:lnTo>
                      <a:pt x="1464" y="3554"/>
                    </a:lnTo>
                    <a:lnTo>
                      <a:pt x="1455" y="3562"/>
                    </a:lnTo>
                    <a:lnTo>
                      <a:pt x="1444" y="3570"/>
                    </a:lnTo>
                    <a:lnTo>
                      <a:pt x="1435" y="3579"/>
                    </a:lnTo>
                    <a:lnTo>
                      <a:pt x="1426" y="3586"/>
                    </a:lnTo>
                    <a:lnTo>
                      <a:pt x="1416" y="3594"/>
                    </a:lnTo>
                    <a:lnTo>
                      <a:pt x="1407" y="3602"/>
                    </a:lnTo>
                    <a:lnTo>
                      <a:pt x="1407" y="3607"/>
                    </a:lnTo>
                    <a:lnTo>
                      <a:pt x="1405" y="3614"/>
                    </a:lnTo>
                    <a:lnTo>
                      <a:pt x="1404" y="3620"/>
                    </a:lnTo>
                    <a:lnTo>
                      <a:pt x="1401" y="3625"/>
                    </a:lnTo>
                    <a:lnTo>
                      <a:pt x="1396" y="3630"/>
                    </a:lnTo>
                    <a:lnTo>
                      <a:pt x="1391" y="3637"/>
                    </a:lnTo>
                    <a:lnTo>
                      <a:pt x="1387" y="3642"/>
                    </a:lnTo>
                    <a:lnTo>
                      <a:pt x="1381" y="3646"/>
                    </a:lnTo>
                    <a:lnTo>
                      <a:pt x="1373" y="3649"/>
                    </a:lnTo>
                    <a:lnTo>
                      <a:pt x="1364" y="3651"/>
                    </a:lnTo>
                    <a:lnTo>
                      <a:pt x="1357" y="3655"/>
                    </a:lnTo>
                    <a:lnTo>
                      <a:pt x="1348" y="3656"/>
                    </a:lnTo>
                    <a:lnTo>
                      <a:pt x="1339" y="3658"/>
                    </a:lnTo>
                    <a:lnTo>
                      <a:pt x="1331" y="3658"/>
                    </a:lnTo>
                    <a:lnTo>
                      <a:pt x="1322" y="3656"/>
                    </a:lnTo>
                    <a:lnTo>
                      <a:pt x="1315" y="3651"/>
                    </a:lnTo>
                    <a:lnTo>
                      <a:pt x="1310" y="3651"/>
                    </a:lnTo>
                    <a:lnTo>
                      <a:pt x="1304" y="3652"/>
                    </a:lnTo>
                    <a:lnTo>
                      <a:pt x="1300" y="3654"/>
                    </a:lnTo>
                    <a:lnTo>
                      <a:pt x="1297" y="3656"/>
                    </a:lnTo>
                    <a:lnTo>
                      <a:pt x="1292" y="3658"/>
                    </a:lnTo>
                    <a:lnTo>
                      <a:pt x="1289" y="3660"/>
                    </a:lnTo>
                    <a:lnTo>
                      <a:pt x="1285" y="3663"/>
                    </a:lnTo>
                    <a:lnTo>
                      <a:pt x="1282" y="3665"/>
                    </a:lnTo>
                    <a:lnTo>
                      <a:pt x="1274" y="3668"/>
                    </a:lnTo>
                    <a:lnTo>
                      <a:pt x="1266" y="3670"/>
                    </a:lnTo>
                    <a:lnTo>
                      <a:pt x="1257" y="3670"/>
                    </a:lnTo>
                    <a:lnTo>
                      <a:pt x="1251" y="3669"/>
                    </a:lnTo>
                    <a:lnTo>
                      <a:pt x="1244" y="3667"/>
                    </a:lnTo>
                    <a:lnTo>
                      <a:pt x="1238" y="3664"/>
                    </a:lnTo>
                    <a:lnTo>
                      <a:pt x="1232" y="3659"/>
                    </a:lnTo>
                    <a:lnTo>
                      <a:pt x="1226" y="3655"/>
                    </a:lnTo>
                    <a:lnTo>
                      <a:pt x="1214" y="3645"/>
                    </a:lnTo>
                    <a:lnTo>
                      <a:pt x="1203" y="3633"/>
                    </a:lnTo>
                    <a:lnTo>
                      <a:pt x="1194" y="3623"/>
                    </a:lnTo>
                    <a:lnTo>
                      <a:pt x="1185" y="3614"/>
                    </a:lnTo>
                    <a:lnTo>
                      <a:pt x="1181" y="3608"/>
                    </a:lnTo>
                    <a:lnTo>
                      <a:pt x="1178" y="3603"/>
                    </a:lnTo>
                    <a:lnTo>
                      <a:pt x="1176" y="3597"/>
                    </a:lnTo>
                    <a:lnTo>
                      <a:pt x="1175" y="3592"/>
                    </a:lnTo>
                    <a:lnTo>
                      <a:pt x="1173" y="3586"/>
                    </a:lnTo>
                    <a:lnTo>
                      <a:pt x="1173" y="3580"/>
                    </a:lnTo>
                    <a:lnTo>
                      <a:pt x="1175" y="3574"/>
                    </a:lnTo>
                    <a:lnTo>
                      <a:pt x="1176" y="3567"/>
                    </a:lnTo>
                    <a:lnTo>
                      <a:pt x="1179" y="3564"/>
                    </a:lnTo>
                    <a:lnTo>
                      <a:pt x="1184" y="3563"/>
                    </a:lnTo>
                    <a:lnTo>
                      <a:pt x="1187" y="3562"/>
                    </a:lnTo>
                    <a:lnTo>
                      <a:pt x="1190" y="3559"/>
                    </a:lnTo>
                    <a:lnTo>
                      <a:pt x="1193" y="3557"/>
                    </a:lnTo>
                    <a:lnTo>
                      <a:pt x="1194" y="3554"/>
                    </a:lnTo>
                    <a:lnTo>
                      <a:pt x="1196" y="3552"/>
                    </a:lnTo>
                    <a:lnTo>
                      <a:pt x="1196" y="3548"/>
                    </a:lnTo>
                    <a:lnTo>
                      <a:pt x="1194" y="3544"/>
                    </a:lnTo>
                    <a:lnTo>
                      <a:pt x="1190" y="3540"/>
                    </a:lnTo>
                    <a:lnTo>
                      <a:pt x="1187" y="3536"/>
                    </a:lnTo>
                    <a:lnTo>
                      <a:pt x="1182" y="3531"/>
                    </a:lnTo>
                    <a:lnTo>
                      <a:pt x="1179" y="3527"/>
                    </a:lnTo>
                    <a:lnTo>
                      <a:pt x="1175" y="3523"/>
                    </a:lnTo>
                    <a:lnTo>
                      <a:pt x="1170" y="3519"/>
                    </a:lnTo>
                    <a:lnTo>
                      <a:pt x="1166" y="3515"/>
                    </a:lnTo>
                    <a:lnTo>
                      <a:pt x="1159" y="3508"/>
                    </a:lnTo>
                    <a:lnTo>
                      <a:pt x="1155" y="3501"/>
                    </a:lnTo>
                    <a:lnTo>
                      <a:pt x="1152" y="3495"/>
                    </a:lnTo>
                    <a:lnTo>
                      <a:pt x="1150" y="3488"/>
                    </a:lnTo>
                    <a:lnTo>
                      <a:pt x="1150" y="3483"/>
                    </a:lnTo>
                    <a:lnTo>
                      <a:pt x="1150" y="3477"/>
                    </a:lnTo>
                    <a:lnTo>
                      <a:pt x="1153" y="3471"/>
                    </a:lnTo>
                    <a:lnTo>
                      <a:pt x="1156" y="3465"/>
                    </a:lnTo>
                    <a:lnTo>
                      <a:pt x="1163" y="3453"/>
                    </a:lnTo>
                    <a:lnTo>
                      <a:pt x="1172" y="3443"/>
                    </a:lnTo>
                    <a:lnTo>
                      <a:pt x="1182" y="3431"/>
                    </a:lnTo>
                    <a:lnTo>
                      <a:pt x="1191" y="3420"/>
                    </a:lnTo>
                    <a:lnTo>
                      <a:pt x="1205" y="3405"/>
                    </a:lnTo>
                    <a:lnTo>
                      <a:pt x="1218" y="3393"/>
                    </a:lnTo>
                    <a:lnTo>
                      <a:pt x="1233" y="3380"/>
                    </a:lnTo>
                    <a:lnTo>
                      <a:pt x="1248" y="3368"/>
                    </a:lnTo>
                    <a:lnTo>
                      <a:pt x="1263" y="3356"/>
                    </a:lnTo>
                    <a:lnTo>
                      <a:pt x="1279" y="3345"/>
                    </a:lnTo>
                    <a:lnTo>
                      <a:pt x="1294" y="3333"/>
                    </a:lnTo>
                    <a:lnTo>
                      <a:pt x="1309" y="3320"/>
                    </a:lnTo>
                    <a:lnTo>
                      <a:pt x="1318" y="3315"/>
                    </a:lnTo>
                    <a:lnTo>
                      <a:pt x="1328" y="3309"/>
                    </a:lnTo>
                    <a:lnTo>
                      <a:pt x="1339" y="3302"/>
                    </a:lnTo>
                    <a:lnTo>
                      <a:pt x="1349" y="3296"/>
                    </a:lnTo>
                    <a:lnTo>
                      <a:pt x="1360" y="3288"/>
                    </a:lnTo>
                    <a:lnTo>
                      <a:pt x="1370" y="3281"/>
                    </a:lnTo>
                    <a:lnTo>
                      <a:pt x="1379" y="3274"/>
                    </a:lnTo>
                    <a:lnTo>
                      <a:pt x="1388" y="3267"/>
                    </a:lnTo>
                    <a:lnTo>
                      <a:pt x="1402" y="3258"/>
                    </a:lnTo>
                    <a:lnTo>
                      <a:pt x="1414" y="3252"/>
                    </a:lnTo>
                    <a:lnTo>
                      <a:pt x="1428" y="3244"/>
                    </a:lnTo>
                    <a:lnTo>
                      <a:pt x="1441" y="3236"/>
                    </a:lnTo>
                    <a:lnTo>
                      <a:pt x="1455" y="3228"/>
                    </a:lnTo>
                    <a:lnTo>
                      <a:pt x="1467" y="3221"/>
                    </a:lnTo>
                    <a:lnTo>
                      <a:pt x="1479" y="3212"/>
                    </a:lnTo>
                    <a:lnTo>
                      <a:pt x="1489" y="3203"/>
                    </a:lnTo>
                    <a:lnTo>
                      <a:pt x="1504" y="3193"/>
                    </a:lnTo>
                    <a:lnTo>
                      <a:pt x="1521" y="3184"/>
                    </a:lnTo>
                    <a:lnTo>
                      <a:pt x="1538" y="3174"/>
                    </a:lnTo>
                    <a:lnTo>
                      <a:pt x="1554" y="3164"/>
                    </a:lnTo>
                    <a:lnTo>
                      <a:pt x="1572" y="3153"/>
                    </a:lnTo>
                    <a:lnTo>
                      <a:pt x="1589" y="3144"/>
                    </a:lnTo>
                    <a:lnTo>
                      <a:pt x="1607" y="3134"/>
                    </a:lnTo>
                    <a:lnTo>
                      <a:pt x="1623" y="3126"/>
                    </a:lnTo>
                    <a:lnTo>
                      <a:pt x="1634" y="3121"/>
                    </a:lnTo>
                    <a:lnTo>
                      <a:pt x="1643" y="3115"/>
                    </a:lnTo>
                    <a:lnTo>
                      <a:pt x="1652" y="3109"/>
                    </a:lnTo>
                    <a:lnTo>
                      <a:pt x="1663" y="3104"/>
                    </a:lnTo>
                    <a:lnTo>
                      <a:pt x="1672" y="3099"/>
                    </a:lnTo>
                    <a:lnTo>
                      <a:pt x="1681" y="3093"/>
                    </a:lnTo>
                    <a:lnTo>
                      <a:pt x="1688" y="3086"/>
                    </a:lnTo>
                    <a:lnTo>
                      <a:pt x="1696" y="3078"/>
                    </a:lnTo>
                    <a:lnTo>
                      <a:pt x="1690" y="3075"/>
                    </a:lnTo>
                    <a:lnTo>
                      <a:pt x="1684" y="3072"/>
                    </a:lnTo>
                    <a:lnTo>
                      <a:pt x="1678" y="3073"/>
                    </a:lnTo>
                    <a:lnTo>
                      <a:pt x="1673" y="3076"/>
                    </a:lnTo>
                    <a:lnTo>
                      <a:pt x="1667" y="3078"/>
                    </a:lnTo>
                    <a:lnTo>
                      <a:pt x="1663" y="3081"/>
                    </a:lnTo>
                    <a:lnTo>
                      <a:pt x="1657" y="3082"/>
                    </a:lnTo>
                    <a:lnTo>
                      <a:pt x="1651" y="3082"/>
                    </a:lnTo>
                    <a:lnTo>
                      <a:pt x="1611" y="3093"/>
                    </a:lnTo>
                    <a:lnTo>
                      <a:pt x="1574" y="3104"/>
                    </a:lnTo>
                    <a:lnTo>
                      <a:pt x="1536" y="3115"/>
                    </a:lnTo>
                    <a:lnTo>
                      <a:pt x="1498" y="3125"/>
                    </a:lnTo>
                    <a:lnTo>
                      <a:pt x="1459" y="3133"/>
                    </a:lnTo>
                    <a:lnTo>
                      <a:pt x="1422" y="3139"/>
                    </a:lnTo>
                    <a:lnTo>
                      <a:pt x="1381" y="3144"/>
                    </a:lnTo>
                    <a:lnTo>
                      <a:pt x="1340" y="3148"/>
                    </a:lnTo>
                    <a:lnTo>
                      <a:pt x="1336" y="3146"/>
                    </a:lnTo>
                    <a:lnTo>
                      <a:pt x="1333" y="3143"/>
                    </a:lnTo>
                    <a:lnTo>
                      <a:pt x="1331" y="3140"/>
                    </a:lnTo>
                    <a:lnTo>
                      <a:pt x="1331" y="3137"/>
                    </a:lnTo>
                    <a:lnTo>
                      <a:pt x="1331" y="3134"/>
                    </a:lnTo>
                    <a:lnTo>
                      <a:pt x="1331" y="3130"/>
                    </a:lnTo>
                    <a:lnTo>
                      <a:pt x="1331" y="3126"/>
                    </a:lnTo>
                    <a:lnTo>
                      <a:pt x="1331" y="3124"/>
                    </a:lnTo>
                    <a:lnTo>
                      <a:pt x="1328" y="3121"/>
                    </a:lnTo>
                    <a:lnTo>
                      <a:pt x="1325" y="3118"/>
                    </a:lnTo>
                    <a:lnTo>
                      <a:pt x="1322" y="3115"/>
                    </a:lnTo>
                    <a:lnTo>
                      <a:pt x="1319" y="3111"/>
                    </a:lnTo>
                    <a:lnTo>
                      <a:pt x="1316" y="3103"/>
                    </a:lnTo>
                    <a:lnTo>
                      <a:pt x="1312" y="3095"/>
                    </a:lnTo>
                    <a:lnTo>
                      <a:pt x="1309" y="3089"/>
                    </a:lnTo>
                    <a:lnTo>
                      <a:pt x="1303" y="3085"/>
                    </a:lnTo>
                    <a:lnTo>
                      <a:pt x="1300" y="3085"/>
                    </a:lnTo>
                    <a:lnTo>
                      <a:pt x="1295" y="3086"/>
                    </a:lnTo>
                    <a:lnTo>
                      <a:pt x="1291" y="3087"/>
                    </a:lnTo>
                    <a:lnTo>
                      <a:pt x="1286" y="3091"/>
                    </a:lnTo>
                    <a:lnTo>
                      <a:pt x="1265" y="3095"/>
                    </a:lnTo>
                    <a:lnTo>
                      <a:pt x="1247" y="3099"/>
                    </a:lnTo>
                    <a:lnTo>
                      <a:pt x="1227" y="3103"/>
                    </a:lnTo>
                    <a:lnTo>
                      <a:pt x="1208" y="3107"/>
                    </a:lnTo>
                    <a:lnTo>
                      <a:pt x="1188" y="3112"/>
                    </a:lnTo>
                    <a:lnTo>
                      <a:pt x="1170" y="3117"/>
                    </a:lnTo>
                    <a:lnTo>
                      <a:pt x="1152" y="3122"/>
                    </a:lnTo>
                    <a:lnTo>
                      <a:pt x="1134" y="3129"/>
                    </a:lnTo>
                    <a:lnTo>
                      <a:pt x="1131" y="3129"/>
                    </a:lnTo>
                    <a:lnTo>
                      <a:pt x="1128" y="3130"/>
                    </a:lnTo>
                    <a:lnTo>
                      <a:pt x="1123" y="3131"/>
                    </a:lnTo>
                    <a:lnTo>
                      <a:pt x="1120" y="3133"/>
                    </a:lnTo>
                    <a:lnTo>
                      <a:pt x="1116" y="3133"/>
                    </a:lnTo>
                    <a:lnTo>
                      <a:pt x="1113" y="3134"/>
                    </a:lnTo>
                    <a:lnTo>
                      <a:pt x="1108" y="3133"/>
                    </a:lnTo>
                    <a:lnTo>
                      <a:pt x="1105" y="3130"/>
                    </a:lnTo>
                    <a:lnTo>
                      <a:pt x="1090" y="3113"/>
                    </a:lnTo>
                    <a:lnTo>
                      <a:pt x="1080" y="3116"/>
                    </a:lnTo>
                    <a:lnTo>
                      <a:pt x="1071" y="3120"/>
                    </a:lnTo>
                    <a:lnTo>
                      <a:pt x="1062" y="3125"/>
                    </a:lnTo>
                    <a:lnTo>
                      <a:pt x="1054" y="3130"/>
                    </a:lnTo>
                    <a:lnTo>
                      <a:pt x="1047" y="3137"/>
                    </a:lnTo>
                    <a:lnTo>
                      <a:pt x="1037" y="3142"/>
                    </a:lnTo>
                    <a:lnTo>
                      <a:pt x="1028" y="3146"/>
                    </a:lnTo>
                    <a:lnTo>
                      <a:pt x="1018" y="3148"/>
                    </a:lnTo>
                    <a:lnTo>
                      <a:pt x="986" y="3173"/>
                    </a:lnTo>
                    <a:lnTo>
                      <a:pt x="982" y="3170"/>
                    </a:lnTo>
                    <a:lnTo>
                      <a:pt x="979" y="3168"/>
                    </a:lnTo>
                    <a:lnTo>
                      <a:pt x="974" y="3165"/>
                    </a:lnTo>
                    <a:lnTo>
                      <a:pt x="973" y="3161"/>
                    </a:lnTo>
                    <a:lnTo>
                      <a:pt x="970" y="3157"/>
                    </a:lnTo>
                    <a:lnTo>
                      <a:pt x="968" y="3153"/>
                    </a:lnTo>
                    <a:lnTo>
                      <a:pt x="967" y="3150"/>
                    </a:lnTo>
                    <a:lnTo>
                      <a:pt x="964" y="3146"/>
                    </a:lnTo>
                    <a:lnTo>
                      <a:pt x="955" y="3150"/>
                    </a:lnTo>
                    <a:lnTo>
                      <a:pt x="947" y="3153"/>
                    </a:lnTo>
                    <a:lnTo>
                      <a:pt x="938" y="3157"/>
                    </a:lnTo>
                    <a:lnTo>
                      <a:pt x="931" y="3160"/>
                    </a:lnTo>
                    <a:lnTo>
                      <a:pt x="923" y="3164"/>
                    </a:lnTo>
                    <a:lnTo>
                      <a:pt x="915" y="3168"/>
                    </a:lnTo>
                    <a:lnTo>
                      <a:pt x="908" y="3171"/>
                    </a:lnTo>
                    <a:lnTo>
                      <a:pt x="900" y="3175"/>
                    </a:lnTo>
                    <a:lnTo>
                      <a:pt x="896" y="3174"/>
                    </a:lnTo>
                    <a:lnTo>
                      <a:pt x="891" y="3173"/>
                    </a:lnTo>
                    <a:lnTo>
                      <a:pt x="888" y="3171"/>
                    </a:lnTo>
                    <a:lnTo>
                      <a:pt x="887" y="3169"/>
                    </a:lnTo>
                    <a:lnTo>
                      <a:pt x="887" y="3164"/>
                    </a:lnTo>
                    <a:lnTo>
                      <a:pt x="887" y="3157"/>
                    </a:lnTo>
                    <a:lnTo>
                      <a:pt x="888" y="3151"/>
                    </a:lnTo>
                    <a:lnTo>
                      <a:pt x="888" y="3144"/>
                    </a:lnTo>
                    <a:lnTo>
                      <a:pt x="888" y="3142"/>
                    </a:lnTo>
                    <a:lnTo>
                      <a:pt x="888" y="3138"/>
                    </a:lnTo>
                    <a:lnTo>
                      <a:pt x="885" y="3135"/>
                    </a:lnTo>
                    <a:lnTo>
                      <a:pt x="884" y="3134"/>
                    </a:lnTo>
                    <a:lnTo>
                      <a:pt x="876" y="3137"/>
                    </a:lnTo>
                    <a:lnTo>
                      <a:pt x="869" y="3140"/>
                    </a:lnTo>
                    <a:lnTo>
                      <a:pt x="860" y="3146"/>
                    </a:lnTo>
                    <a:lnTo>
                      <a:pt x="852" y="3150"/>
                    </a:lnTo>
                    <a:lnTo>
                      <a:pt x="845" y="3152"/>
                    </a:lnTo>
                    <a:lnTo>
                      <a:pt x="837" y="3153"/>
                    </a:lnTo>
                    <a:lnTo>
                      <a:pt x="833" y="3153"/>
                    </a:lnTo>
                    <a:lnTo>
                      <a:pt x="828" y="3152"/>
                    </a:lnTo>
                    <a:lnTo>
                      <a:pt x="824" y="3150"/>
                    </a:lnTo>
                    <a:lnTo>
                      <a:pt x="821" y="3146"/>
                    </a:lnTo>
                    <a:lnTo>
                      <a:pt x="822" y="3116"/>
                    </a:lnTo>
                    <a:lnTo>
                      <a:pt x="822" y="3087"/>
                    </a:lnTo>
                    <a:lnTo>
                      <a:pt x="824" y="3060"/>
                    </a:lnTo>
                    <a:lnTo>
                      <a:pt x="822" y="3034"/>
                    </a:lnTo>
                    <a:lnTo>
                      <a:pt x="821" y="3007"/>
                    </a:lnTo>
                    <a:lnTo>
                      <a:pt x="819" y="2981"/>
                    </a:lnTo>
                    <a:lnTo>
                      <a:pt x="816" y="2954"/>
                    </a:lnTo>
                    <a:lnTo>
                      <a:pt x="812" y="2926"/>
                    </a:lnTo>
                    <a:lnTo>
                      <a:pt x="812" y="2905"/>
                    </a:lnTo>
                    <a:lnTo>
                      <a:pt x="810" y="2883"/>
                    </a:lnTo>
                    <a:lnTo>
                      <a:pt x="808" y="2863"/>
                    </a:lnTo>
                    <a:lnTo>
                      <a:pt x="805" y="2841"/>
                    </a:lnTo>
                    <a:lnTo>
                      <a:pt x="804" y="2820"/>
                    </a:lnTo>
                    <a:lnTo>
                      <a:pt x="801" y="2797"/>
                    </a:lnTo>
                    <a:lnTo>
                      <a:pt x="798" y="2775"/>
                    </a:lnTo>
                    <a:lnTo>
                      <a:pt x="795" y="2751"/>
                    </a:lnTo>
                    <a:lnTo>
                      <a:pt x="789" y="2731"/>
                    </a:lnTo>
                    <a:lnTo>
                      <a:pt x="783" y="2710"/>
                    </a:lnTo>
                    <a:lnTo>
                      <a:pt x="778" y="2688"/>
                    </a:lnTo>
                    <a:lnTo>
                      <a:pt x="774" y="2666"/>
                    </a:lnTo>
                    <a:lnTo>
                      <a:pt x="771" y="2644"/>
                    </a:lnTo>
                    <a:lnTo>
                      <a:pt x="766" y="2621"/>
                    </a:lnTo>
                    <a:lnTo>
                      <a:pt x="763" y="2599"/>
                    </a:lnTo>
                    <a:lnTo>
                      <a:pt x="760" y="2576"/>
                    </a:lnTo>
                    <a:lnTo>
                      <a:pt x="756" y="2568"/>
                    </a:lnTo>
                    <a:lnTo>
                      <a:pt x="753" y="2559"/>
                    </a:lnTo>
                    <a:lnTo>
                      <a:pt x="748" y="2550"/>
                    </a:lnTo>
                    <a:lnTo>
                      <a:pt x="745" y="2541"/>
                    </a:lnTo>
                    <a:lnTo>
                      <a:pt x="744" y="2532"/>
                    </a:lnTo>
                    <a:lnTo>
                      <a:pt x="741" y="2523"/>
                    </a:lnTo>
                    <a:lnTo>
                      <a:pt x="741" y="2512"/>
                    </a:lnTo>
                    <a:lnTo>
                      <a:pt x="739" y="2502"/>
                    </a:lnTo>
                    <a:lnTo>
                      <a:pt x="724" y="2463"/>
                    </a:lnTo>
                    <a:lnTo>
                      <a:pt x="709" y="2424"/>
                    </a:lnTo>
                    <a:lnTo>
                      <a:pt x="694" y="2386"/>
                    </a:lnTo>
                    <a:lnTo>
                      <a:pt x="679" y="2348"/>
                    </a:lnTo>
                    <a:lnTo>
                      <a:pt x="664" y="2311"/>
                    </a:lnTo>
                    <a:lnTo>
                      <a:pt x="649" y="2272"/>
                    </a:lnTo>
                    <a:lnTo>
                      <a:pt x="632" y="2233"/>
                    </a:lnTo>
                    <a:lnTo>
                      <a:pt x="617" y="2194"/>
                    </a:lnTo>
                    <a:lnTo>
                      <a:pt x="602" y="2172"/>
                    </a:lnTo>
                    <a:lnTo>
                      <a:pt x="589" y="2150"/>
                    </a:lnTo>
                    <a:lnTo>
                      <a:pt x="575" y="2127"/>
                    </a:lnTo>
                    <a:lnTo>
                      <a:pt x="560" y="2105"/>
                    </a:lnTo>
                    <a:lnTo>
                      <a:pt x="546" y="2083"/>
                    </a:lnTo>
                    <a:lnTo>
                      <a:pt x="531" y="2061"/>
                    </a:lnTo>
                    <a:lnTo>
                      <a:pt x="516" y="2039"/>
                    </a:lnTo>
                    <a:lnTo>
                      <a:pt x="501" y="2017"/>
                    </a:lnTo>
                    <a:lnTo>
                      <a:pt x="474" y="1986"/>
                    </a:lnTo>
                    <a:lnTo>
                      <a:pt x="447" y="1956"/>
                    </a:lnTo>
                    <a:lnTo>
                      <a:pt x="420" y="1924"/>
                    </a:lnTo>
                    <a:lnTo>
                      <a:pt x="394" y="1893"/>
                    </a:lnTo>
                    <a:lnTo>
                      <a:pt x="367" y="1862"/>
                    </a:lnTo>
                    <a:lnTo>
                      <a:pt x="338" y="1831"/>
                    </a:lnTo>
                    <a:lnTo>
                      <a:pt x="311" y="1800"/>
                    </a:lnTo>
                    <a:lnTo>
                      <a:pt x="283" y="1770"/>
                    </a:lnTo>
                    <a:lnTo>
                      <a:pt x="262" y="1742"/>
                    </a:lnTo>
                    <a:lnTo>
                      <a:pt x="239" y="1713"/>
                    </a:lnTo>
                    <a:lnTo>
                      <a:pt x="216" y="1686"/>
                    </a:lnTo>
                    <a:lnTo>
                      <a:pt x="192" y="1658"/>
                    </a:lnTo>
                    <a:lnTo>
                      <a:pt x="171" y="1628"/>
                    </a:lnTo>
                    <a:lnTo>
                      <a:pt x="150" y="1598"/>
                    </a:lnTo>
                    <a:lnTo>
                      <a:pt x="141" y="1584"/>
                    </a:lnTo>
                    <a:lnTo>
                      <a:pt x="134" y="1568"/>
                    </a:lnTo>
                    <a:lnTo>
                      <a:pt x="126" y="1552"/>
                    </a:lnTo>
                    <a:lnTo>
                      <a:pt x="120" y="1536"/>
                    </a:lnTo>
                    <a:lnTo>
                      <a:pt x="109" y="1522"/>
                    </a:lnTo>
                    <a:lnTo>
                      <a:pt x="100" y="1506"/>
                    </a:lnTo>
                    <a:lnTo>
                      <a:pt x="91" y="1491"/>
                    </a:lnTo>
                    <a:lnTo>
                      <a:pt x="82" y="1475"/>
                    </a:lnTo>
                    <a:lnTo>
                      <a:pt x="75" y="1460"/>
                    </a:lnTo>
                    <a:lnTo>
                      <a:pt x="69" y="1443"/>
                    </a:lnTo>
                    <a:lnTo>
                      <a:pt x="63" y="1428"/>
                    </a:lnTo>
                    <a:lnTo>
                      <a:pt x="57" y="1413"/>
                    </a:lnTo>
                    <a:lnTo>
                      <a:pt x="55" y="1409"/>
                    </a:lnTo>
                    <a:lnTo>
                      <a:pt x="54" y="1406"/>
                    </a:lnTo>
                    <a:lnTo>
                      <a:pt x="54" y="1402"/>
                    </a:lnTo>
                    <a:lnTo>
                      <a:pt x="54" y="1397"/>
                    </a:lnTo>
                    <a:lnTo>
                      <a:pt x="52" y="1393"/>
                    </a:lnTo>
                    <a:lnTo>
                      <a:pt x="51" y="1390"/>
                    </a:lnTo>
                    <a:lnTo>
                      <a:pt x="49" y="1386"/>
                    </a:lnTo>
                    <a:lnTo>
                      <a:pt x="45" y="1384"/>
                    </a:lnTo>
                    <a:lnTo>
                      <a:pt x="43" y="1366"/>
                    </a:lnTo>
                    <a:lnTo>
                      <a:pt x="40" y="1347"/>
                    </a:lnTo>
                    <a:lnTo>
                      <a:pt x="34" y="1331"/>
                    </a:lnTo>
                    <a:lnTo>
                      <a:pt x="30" y="1314"/>
                    </a:lnTo>
                    <a:lnTo>
                      <a:pt x="24" y="1298"/>
                    </a:lnTo>
                    <a:lnTo>
                      <a:pt x="19" y="1281"/>
                    </a:lnTo>
                    <a:lnTo>
                      <a:pt x="19" y="1272"/>
                    </a:lnTo>
                    <a:lnTo>
                      <a:pt x="18" y="1263"/>
                    </a:lnTo>
                    <a:lnTo>
                      <a:pt x="18" y="1254"/>
                    </a:lnTo>
                    <a:lnTo>
                      <a:pt x="19" y="1245"/>
                    </a:lnTo>
                    <a:lnTo>
                      <a:pt x="16" y="1218"/>
                    </a:lnTo>
                    <a:lnTo>
                      <a:pt x="13" y="1190"/>
                    </a:lnTo>
                    <a:lnTo>
                      <a:pt x="10" y="1161"/>
                    </a:lnTo>
                    <a:lnTo>
                      <a:pt x="7" y="1133"/>
                    </a:lnTo>
                    <a:lnTo>
                      <a:pt x="6" y="1104"/>
                    </a:lnTo>
                    <a:lnTo>
                      <a:pt x="4" y="1076"/>
                    </a:lnTo>
                    <a:lnTo>
                      <a:pt x="1" y="1049"/>
                    </a:lnTo>
                    <a:lnTo>
                      <a:pt x="0" y="1020"/>
                    </a:lnTo>
                    <a:lnTo>
                      <a:pt x="3" y="1010"/>
                    </a:lnTo>
                    <a:lnTo>
                      <a:pt x="4" y="998"/>
                    </a:lnTo>
                    <a:lnTo>
                      <a:pt x="4" y="987"/>
                    </a:lnTo>
                    <a:lnTo>
                      <a:pt x="4" y="974"/>
                    </a:lnTo>
                    <a:lnTo>
                      <a:pt x="4" y="962"/>
                    </a:lnTo>
                    <a:lnTo>
                      <a:pt x="6" y="951"/>
                    </a:lnTo>
                    <a:lnTo>
                      <a:pt x="7" y="939"/>
                    </a:lnTo>
                    <a:lnTo>
                      <a:pt x="10" y="927"/>
                    </a:lnTo>
                    <a:lnTo>
                      <a:pt x="12" y="899"/>
                    </a:lnTo>
                    <a:lnTo>
                      <a:pt x="15" y="870"/>
                    </a:lnTo>
                    <a:lnTo>
                      <a:pt x="18" y="841"/>
                    </a:lnTo>
                    <a:lnTo>
                      <a:pt x="22" y="812"/>
                    </a:lnTo>
                    <a:lnTo>
                      <a:pt x="28" y="784"/>
                    </a:lnTo>
                    <a:lnTo>
                      <a:pt x="36" y="755"/>
                    </a:lnTo>
                    <a:lnTo>
                      <a:pt x="45" y="728"/>
                    </a:lnTo>
                    <a:lnTo>
                      <a:pt x="57" y="701"/>
                    </a:lnTo>
                    <a:lnTo>
                      <a:pt x="60" y="680"/>
                    </a:lnTo>
                    <a:lnTo>
                      <a:pt x="66" y="661"/>
                    </a:lnTo>
                    <a:lnTo>
                      <a:pt x="75" y="642"/>
                    </a:lnTo>
                    <a:lnTo>
                      <a:pt x="84" y="623"/>
                    </a:lnTo>
                    <a:lnTo>
                      <a:pt x="96" y="605"/>
                    </a:lnTo>
                    <a:lnTo>
                      <a:pt x="108" y="589"/>
                    </a:lnTo>
                    <a:lnTo>
                      <a:pt x="120" y="570"/>
                    </a:lnTo>
                    <a:lnTo>
                      <a:pt x="131" y="552"/>
                    </a:lnTo>
                    <a:lnTo>
                      <a:pt x="137" y="549"/>
                    </a:lnTo>
                    <a:lnTo>
                      <a:pt x="143" y="543"/>
                    </a:lnTo>
                    <a:lnTo>
                      <a:pt x="147" y="538"/>
                    </a:lnTo>
                    <a:lnTo>
                      <a:pt x="152" y="533"/>
                    </a:lnTo>
                    <a:lnTo>
                      <a:pt x="156" y="528"/>
                    </a:lnTo>
                    <a:lnTo>
                      <a:pt x="159" y="521"/>
                    </a:lnTo>
                    <a:lnTo>
                      <a:pt x="161" y="515"/>
                    </a:lnTo>
                    <a:lnTo>
                      <a:pt x="161" y="508"/>
                    </a:lnTo>
                    <a:lnTo>
                      <a:pt x="168" y="506"/>
                    </a:lnTo>
                    <a:lnTo>
                      <a:pt x="176" y="503"/>
                    </a:lnTo>
                    <a:lnTo>
                      <a:pt x="185" y="501"/>
                    </a:lnTo>
                    <a:lnTo>
                      <a:pt x="192" y="497"/>
                    </a:lnTo>
                    <a:lnTo>
                      <a:pt x="200" y="494"/>
                    </a:lnTo>
                    <a:lnTo>
                      <a:pt x="209" y="492"/>
                    </a:lnTo>
                    <a:lnTo>
                      <a:pt x="216" y="490"/>
                    </a:lnTo>
                    <a:lnTo>
                      <a:pt x="225" y="489"/>
                    </a:lnTo>
                    <a:lnTo>
                      <a:pt x="247" y="483"/>
                    </a:lnTo>
                    <a:lnTo>
                      <a:pt x="266" y="479"/>
                    </a:lnTo>
                    <a:lnTo>
                      <a:pt x="287" y="475"/>
                    </a:lnTo>
                    <a:lnTo>
                      <a:pt x="307" y="472"/>
                    </a:lnTo>
                    <a:lnTo>
                      <a:pt x="326" y="468"/>
                    </a:lnTo>
                    <a:lnTo>
                      <a:pt x="348" y="464"/>
                    </a:lnTo>
                    <a:lnTo>
                      <a:pt x="367" y="459"/>
                    </a:lnTo>
                    <a:lnTo>
                      <a:pt x="387" y="452"/>
                    </a:lnTo>
                    <a:lnTo>
                      <a:pt x="423" y="444"/>
                    </a:lnTo>
                    <a:lnTo>
                      <a:pt x="457" y="436"/>
                    </a:lnTo>
                    <a:lnTo>
                      <a:pt x="492" y="427"/>
                    </a:lnTo>
                    <a:lnTo>
                      <a:pt x="527" y="417"/>
                    </a:lnTo>
                    <a:lnTo>
                      <a:pt x="561" y="406"/>
                    </a:lnTo>
                    <a:lnTo>
                      <a:pt x="595" y="397"/>
                    </a:lnTo>
                    <a:lnTo>
                      <a:pt x="629" y="387"/>
                    </a:lnTo>
                    <a:lnTo>
                      <a:pt x="662" y="378"/>
                    </a:lnTo>
                    <a:lnTo>
                      <a:pt x="665" y="374"/>
                    </a:lnTo>
                    <a:lnTo>
                      <a:pt x="668" y="371"/>
                    </a:lnTo>
                    <a:lnTo>
                      <a:pt x="671" y="370"/>
                    </a:lnTo>
                    <a:lnTo>
                      <a:pt x="676" y="370"/>
                    </a:lnTo>
                    <a:lnTo>
                      <a:pt x="680" y="370"/>
                    </a:lnTo>
                    <a:lnTo>
                      <a:pt x="685" y="370"/>
                    </a:lnTo>
                    <a:lnTo>
                      <a:pt x="689" y="370"/>
                    </a:lnTo>
                    <a:lnTo>
                      <a:pt x="694" y="370"/>
                    </a:lnTo>
                    <a:lnTo>
                      <a:pt x="703" y="365"/>
                    </a:lnTo>
                    <a:lnTo>
                      <a:pt x="714" y="361"/>
                    </a:lnTo>
                    <a:lnTo>
                      <a:pt x="724" y="357"/>
                    </a:lnTo>
                    <a:lnTo>
                      <a:pt x="735" y="355"/>
                    </a:lnTo>
                    <a:lnTo>
                      <a:pt x="745" y="352"/>
                    </a:lnTo>
                    <a:lnTo>
                      <a:pt x="757" y="349"/>
                    </a:lnTo>
                    <a:lnTo>
                      <a:pt x="768" y="346"/>
                    </a:lnTo>
                    <a:lnTo>
                      <a:pt x="777" y="342"/>
                    </a:lnTo>
                    <a:lnTo>
                      <a:pt x="792" y="339"/>
                    </a:lnTo>
                    <a:lnTo>
                      <a:pt x="805" y="335"/>
                    </a:lnTo>
                    <a:lnTo>
                      <a:pt x="821" y="333"/>
                    </a:lnTo>
                    <a:lnTo>
                      <a:pt x="834" y="327"/>
                    </a:lnTo>
                    <a:lnTo>
                      <a:pt x="849" y="324"/>
                    </a:lnTo>
                    <a:lnTo>
                      <a:pt x="863" y="320"/>
                    </a:lnTo>
                    <a:lnTo>
                      <a:pt x="878" y="316"/>
                    </a:lnTo>
                    <a:lnTo>
                      <a:pt x="893" y="312"/>
                    </a:lnTo>
                    <a:lnTo>
                      <a:pt x="917" y="307"/>
                    </a:lnTo>
                    <a:lnTo>
                      <a:pt x="941" y="302"/>
                    </a:lnTo>
                    <a:lnTo>
                      <a:pt x="965" y="294"/>
                    </a:lnTo>
                    <a:lnTo>
                      <a:pt x="991" y="286"/>
                    </a:lnTo>
                    <a:lnTo>
                      <a:pt x="1015" y="277"/>
                    </a:lnTo>
                    <a:lnTo>
                      <a:pt x="1039" y="268"/>
                    </a:lnTo>
                    <a:lnTo>
                      <a:pt x="1063" y="260"/>
                    </a:lnTo>
                    <a:lnTo>
                      <a:pt x="1087" y="252"/>
                    </a:lnTo>
                    <a:lnTo>
                      <a:pt x="1093" y="252"/>
                    </a:lnTo>
                    <a:lnTo>
                      <a:pt x="1099" y="251"/>
                    </a:lnTo>
                    <a:lnTo>
                      <a:pt x="1107" y="249"/>
                    </a:lnTo>
                    <a:lnTo>
                      <a:pt x="1113" y="247"/>
                    </a:lnTo>
                    <a:lnTo>
                      <a:pt x="1117" y="245"/>
                    </a:lnTo>
                    <a:lnTo>
                      <a:pt x="1123" y="243"/>
                    </a:lnTo>
                    <a:lnTo>
                      <a:pt x="1129" y="243"/>
                    </a:lnTo>
                    <a:lnTo>
                      <a:pt x="1135" y="245"/>
                    </a:lnTo>
                    <a:lnTo>
                      <a:pt x="1156" y="237"/>
                    </a:lnTo>
                    <a:lnTo>
                      <a:pt x="1178" y="232"/>
                    </a:lnTo>
                    <a:lnTo>
                      <a:pt x="1200" y="229"/>
                    </a:lnTo>
                    <a:lnTo>
                      <a:pt x="1224" y="227"/>
                    </a:lnTo>
                    <a:lnTo>
                      <a:pt x="1247" y="224"/>
                    </a:lnTo>
                    <a:lnTo>
                      <a:pt x="1268" y="220"/>
                    </a:lnTo>
                    <a:lnTo>
                      <a:pt x="1279" y="218"/>
                    </a:lnTo>
                    <a:lnTo>
                      <a:pt x="1289" y="215"/>
                    </a:lnTo>
                    <a:lnTo>
                      <a:pt x="1298" y="212"/>
                    </a:lnTo>
                    <a:lnTo>
                      <a:pt x="1309" y="209"/>
                    </a:lnTo>
                    <a:lnTo>
                      <a:pt x="1322" y="209"/>
                    </a:lnTo>
                    <a:lnTo>
                      <a:pt x="1336" y="207"/>
                    </a:lnTo>
                    <a:lnTo>
                      <a:pt x="1348" y="205"/>
                    </a:lnTo>
                    <a:lnTo>
                      <a:pt x="1360" y="201"/>
                    </a:lnTo>
                    <a:lnTo>
                      <a:pt x="1372" y="197"/>
                    </a:lnTo>
                    <a:lnTo>
                      <a:pt x="1384" y="193"/>
                    </a:lnTo>
                    <a:lnTo>
                      <a:pt x="1395" y="190"/>
                    </a:lnTo>
                    <a:lnTo>
                      <a:pt x="1407" y="190"/>
                    </a:lnTo>
                    <a:lnTo>
                      <a:pt x="1419" y="184"/>
                    </a:lnTo>
                    <a:lnTo>
                      <a:pt x="1431" y="179"/>
                    </a:lnTo>
                    <a:lnTo>
                      <a:pt x="1444" y="175"/>
                    </a:lnTo>
                    <a:lnTo>
                      <a:pt x="1459" y="172"/>
                    </a:lnTo>
                    <a:lnTo>
                      <a:pt x="1473" y="170"/>
                    </a:lnTo>
                    <a:lnTo>
                      <a:pt x="1488" y="167"/>
                    </a:lnTo>
                    <a:lnTo>
                      <a:pt x="1501" y="163"/>
                    </a:lnTo>
                    <a:lnTo>
                      <a:pt x="1515" y="158"/>
                    </a:lnTo>
                    <a:lnTo>
                      <a:pt x="1527" y="158"/>
                    </a:lnTo>
                    <a:lnTo>
                      <a:pt x="1538" y="157"/>
                    </a:lnTo>
                    <a:lnTo>
                      <a:pt x="1548" y="154"/>
                    </a:lnTo>
                    <a:lnTo>
                      <a:pt x="1559" y="152"/>
                    </a:lnTo>
                    <a:lnTo>
                      <a:pt x="1569" y="148"/>
                    </a:lnTo>
                    <a:lnTo>
                      <a:pt x="1580" y="144"/>
                    </a:lnTo>
                    <a:lnTo>
                      <a:pt x="1590" y="140"/>
                    </a:lnTo>
                    <a:lnTo>
                      <a:pt x="1601" y="136"/>
                    </a:lnTo>
                    <a:lnTo>
                      <a:pt x="1610" y="137"/>
                    </a:lnTo>
                    <a:lnTo>
                      <a:pt x="1619" y="136"/>
                    </a:lnTo>
                    <a:lnTo>
                      <a:pt x="1628" y="135"/>
                    </a:lnTo>
                    <a:lnTo>
                      <a:pt x="1639" y="132"/>
                    </a:lnTo>
                    <a:lnTo>
                      <a:pt x="1649" y="131"/>
                    </a:lnTo>
                    <a:lnTo>
                      <a:pt x="1658" y="128"/>
                    </a:lnTo>
                    <a:lnTo>
                      <a:pt x="1669" y="126"/>
                    </a:lnTo>
                    <a:lnTo>
                      <a:pt x="1679" y="124"/>
                    </a:lnTo>
                    <a:lnTo>
                      <a:pt x="1691" y="122"/>
                    </a:lnTo>
                    <a:lnTo>
                      <a:pt x="1705" y="119"/>
                    </a:lnTo>
                    <a:lnTo>
                      <a:pt x="1717" y="115"/>
                    </a:lnTo>
                    <a:lnTo>
                      <a:pt x="1730" y="112"/>
                    </a:lnTo>
                    <a:lnTo>
                      <a:pt x="1744" y="108"/>
                    </a:lnTo>
                    <a:lnTo>
                      <a:pt x="1758" y="104"/>
                    </a:lnTo>
                    <a:lnTo>
                      <a:pt x="1771" y="101"/>
                    </a:lnTo>
                    <a:lnTo>
                      <a:pt x="1785" y="100"/>
                    </a:lnTo>
                    <a:lnTo>
                      <a:pt x="1788" y="96"/>
                    </a:lnTo>
                    <a:lnTo>
                      <a:pt x="1792" y="95"/>
                    </a:lnTo>
                    <a:lnTo>
                      <a:pt x="1795" y="95"/>
                    </a:lnTo>
                    <a:lnTo>
                      <a:pt x="1800" y="95"/>
                    </a:lnTo>
                    <a:lnTo>
                      <a:pt x="1804" y="95"/>
                    </a:lnTo>
                    <a:lnTo>
                      <a:pt x="1809" y="95"/>
                    </a:lnTo>
                    <a:lnTo>
                      <a:pt x="1813" y="93"/>
                    </a:lnTo>
                    <a:lnTo>
                      <a:pt x="1816" y="92"/>
                    </a:lnTo>
                    <a:lnTo>
                      <a:pt x="1827" y="91"/>
                    </a:lnTo>
                    <a:lnTo>
                      <a:pt x="1837" y="88"/>
                    </a:lnTo>
                    <a:lnTo>
                      <a:pt x="1846" y="86"/>
                    </a:lnTo>
                    <a:lnTo>
                      <a:pt x="1855" y="83"/>
                    </a:lnTo>
                    <a:lnTo>
                      <a:pt x="1866" y="81"/>
                    </a:lnTo>
                    <a:lnTo>
                      <a:pt x="1875" y="78"/>
                    </a:lnTo>
                    <a:lnTo>
                      <a:pt x="1886" y="77"/>
                    </a:lnTo>
                    <a:lnTo>
                      <a:pt x="1898" y="77"/>
                    </a:lnTo>
                    <a:lnTo>
                      <a:pt x="1905" y="71"/>
                    </a:lnTo>
                    <a:lnTo>
                      <a:pt x="2012" y="57"/>
                    </a:lnTo>
                    <a:lnTo>
                      <a:pt x="2036" y="48"/>
                    </a:lnTo>
                    <a:lnTo>
                      <a:pt x="2060" y="42"/>
                    </a:lnTo>
                    <a:lnTo>
                      <a:pt x="2086" y="37"/>
                    </a:lnTo>
                    <a:lnTo>
                      <a:pt x="2112" y="31"/>
                    </a:lnTo>
                    <a:lnTo>
                      <a:pt x="2139" y="26"/>
                    </a:lnTo>
                    <a:lnTo>
                      <a:pt x="2164" y="22"/>
                    </a:lnTo>
                    <a:lnTo>
                      <a:pt x="2188" y="17"/>
                    </a:lnTo>
                    <a:lnTo>
                      <a:pt x="2213" y="11"/>
                    </a:lnTo>
                    <a:lnTo>
                      <a:pt x="2219" y="13"/>
                    </a:lnTo>
                    <a:lnTo>
                      <a:pt x="2223" y="13"/>
                    </a:lnTo>
                    <a:lnTo>
                      <a:pt x="2229" y="13"/>
                    </a:lnTo>
                    <a:lnTo>
                      <a:pt x="2234" y="12"/>
                    </a:lnTo>
                    <a:lnTo>
                      <a:pt x="2244" y="9"/>
                    </a:lnTo>
                    <a:lnTo>
                      <a:pt x="2255" y="6"/>
                    </a:lnTo>
                    <a:lnTo>
                      <a:pt x="2264" y="2"/>
                    </a:lnTo>
                    <a:lnTo>
                      <a:pt x="2273" y="0"/>
                    </a:lnTo>
                    <a:lnTo>
                      <a:pt x="2277" y="0"/>
                    </a:lnTo>
                    <a:lnTo>
                      <a:pt x="2282" y="3"/>
                    </a:lnTo>
                    <a:lnTo>
                      <a:pt x="2286" y="6"/>
                    </a:lnTo>
                    <a:lnTo>
                      <a:pt x="2291" y="11"/>
                    </a:lnTo>
                    <a:lnTo>
                      <a:pt x="2298" y="16"/>
                    </a:lnTo>
                    <a:lnTo>
                      <a:pt x="2306" y="21"/>
                    </a:lnTo>
                    <a:lnTo>
                      <a:pt x="2313" y="25"/>
                    </a:lnTo>
                    <a:lnTo>
                      <a:pt x="2323" y="30"/>
                    </a:lnTo>
                    <a:lnTo>
                      <a:pt x="2330" y="35"/>
                    </a:lnTo>
                    <a:lnTo>
                      <a:pt x="2336" y="40"/>
                    </a:lnTo>
                    <a:lnTo>
                      <a:pt x="2344" y="46"/>
                    </a:lnTo>
                    <a:lnTo>
                      <a:pt x="2348" y="52"/>
                    </a:lnTo>
                    <a:lnTo>
                      <a:pt x="2354" y="62"/>
                    </a:lnTo>
                    <a:lnTo>
                      <a:pt x="2362" y="71"/>
                    </a:lnTo>
                    <a:lnTo>
                      <a:pt x="2368" y="81"/>
                    </a:lnTo>
                    <a:lnTo>
                      <a:pt x="2374" y="90"/>
                    </a:lnTo>
                    <a:lnTo>
                      <a:pt x="2380" y="100"/>
                    </a:lnTo>
                    <a:lnTo>
                      <a:pt x="2387" y="109"/>
                    </a:lnTo>
                    <a:lnTo>
                      <a:pt x="2393" y="118"/>
                    </a:lnTo>
                    <a:lnTo>
                      <a:pt x="2402" y="127"/>
                    </a:lnTo>
                    <a:close/>
                    <a:moveTo>
                      <a:pt x="1744" y="3118"/>
                    </a:moveTo>
                    <a:lnTo>
                      <a:pt x="1744" y="3124"/>
                    </a:lnTo>
                    <a:lnTo>
                      <a:pt x="1723" y="3137"/>
                    </a:lnTo>
                    <a:lnTo>
                      <a:pt x="1702" y="3151"/>
                    </a:lnTo>
                    <a:lnTo>
                      <a:pt x="1684" y="3166"/>
                    </a:lnTo>
                    <a:lnTo>
                      <a:pt x="1664" y="3182"/>
                    </a:lnTo>
                    <a:lnTo>
                      <a:pt x="1646" y="3197"/>
                    </a:lnTo>
                    <a:lnTo>
                      <a:pt x="1627" y="3213"/>
                    </a:lnTo>
                    <a:lnTo>
                      <a:pt x="1605" y="3226"/>
                    </a:lnTo>
                    <a:lnTo>
                      <a:pt x="1584" y="3239"/>
                    </a:lnTo>
                    <a:lnTo>
                      <a:pt x="1562" y="3254"/>
                    </a:lnTo>
                    <a:lnTo>
                      <a:pt x="1541" y="3270"/>
                    </a:lnTo>
                    <a:lnTo>
                      <a:pt x="1520" y="3285"/>
                    </a:lnTo>
                    <a:lnTo>
                      <a:pt x="1498" y="3301"/>
                    </a:lnTo>
                    <a:lnTo>
                      <a:pt x="1477" y="3316"/>
                    </a:lnTo>
                    <a:lnTo>
                      <a:pt x="1456" y="3332"/>
                    </a:lnTo>
                    <a:lnTo>
                      <a:pt x="1434" y="3349"/>
                    </a:lnTo>
                    <a:lnTo>
                      <a:pt x="1411" y="3364"/>
                    </a:lnTo>
                    <a:lnTo>
                      <a:pt x="1405" y="3372"/>
                    </a:lnTo>
                    <a:lnTo>
                      <a:pt x="1396" y="3378"/>
                    </a:lnTo>
                    <a:lnTo>
                      <a:pt x="1388" y="3385"/>
                    </a:lnTo>
                    <a:lnTo>
                      <a:pt x="1379" y="3393"/>
                    </a:lnTo>
                    <a:lnTo>
                      <a:pt x="1370" y="3399"/>
                    </a:lnTo>
                    <a:lnTo>
                      <a:pt x="1360" y="3405"/>
                    </a:lnTo>
                    <a:lnTo>
                      <a:pt x="1351" y="3412"/>
                    </a:lnTo>
                    <a:lnTo>
                      <a:pt x="1343" y="3420"/>
                    </a:lnTo>
                    <a:lnTo>
                      <a:pt x="1334" y="3425"/>
                    </a:lnTo>
                    <a:lnTo>
                      <a:pt x="1325" y="3431"/>
                    </a:lnTo>
                    <a:lnTo>
                      <a:pt x="1318" y="3439"/>
                    </a:lnTo>
                    <a:lnTo>
                      <a:pt x="1310" y="3447"/>
                    </a:lnTo>
                    <a:lnTo>
                      <a:pt x="1301" y="3455"/>
                    </a:lnTo>
                    <a:lnTo>
                      <a:pt x="1294" y="3461"/>
                    </a:lnTo>
                    <a:lnTo>
                      <a:pt x="1285" y="3466"/>
                    </a:lnTo>
                    <a:lnTo>
                      <a:pt x="1274" y="3471"/>
                    </a:lnTo>
                    <a:lnTo>
                      <a:pt x="1269" y="3466"/>
                    </a:lnTo>
                    <a:lnTo>
                      <a:pt x="1268" y="3464"/>
                    </a:lnTo>
                    <a:lnTo>
                      <a:pt x="1269" y="3461"/>
                    </a:lnTo>
                    <a:lnTo>
                      <a:pt x="1272" y="3460"/>
                    </a:lnTo>
                    <a:lnTo>
                      <a:pt x="1277" y="3458"/>
                    </a:lnTo>
                    <a:lnTo>
                      <a:pt x="1282" y="3456"/>
                    </a:lnTo>
                    <a:lnTo>
                      <a:pt x="1285" y="3453"/>
                    </a:lnTo>
                    <a:lnTo>
                      <a:pt x="1286" y="3449"/>
                    </a:lnTo>
                    <a:lnTo>
                      <a:pt x="1306" y="3431"/>
                    </a:lnTo>
                    <a:lnTo>
                      <a:pt x="1325" y="3415"/>
                    </a:lnTo>
                    <a:lnTo>
                      <a:pt x="1346" y="3398"/>
                    </a:lnTo>
                    <a:lnTo>
                      <a:pt x="1367" y="3381"/>
                    </a:lnTo>
                    <a:lnTo>
                      <a:pt x="1388" y="3365"/>
                    </a:lnTo>
                    <a:lnTo>
                      <a:pt x="1410" y="3350"/>
                    </a:lnTo>
                    <a:lnTo>
                      <a:pt x="1431" y="3334"/>
                    </a:lnTo>
                    <a:lnTo>
                      <a:pt x="1452" y="3320"/>
                    </a:lnTo>
                    <a:lnTo>
                      <a:pt x="1467" y="3306"/>
                    </a:lnTo>
                    <a:lnTo>
                      <a:pt x="1483" y="3293"/>
                    </a:lnTo>
                    <a:lnTo>
                      <a:pt x="1501" y="3281"/>
                    </a:lnTo>
                    <a:lnTo>
                      <a:pt x="1520" y="3271"/>
                    </a:lnTo>
                    <a:lnTo>
                      <a:pt x="1538" y="3259"/>
                    </a:lnTo>
                    <a:lnTo>
                      <a:pt x="1556" y="3249"/>
                    </a:lnTo>
                    <a:lnTo>
                      <a:pt x="1574" y="3236"/>
                    </a:lnTo>
                    <a:lnTo>
                      <a:pt x="1590" y="3222"/>
                    </a:lnTo>
                    <a:lnTo>
                      <a:pt x="1601" y="3222"/>
                    </a:lnTo>
                    <a:lnTo>
                      <a:pt x="1616" y="3206"/>
                    </a:lnTo>
                    <a:lnTo>
                      <a:pt x="1631" y="3192"/>
                    </a:lnTo>
                    <a:lnTo>
                      <a:pt x="1649" y="3179"/>
                    </a:lnTo>
                    <a:lnTo>
                      <a:pt x="1666" y="3168"/>
                    </a:lnTo>
                    <a:lnTo>
                      <a:pt x="1684" y="3155"/>
                    </a:lnTo>
                    <a:lnTo>
                      <a:pt x="1702" y="3143"/>
                    </a:lnTo>
                    <a:lnTo>
                      <a:pt x="1720" y="3130"/>
                    </a:lnTo>
                    <a:lnTo>
                      <a:pt x="1736" y="3116"/>
                    </a:lnTo>
                    <a:lnTo>
                      <a:pt x="1738" y="3116"/>
                    </a:lnTo>
                    <a:lnTo>
                      <a:pt x="1738" y="3116"/>
                    </a:lnTo>
                    <a:lnTo>
                      <a:pt x="1739" y="3116"/>
                    </a:lnTo>
                    <a:lnTo>
                      <a:pt x="1741" y="3116"/>
                    </a:lnTo>
                    <a:lnTo>
                      <a:pt x="1743" y="3116"/>
                    </a:lnTo>
                    <a:lnTo>
                      <a:pt x="1743" y="3117"/>
                    </a:lnTo>
                    <a:lnTo>
                      <a:pt x="1744" y="3117"/>
                    </a:lnTo>
                    <a:lnTo>
                      <a:pt x="1744" y="311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08" name="Freeform 178"/>
              <p:cNvSpPr>
                <a:spLocks noEditPoints="1"/>
              </p:cNvSpPr>
              <p:nvPr/>
            </p:nvSpPr>
            <p:spPr bwMode="auto">
              <a:xfrm>
                <a:off x="1281" y="3192"/>
                <a:ext cx="1520" cy="435"/>
              </a:xfrm>
              <a:custGeom>
                <a:avLst/>
                <a:gdLst>
                  <a:gd name="T0" fmla="*/ 641 w 1520"/>
                  <a:gd name="T1" fmla="*/ 255 h 435"/>
                  <a:gd name="T2" fmla="*/ 609 w 1520"/>
                  <a:gd name="T3" fmla="*/ 278 h 435"/>
                  <a:gd name="T4" fmla="*/ 577 w 1520"/>
                  <a:gd name="T5" fmla="*/ 301 h 435"/>
                  <a:gd name="T6" fmla="*/ 544 w 1520"/>
                  <a:gd name="T7" fmla="*/ 309 h 435"/>
                  <a:gd name="T8" fmla="*/ 505 w 1520"/>
                  <a:gd name="T9" fmla="*/ 314 h 435"/>
                  <a:gd name="T10" fmla="*/ 484 w 1520"/>
                  <a:gd name="T11" fmla="*/ 326 h 435"/>
                  <a:gd name="T12" fmla="*/ 476 w 1520"/>
                  <a:gd name="T13" fmla="*/ 341 h 435"/>
                  <a:gd name="T14" fmla="*/ 475 w 1520"/>
                  <a:gd name="T15" fmla="*/ 352 h 435"/>
                  <a:gd name="T16" fmla="*/ 457 w 1520"/>
                  <a:gd name="T17" fmla="*/ 365 h 435"/>
                  <a:gd name="T18" fmla="*/ 449 w 1520"/>
                  <a:gd name="T19" fmla="*/ 376 h 435"/>
                  <a:gd name="T20" fmla="*/ 427 w 1520"/>
                  <a:gd name="T21" fmla="*/ 401 h 435"/>
                  <a:gd name="T22" fmla="*/ 433 w 1520"/>
                  <a:gd name="T23" fmla="*/ 384 h 435"/>
                  <a:gd name="T24" fmla="*/ 436 w 1520"/>
                  <a:gd name="T25" fmla="*/ 366 h 435"/>
                  <a:gd name="T26" fmla="*/ 424 w 1520"/>
                  <a:gd name="T27" fmla="*/ 348 h 435"/>
                  <a:gd name="T28" fmla="*/ 397 w 1520"/>
                  <a:gd name="T29" fmla="*/ 334 h 435"/>
                  <a:gd name="T30" fmla="*/ 371 w 1520"/>
                  <a:gd name="T31" fmla="*/ 330 h 435"/>
                  <a:gd name="T32" fmla="*/ 356 w 1520"/>
                  <a:gd name="T33" fmla="*/ 334 h 435"/>
                  <a:gd name="T34" fmla="*/ 345 w 1520"/>
                  <a:gd name="T35" fmla="*/ 338 h 435"/>
                  <a:gd name="T36" fmla="*/ 336 w 1520"/>
                  <a:gd name="T37" fmla="*/ 351 h 435"/>
                  <a:gd name="T38" fmla="*/ 326 w 1520"/>
                  <a:gd name="T39" fmla="*/ 361 h 435"/>
                  <a:gd name="T40" fmla="*/ 315 w 1520"/>
                  <a:gd name="T41" fmla="*/ 360 h 435"/>
                  <a:gd name="T42" fmla="*/ 309 w 1520"/>
                  <a:gd name="T43" fmla="*/ 365 h 435"/>
                  <a:gd name="T44" fmla="*/ 299 w 1520"/>
                  <a:gd name="T45" fmla="*/ 367 h 435"/>
                  <a:gd name="T46" fmla="*/ 273 w 1520"/>
                  <a:gd name="T47" fmla="*/ 374 h 435"/>
                  <a:gd name="T48" fmla="*/ 219 w 1520"/>
                  <a:gd name="T49" fmla="*/ 392 h 435"/>
                  <a:gd name="T50" fmla="*/ 162 w 1520"/>
                  <a:gd name="T51" fmla="*/ 406 h 435"/>
                  <a:gd name="T52" fmla="*/ 107 w 1520"/>
                  <a:gd name="T53" fmla="*/ 416 h 435"/>
                  <a:gd name="T54" fmla="*/ 55 w 1520"/>
                  <a:gd name="T55" fmla="*/ 431 h 435"/>
                  <a:gd name="T56" fmla="*/ 0 w 1520"/>
                  <a:gd name="T57" fmla="*/ 432 h 435"/>
                  <a:gd name="T58" fmla="*/ 1510 w 1520"/>
                  <a:gd name="T59" fmla="*/ 4 h 435"/>
                  <a:gd name="T60" fmla="*/ 1481 w 1520"/>
                  <a:gd name="T61" fmla="*/ 18 h 435"/>
                  <a:gd name="T62" fmla="*/ 1451 w 1520"/>
                  <a:gd name="T63" fmla="*/ 30 h 435"/>
                  <a:gd name="T64" fmla="*/ 1395 w 1520"/>
                  <a:gd name="T65" fmla="*/ 51 h 435"/>
                  <a:gd name="T66" fmla="*/ 1328 w 1520"/>
                  <a:gd name="T67" fmla="*/ 73 h 435"/>
                  <a:gd name="T68" fmla="*/ 1261 w 1520"/>
                  <a:gd name="T69" fmla="*/ 100 h 435"/>
                  <a:gd name="T70" fmla="*/ 1248 w 1520"/>
                  <a:gd name="T71" fmla="*/ 105 h 435"/>
                  <a:gd name="T72" fmla="*/ 1233 w 1520"/>
                  <a:gd name="T73" fmla="*/ 109 h 435"/>
                  <a:gd name="T74" fmla="*/ 1206 w 1520"/>
                  <a:gd name="T75" fmla="*/ 120 h 435"/>
                  <a:gd name="T76" fmla="*/ 1145 w 1520"/>
                  <a:gd name="T77" fmla="*/ 137 h 435"/>
                  <a:gd name="T78" fmla="*/ 1087 w 1520"/>
                  <a:gd name="T79" fmla="*/ 155 h 435"/>
                  <a:gd name="T80" fmla="*/ 1071 w 1520"/>
                  <a:gd name="T81" fmla="*/ 153 h 435"/>
                  <a:gd name="T82" fmla="*/ 1096 w 1520"/>
                  <a:gd name="T83" fmla="*/ 135 h 435"/>
                  <a:gd name="T84" fmla="*/ 1123 w 1520"/>
                  <a:gd name="T85" fmla="*/ 118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20" h="435">
                    <a:moveTo>
                      <a:pt x="0" y="432"/>
                    </a:moveTo>
                    <a:lnTo>
                      <a:pt x="651" y="247"/>
                    </a:lnTo>
                    <a:lnTo>
                      <a:pt x="641" y="255"/>
                    </a:lnTo>
                    <a:lnTo>
                      <a:pt x="630" y="263"/>
                    </a:lnTo>
                    <a:lnTo>
                      <a:pt x="620" y="270"/>
                    </a:lnTo>
                    <a:lnTo>
                      <a:pt x="609" y="278"/>
                    </a:lnTo>
                    <a:lnTo>
                      <a:pt x="598" y="286"/>
                    </a:lnTo>
                    <a:lnTo>
                      <a:pt x="588" y="294"/>
                    </a:lnTo>
                    <a:lnTo>
                      <a:pt x="577" y="301"/>
                    </a:lnTo>
                    <a:lnTo>
                      <a:pt x="567" y="309"/>
                    </a:lnTo>
                    <a:lnTo>
                      <a:pt x="556" y="309"/>
                    </a:lnTo>
                    <a:lnTo>
                      <a:pt x="544" y="309"/>
                    </a:lnTo>
                    <a:lnTo>
                      <a:pt x="531" y="310"/>
                    </a:lnTo>
                    <a:lnTo>
                      <a:pt x="517" y="312"/>
                    </a:lnTo>
                    <a:lnTo>
                      <a:pt x="505" y="314"/>
                    </a:lnTo>
                    <a:lnTo>
                      <a:pt x="493" y="319"/>
                    </a:lnTo>
                    <a:lnTo>
                      <a:pt x="488" y="322"/>
                    </a:lnTo>
                    <a:lnTo>
                      <a:pt x="484" y="326"/>
                    </a:lnTo>
                    <a:lnTo>
                      <a:pt x="479" y="331"/>
                    </a:lnTo>
                    <a:lnTo>
                      <a:pt x="476" y="338"/>
                    </a:lnTo>
                    <a:lnTo>
                      <a:pt x="476" y="341"/>
                    </a:lnTo>
                    <a:lnTo>
                      <a:pt x="476" y="345"/>
                    </a:lnTo>
                    <a:lnTo>
                      <a:pt x="476" y="349"/>
                    </a:lnTo>
                    <a:lnTo>
                      <a:pt x="475" y="352"/>
                    </a:lnTo>
                    <a:lnTo>
                      <a:pt x="469" y="357"/>
                    </a:lnTo>
                    <a:lnTo>
                      <a:pt x="463" y="361"/>
                    </a:lnTo>
                    <a:lnTo>
                      <a:pt x="457" y="365"/>
                    </a:lnTo>
                    <a:lnTo>
                      <a:pt x="452" y="370"/>
                    </a:lnTo>
                    <a:lnTo>
                      <a:pt x="451" y="372"/>
                    </a:lnTo>
                    <a:lnTo>
                      <a:pt x="449" y="376"/>
                    </a:lnTo>
                    <a:lnTo>
                      <a:pt x="449" y="379"/>
                    </a:lnTo>
                    <a:lnTo>
                      <a:pt x="449" y="384"/>
                    </a:lnTo>
                    <a:lnTo>
                      <a:pt x="427" y="401"/>
                    </a:lnTo>
                    <a:lnTo>
                      <a:pt x="430" y="396"/>
                    </a:lnTo>
                    <a:lnTo>
                      <a:pt x="431" y="389"/>
                    </a:lnTo>
                    <a:lnTo>
                      <a:pt x="433" y="384"/>
                    </a:lnTo>
                    <a:lnTo>
                      <a:pt x="434" y="378"/>
                    </a:lnTo>
                    <a:lnTo>
                      <a:pt x="436" y="372"/>
                    </a:lnTo>
                    <a:lnTo>
                      <a:pt x="436" y="366"/>
                    </a:lnTo>
                    <a:lnTo>
                      <a:pt x="434" y="360"/>
                    </a:lnTo>
                    <a:lnTo>
                      <a:pt x="433" y="354"/>
                    </a:lnTo>
                    <a:lnTo>
                      <a:pt x="424" y="348"/>
                    </a:lnTo>
                    <a:lnTo>
                      <a:pt x="415" y="343"/>
                    </a:lnTo>
                    <a:lnTo>
                      <a:pt x="406" y="338"/>
                    </a:lnTo>
                    <a:lnTo>
                      <a:pt x="397" y="334"/>
                    </a:lnTo>
                    <a:lnTo>
                      <a:pt x="388" y="330"/>
                    </a:lnTo>
                    <a:lnTo>
                      <a:pt x="377" y="329"/>
                    </a:lnTo>
                    <a:lnTo>
                      <a:pt x="371" y="330"/>
                    </a:lnTo>
                    <a:lnTo>
                      <a:pt x="366" y="330"/>
                    </a:lnTo>
                    <a:lnTo>
                      <a:pt x="360" y="332"/>
                    </a:lnTo>
                    <a:lnTo>
                      <a:pt x="356" y="334"/>
                    </a:lnTo>
                    <a:lnTo>
                      <a:pt x="351" y="335"/>
                    </a:lnTo>
                    <a:lnTo>
                      <a:pt x="348" y="336"/>
                    </a:lnTo>
                    <a:lnTo>
                      <a:pt x="345" y="338"/>
                    </a:lnTo>
                    <a:lnTo>
                      <a:pt x="344" y="340"/>
                    </a:lnTo>
                    <a:lnTo>
                      <a:pt x="339" y="345"/>
                    </a:lnTo>
                    <a:lnTo>
                      <a:pt x="336" y="351"/>
                    </a:lnTo>
                    <a:lnTo>
                      <a:pt x="333" y="356"/>
                    </a:lnTo>
                    <a:lnTo>
                      <a:pt x="329" y="360"/>
                    </a:lnTo>
                    <a:lnTo>
                      <a:pt x="326" y="361"/>
                    </a:lnTo>
                    <a:lnTo>
                      <a:pt x="323" y="361"/>
                    </a:lnTo>
                    <a:lnTo>
                      <a:pt x="320" y="361"/>
                    </a:lnTo>
                    <a:lnTo>
                      <a:pt x="315" y="360"/>
                    </a:lnTo>
                    <a:lnTo>
                      <a:pt x="314" y="361"/>
                    </a:lnTo>
                    <a:lnTo>
                      <a:pt x="311" y="363"/>
                    </a:lnTo>
                    <a:lnTo>
                      <a:pt x="309" y="365"/>
                    </a:lnTo>
                    <a:lnTo>
                      <a:pt x="306" y="366"/>
                    </a:lnTo>
                    <a:lnTo>
                      <a:pt x="302" y="366"/>
                    </a:lnTo>
                    <a:lnTo>
                      <a:pt x="299" y="367"/>
                    </a:lnTo>
                    <a:lnTo>
                      <a:pt x="296" y="367"/>
                    </a:lnTo>
                    <a:lnTo>
                      <a:pt x="291" y="366"/>
                    </a:lnTo>
                    <a:lnTo>
                      <a:pt x="273" y="374"/>
                    </a:lnTo>
                    <a:lnTo>
                      <a:pt x="255" y="380"/>
                    </a:lnTo>
                    <a:lnTo>
                      <a:pt x="237" y="385"/>
                    </a:lnTo>
                    <a:lnTo>
                      <a:pt x="219" y="392"/>
                    </a:lnTo>
                    <a:lnTo>
                      <a:pt x="199" y="397"/>
                    </a:lnTo>
                    <a:lnTo>
                      <a:pt x="181" y="402"/>
                    </a:lnTo>
                    <a:lnTo>
                      <a:pt x="162" y="406"/>
                    </a:lnTo>
                    <a:lnTo>
                      <a:pt x="142" y="411"/>
                    </a:lnTo>
                    <a:lnTo>
                      <a:pt x="125" y="413"/>
                    </a:lnTo>
                    <a:lnTo>
                      <a:pt x="107" y="416"/>
                    </a:lnTo>
                    <a:lnTo>
                      <a:pt x="91" y="422"/>
                    </a:lnTo>
                    <a:lnTo>
                      <a:pt x="73" y="425"/>
                    </a:lnTo>
                    <a:lnTo>
                      <a:pt x="55" y="431"/>
                    </a:lnTo>
                    <a:lnTo>
                      <a:pt x="38" y="433"/>
                    </a:lnTo>
                    <a:lnTo>
                      <a:pt x="18" y="435"/>
                    </a:lnTo>
                    <a:lnTo>
                      <a:pt x="0" y="432"/>
                    </a:lnTo>
                    <a:close/>
                    <a:moveTo>
                      <a:pt x="1130" y="110"/>
                    </a:moveTo>
                    <a:lnTo>
                      <a:pt x="1520" y="0"/>
                    </a:lnTo>
                    <a:lnTo>
                      <a:pt x="1510" y="4"/>
                    </a:lnTo>
                    <a:lnTo>
                      <a:pt x="1501" y="9"/>
                    </a:lnTo>
                    <a:lnTo>
                      <a:pt x="1492" y="13"/>
                    </a:lnTo>
                    <a:lnTo>
                      <a:pt x="1481" y="18"/>
                    </a:lnTo>
                    <a:lnTo>
                      <a:pt x="1472" y="22"/>
                    </a:lnTo>
                    <a:lnTo>
                      <a:pt x="1462" y="26"/>
                    </a:lnTo>
                    <a:lnTo>
                      <a:pt x="1451" y="30"/>
                    </a:lnTo>
                    <a:lnTo>
                      <a:pt x="1441" y="34"/>
                    </a:lnTo>
                    <a:lnTo>
                      <a:pt x="1418" y="43"/>
                    </a:lnTo>
                    <a:lnTo>
                      <a:pt x="1395" y="51"/>
                    </a:lnTo>
                    <a:lnTo>
                      <a:pt x="1373" y="58"/>
                    </a:lnTo>
                    <a:lnTo>
                      <a:pt x="1350" y="66"/>
                    </a:lnTo>
                    <a:lnTo>
                      <a:pt x="1328" y="73"/>
                    </a:lnTo>
                    <a:lnTo>
                      <a:pt x="1305" y="82"/>
                    </a:lnTo>
                    <a:lnTo>
                      <a:pt x="1284" y="89"/>
                    </a:lnTo>
                    <a:lnTo>
                      <a:pt x="1261" y="100"/>
                    </a:lnTo>
                    <a:lnTo>
                      <a:pt x="1257" y="102"/>
                    </a:lnTo>
                    <a:lnTo>
                      <a:pt x="1252" y="104"/>
                    </a:lnTo>
                    <a:lnTo>
                      <a:pt x="1248" y="105"/>
                    </a:lnTo>
                    <a:lnTo>
                      <a:pt x="1243" y="106"/>
                    </a:lnTo>
                    <a:lnTo>
                      <a:pt x="1239" y="107"/>
                    </a:lnTo>
                    <a:lnTo>
                      <a:pt x="1233" y="109"/>
                    </a:lnTo>
                    <a:lnTo>
                      <a:pt x="1230" y="111"/>
                    </a:lnTo>
                    <a:lnTo>
                      <a:pt x="1225" y="115"/>
                    </a:lnTo>
                    <a:lnTo>
                      <a:pt x="1206" y="120"/>
                    </a:lnTo>
                    <a:lnTo>
                      <a:pt x="1186" y="126"/>
                    </a:lnTo>
                    <a:lnTo>
                      <a:pt x="1165" y="132"/>
                    </a:lnTo>
                    <a:lnTo>
                      <a:pt x="1145" y="137"/>
                    </a:lnTo>
                    <a:lnTo>
                      <a:pt x="1126" y="142"/>
                    </a:lnTo>
                    <a:lnTo>
                      <a:pt x="1106" y="149"/>
                    </a:lnTo>
                    <a:lnTo>
                      <a:pt x="1087" y="155"/>
                    </a:lnTo>
                    <a:lnTo>
                      <a:pt x="1067" y="162"/>
                    </a:lnTo>
                    <a:lnTo>
                      <a:pt x="1064" y="159"/>
                    </a:lnTo>
                    <a:lnTo>
                      <a:pt x="1071" y="153"/>
                    </a:lnTo>
                    <a:lnTo>
                      <a:pt x="1079" y="146"/>
                    </a:lnTo>
                    <a:lnTo>
                      <a:pt x="1087" y="140"/>
                    </a:lnTo>
                    <a:lnTo>
                      <a:pt x="1096" y="135"/>
                    </a:lnTo>
                    <a:lnTo>
                      <a:pt x="1106" y="129"/>
                    </a:lnTo>
                    <a:lnTo>
                      <a:pt x="1115" y="123"/>
                    </a:lnTo>
                    <a:lnTo>
                      <a:pt x="1123" y="118"/>
                    </a:lnTo>
                    <a:lnTo>
                      <a:pt x="1130" y="110"/>
                    </a:lnTo>
                    <a:close/>
                  </a:path>
                </a:pathLst>
              </a:custGeom>
              <a:solidFill>
                <a:srgbClr val="C4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09" name="Freeform 179"/>
              <p:cNvSpPr>
                <a:spLocks noEditPoints="1"/>
              </p:cNvSpPr>
              <p:nvPr/>
            </p:nvSpPr>
            <p:spPr bwMode="auto">
              <a:xfrm>
                <a:off x="1188" y="2885"/>
                <a:ext cx="2169" cy="739"/>
              </a:xfrm>
              <a:custGeom>
                <a:avLst/>
                <a:gdLst>
                  <a:gd name="T0" fmla="*/ 1225 w 2169"/>
                  <a:gd name="T1" fmla="*/ 417 h 739"/>
                  <a:gd name="T2" fmla="*/ 1228 w 2169"/>
                  <a:gd name="T3" fmla="*/ 413 h 739"/>
                  <a:gd name="T4" fmla="*/ 1231 w 2169"/>
                  <a:gd name="T5" fmla="*/ 409 h 739"/>
                  <a:gd name="T6" fmla="*/ 1323 w 2169"/>
                  <a:gd name="T7" fmla="*/ 350 h 739"/>
                  <a:gd name="T8" fmla="*/ 1449 w 2169"/>
                  <a:gd name="T9" fmla="*/ 258 h 739"/>
                  <a:gd name="T10" fmla="*/ 1576 w 2169"/>
                  <a:gd name="T11" fmla="*/ 164 h 739"/>
                  <a:gd name="T12" fmla="*/ 1598 w 2169"/>
                  <a:gd name="T13" fmla="*/ 149 h 739"/>
                  <a:gd name="T14" fmla="*/ 1619 w 2169"/>
                  <a:gd name="T15" fmla="*/ 134 h 739"/>
                  <a:gd name="T16" fmla="*/ 2076 w 2169"/>
                  <a:gd name="T17" fmla="*/ 0 h 739"/>
                  <a:gd name="T18" fmla="*/ 2103 w 2169"/>
                  <a:gd name="T19" fmla="*/ 33 h 739"/>
                  <a:gd name="T20" fmla="*/ 2132 w 2169"/>
                  <a:gd name="T21" fmla="*/ 67 h 739"/>
                  <a:gd name="T22" fmla="*/ 2154 w 2169"/>
                  <a:gd name="T23" fmla="*/ 89 h 739"/>
                  <a:gd name="T24" fmla="*/ 2160 w 2169"/>
                  <a:gd name="T25" fmla="*/ 93 h 739"/>
                  <a:gd name="T26" fmla="*/ 2166 w 2169"/>
                  <a:gd name="T27" fmla="*/ 98 h 739"/>
                  <a:gd name="T28" fmla="*/ 2168 w 2169"/>
                  <a:gd name="T29" fmla="*/ 103 h 739"/>
                  <a:gd name="T30" fmla="*/ 2162 w 2169"/>
                  <a:gd name="T31" fmla="*/ 104 h 739"/>
                  <a:gd name="T32" fmla="*/ 2156 w 2169"/>
                  <a:gd name="T33" fmla="*/ 107 h 739"/>
                  <a:gd name="T34" fmla="*/ 2139 w 2169"/>
                  <a:gd name="T35" fmla="*/ 118 h 739"/>
                  <a:gd name="T36" fmla="*/ 2118 w 2169"/>
                  <a:gd name="T37" fmla="*/ 125 h 739"/>
                  <a:gd name="T38" fmla="*/ 2088 w 2169"/>
                  <a:gd name="T39" fmla="*/ 135 h 739"/>
                  <a:gd name="T40" fmla="*/ 2040 w 2169"/>
                  <a:gd name="T41" fmla="*/ 153 h 739"/>
                  <a:gd name="T42" fmla="*/ 1989 w 2169"/>
                  <a:gd name="T43" fmla="*/ 170 h 739"/>
                  <a:gd name="T44" fmla="*/ 1954 w 2169"/>
                  <a:gd name="T45" fmla="*/ 184 h 739"/>
                  <a:gd name="T46" fmla="*/ 1924 w 2169"/>
                  <a:gd name="T47" fmla="*/ 195 h 739"/>
                  <a:gd name="T48" fmla="*/ 1895 w 2169"/>
                  <a:gd name="T49" fmla="*/ 205 h 739"/>
                  <a:gd name="T50" fmla="*/ 1868 w 2169"/>
                  <a:gd name="T51" fmla="*/ 214 h 739"/>
                  <a:gd name="T52" fmla="*/ 1841 w 2169"/>
                  <a:gd name="T53" fmla="*/ 222 h 739"/>
                  <a:gd name="T54" fmla="*/ 1805 w 2169"/>
                  <a:gd name="T55" fmla="*/ 236 h 739"/>
                  <a:gd name="T56" fmla="*/ 1747 w 2169"/>
                  <a:gd name="T57" fmla="*/ 254 h 739"/>
                  <a:gd name="T58" fmla="*/ 1692 w 2169"/>
                  <a:gd name="T59" fmla="*/ 276 h 739"/>
                  <a:gd name="T60" fmla="*/ 1657 w 2169"/>
                  <a:gd name="T61" fmla="*/ 290 h 739"/>
                  <a:gd name="T62" fmla="*/ 1634 w 2169"/>
                  <a:gd name="T63" fmla="*/ 298 h 739"/>
                  <a:gd name="T64" fmla="*/ 1613 w 2169"/>
                  <a:gd name="T65" fmla="*/ 307 h 739"/>
                  <a:gd name="T66" fmla="*/ 92 w 2169"/>
                  <a:gd name="T67" fmla="*/ 739 h 739"/>
                  <a:gd name="T68" fmla="*/ 89 w 2169"/>
                  <a:gd name="T69" fmla="*/ 739 h 739"/>
                  <a:gd name="T70" fmla="*/ 84 w 2169"/>
                  <a:gd name="T71" fmla="*/ 738 h 739"/>
                  <a:gd name="T72" fmla="*/ 83 w 2169"/>
                  <a:gd name="T73" fmla="*/ 727 h 739"/>
                  <a:gd name="T74" fmla="*/ 75 w 2169"/>
                  <a:gd name="T75" fmla="*/ 711 h 739"/>
                  <a:gd name="T76" fmla="*/ 59 w 2169"/>
                  <a:gd name="T77" fmla="*/ 686 h 739"/>
                  <a:gd name="T78" fmla="*/ 45 w 2169"/>
                  <a:gd name="T79" fmla="*/ 658 h 739"/>
                  <a:gd name="T80" fmla="*/ 27 w 2169"/>
                  <a:gd name="T81" fmla="*/ 628 h 739"/>
                  <a:gd name="T82" fmla="*/ 7 w 2169"/>
                  <a:gd name="T83" fmla="*/ 599 h 739"/>
                  <a:gd name="T84" fmla="*/ 1171 w 2169"/>
                  <a:gd name="T85" fmla="*/ 267 h 739"/>
                  <a:gd name="T86" fmla="*/ 1101 w 2169"/>
                  <a:gd name="T87" fmla="*/ 316 h 739"/>
                  <a:gd name="T88" fmla="*/ 1032 w 2169"/>
                  <a:gd name="T89" fmla="*/ 364 h 739"/>
                  <a:gd name="T90" fmla="*/ 973 w 2169"/>
                  <a:gd name="T91" fmla="*/ 404 h 739"/>
                  <a:gd name="T92" fmla="*/ 920 w 2169"/>
                  <a:gd name="T93" fmla="*/ 439 h 739"/>
                  <a:gd name="T94" fmla="*/ 871 w 2169"/>
                  <a:gd name="T95" fmla="*/ 474 h 739"/>
                  <a:gd name="T96" fmla="*/ 823 w 2169"/>
                  <a:gd name="T97" fmla="*/ 502 h 739"/>
                  <a:gd name="T98" fmla="*/ 776 w 2169"/>
                  <a:gd name="T99" fmla="*/ 533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69" h="739">
                    <a:moveTo>
                      <a:pt x="1613" y="307"/>
                    </a:moveTo>
                    <a:lnTo>
                      <a:pt x="1223" y="417"/>
                    </a:lnTo>
                    <a:lnTo>
                      <a:pt x="1225" y="417"/>
                    </a:lnTo>
                    <a:lnTo>
                      <a:pt x="1226" y="416"/>
                    </a:lnTo>
                    <a:lnTo>
                      <a:pt x="1228" y="414"/>
                    </a:lnTo>
                    <a:lnTo>
                      <a:pt x="1228" y="413"/>
                    </a:lnTo>
                    <a:lnTo>
                      <a:pt x="1229" y="412"/>
                    </a:lnTo>
                    <a:lnTo>
                      <a:pt x="1231" y="411"/>
                    </a:lnTo>
                    <a:lnTo>
                      <a:pt x="1231" y="409"/>
                    </a:lnTo>
                    <a:lnTo>
                      <a:pt x="1232" y="407"/>
                    </a:lnTo>
                    <a:lnTo>
                      <a:pt x="1277" y="378"/>
                    </a:lnTo>
                    <a:lnTo>
                      <a:pt x="1323" y="350"/>
                    </a:lnTo>
                    <a:lnTo>
                      <a:pt x="1365" y="320"/>
                    </a:lnTo>
                    <a:lnTo>
                      <a:pt x="1407" y="289"/>
                    </a:lnTo>
                    <a:lnTo>
                      <a:pt x="1449" y="258"/>
                    </a:lnTo>
                    <a:lnTo>
                      <a:pt x="1490" y="227"/>
                    </a:lnTo>
                    <a:lnTo>
                      <a:pt x="1534" y="196"/>
                    </a:lnTo>
                    <a:lnTo>
                      <a:pt x="1576" y="164"/>
                    </a:lnTo>
                    <a:lnTo>
                      <a:pt x="1583" y="160"/>
                    </a:lnTo>
                    <a:lnTo>
                      <a:pt x="1591" y="155"/>
                    </a:lnTo>
                    <a:lnTo>
                      <a:pt x="1598" y="149"/>
                    </a:lnTo>
                    <a:lnTo>
                      <a:pt x="1606" y="144"/>
                    </a:lnTo>
                    <a:lnTo>
                      <a:pt x="1612" y="139"/>
                    </a:lnTo>
                    <a:lnTo>
                      <a:pt x="1619" y="134"/>
                    </a:lnTo>
                    <a:lnTo>
                      <a:pt x="1627" y="129"/>
                    </a:lnTo>
                    <a:lnTo>
                      <a:pt x="1634" y="125"/>
                    </a:lnTo>
                    <a:lnTo>
                      <a:pt x="2076" y="0"/>
                    </a:lnTo>
                    <a:lnTo>
                      <a:pt x="2085" y="10"/>
                    </a:lnTo>
                    <a:lnTo>
                      <a:pt x="2094" y="21"/>
                    </a:lnTo>
                    <a:lnTo>
                      <a:pt x="2103" y="33"/>
                    </a:lnTo>
                    <a:lnTo>
                      <a:pt x="2112" y="45"/>
                    </a:lnTo>
                    <a:lnTo>
                      <a:pt x="2123" y="55"/>
                    </a:lnTo>
                    <a:lnTo>
                      <a:pt x="2132" y="67"/>
                    </a:lnTo>
                    <a:lnTo>
                      <a:pt x="2141" y="78"/>
                    </a:lnTo>
                    <a:lnTo>
                      <a:pt x="2151" y="89"/>
                    </a:lnTo>
                    <a:lnTo>
                      <a:pt x="2154" y="89"/>
                    </a:lnTo>
                    <a:lnTo>
                      <a:pt x="2156" y="90"/>
                    </a:lnTo>
                    <a:lnTo>
                      <a:pt x="2159" y="91"/>
                    </a:lnTo>
                    <a:lnTo>
                      <a:pt x="2160" y="93"/>
                    </a:lnTo>
                    <a:lnTo>
                      <a:pt x="2162" y="94"/>
                    </a:lnTo>
                    <a:lnTo>
                      <a:pt x="2163" y="96"/>
                    </a:lnTo>
                    <a:lnTo>
                      <a:pt x="2166" y="98"/>
                    </a:lnTo>
                    <a:lnTo>
                      <a:pt x="2168" y="99"/>
                    </a:lnTo>
                    <a:lnTo>
                      <a:pt x="2169" y="102"/>
                    </a:lnTo>
                    <a:lnTo>
                      <a:pt x="2168" y="103"/>
                    </a:lnTo>
                    <a:lnTo>
                      <a:pt x="2166" y="104"/>
                    </a:lnTo>
                    <a:lnTo>
                      <a:pt x="2165" y="104"/>
                    </a:lnTo>
                    <a:lnTo>
                      <a:pt x="2162" y="104"/>
                    </a:lnTo>
                    <a:lnTo>
                      <a:pt x="2160" y="104"/>
                    </a:lnTo>
                    <a:lnTo>
                      <a:pt x="2157" y="106"/>
                    </a:lnTo>
                    <a:lnTo>
                      <a:pt x="2156" y="107"/>
                    </a:lnTo>
                    <a:lnTo>
                      <a:pt x="2151" y="111"/>
                    </a:lnTo>
                    <a:lnTo>
                      <a:pt x="2145" y="115"/>
                    </a:lnTo>
                    <a:lnTo>
                      <a:pt x="2139" y="118"/>
                    </a:lnTo>
                    <a:lnTo>
                      <a:pt x="2132" y="121"/>
                    </a:lnTo>
                    <a:lnTo>
                      <a:pt x="2126" y="124"/>
                    </a:lnTo>
                    <a:lnTo>
                      <a:pt x="2118" y="125"/>
                    </a:lnTo>
                    <a:lnTo>
                      <a:pt x="2112" y="127"/>
                    </a:lnTo>
                    <a:lnTo>
                      <a:pt x="2105" y="129"/>
                    </a:lnTo>
                    <a:lnTo>
                      <a:pt x="2088" y="135"/>
                    </a:lnTo>
                    <a:lnTo>
                      <a:pt x="2073" y="142"/>
                    </a:lnTo>
                    <a:lnTo>
                      <a:pt x="2056" y="148"/>
                    </a:lnTo>
                    <a:lnTo>
                      <a:pt x="2040" y="153"/>
                    </a:lnTo>
                    <a:lnTo>
                      <a:pt x="2023" y="160"/>
                    </a:lnTo>
                    <a:lnTo>
                      <a:pt x="2007" y="165"/>
                    </a:lnTo>
                    <a:lnTo>
                      <a:pt x="1989" y="170"/>
                    </a:lnTo>
                    <a:lnTo>
                      <a:pt x="1972" y="175"/>
                    </a:lnTo>
                    <a:lnTo>
                      <a:pt x="1963" y="180"/>
                    </a:lnTo>
                    <a:lnTo>
                      <a:pt x="1954" y="184"/>
                    </a:lnTo>
                    <a:lnTo>
                      <a:pt x="1945" y="188"/>
                    </a:lnTo>
                    <a:lnTo>
                      <a:pt x="1934" y="191"/>
                    </a:lnTo>
                    <a:lnTo>
                      <a:pt x="1924" y="195"/>
                    </a:lnTo>
                    <a:lnTo>
                      <a:pt x="1915" y="197"/>
                    </a:lnTo>
                    <a:lnTo>
                      <a:pt x="1904" y="201"/>
                    </a:lnTo>
                    <a:lnTo>
                      <a:pt x="1895" y="205"/>
                    </a:lnTo>
                    <a:lnTo>
                      <a:pt x="1886" y="208"/>
                    </a:lnTo>
                    <a:lnTo>
                      <a:pt x="1877" y="210"/>
                    </a:lnTo>
                    <a:lnTo>
                      <a:pt x="1868" y="214"/>
                    </a:lnTo>
                    <a:lnTo>
                      <a:pt x="1859" y="217"/>
                    </a:lnTo>
                    <a:lnTo>
                      <a:pt x="1850" y="219"/>
                    </a:lnTo>
                    <a:lnTo>
                      <a:pt x="1841" y="222"/>
                    </a:lnTo>
                    <a:lnTo>
                      <a:pt x="1832" y="224"/>
                    </a:lnTo>
                    <a:lnTo>
                      <a:pt x="1823" y="227"/>
                    </a:lnTo>
                    <a:lnTo>
                      <a:pt x="1805" y="236"/>
                    </a:lnTo>
                    <a:lnTo>
                      <a:pt x="1785" y="243"/>
                    </a:lnTo>
                    <a:lnTo>
                      <a:pt x="1766" y="249"/>
                    </a:lnTo>
                    <a:lnTo>
                      <a:pt x="1747" y="254"/>
                    </a:lnTo>
                    <a:lnTo>
                      <a:pt x="1728" y="261"/>
                    </a:lnTo>
                    <a:lnTo>
                      <a:pt x="1710" y="267"/>
                    </a:lnTo>
                    <a:lnTo>
                      <a:pt x="1692" y="276"/>
                    </a:lnTo>
                    <a:lnTo>
                      <a:pt x="1674" y="286"/>
                    </a:lnTo>
                    <a:lnTo>
                      <a:pt x="1666" y="288"/>
                    </a:lnTo>
                    <a:lnTo>
                      <a:pt x="1657" y="290"/>
                    </a:lnTo>
                    <a:lnTo>
                      <a:pt x="1650" y="293"/>
                    </a:lnTo>
                    <a:lnTo>
                      <a:pt x="1642" y="294"/>
                    </a:lnTo>
                    <a:lnTo>
                      <a:pt x="1634" y="298"/>
                    </a:lnTo>
                    <a:lnTo>
                      <a:pt x="1627" y="301"/>
                    </a:lnTo>
                    <a:lnTo>
                      <a:pt x="1619" y="303"/>
                    </a:lnTo>
                    <a:lnTo>
                      <a:pt x="1613" y="307"/>
                    </a:lnTo>
                    <a:close/>
                    <a:moveTo>
                      <a:pt x="744" y="554"/>
                    </a:moveTo>
                    <a:lnTo>
                      <a:pt x="93" y="739"/>
                    </a:lnTo>
                    <a:lnTo>
                      <a:pt x="92" y="739"/>
                    </a:lnTo>
                    <a:lnTo>
                      <a:pt x="90" y="739"/>
                    </a:lnTo>
                    <a:lnTo>
                      <a:pt x="90" y="739"/>
                    </a:lnTo>
                    <a:lnTo>
                      <a:pt x="89" y="739"/>
                    </a:lnTo>
                    <a:lnTo>
                      <a:pt x="87" y="738"/>
                    </a:lnTo>
                    <a:lnTo>
                      <a:pt x="86" y="738"/>
                    </a:lnTo>
                    <a:lnTo>
                      <a:pt x="84" y="738"/>
                    </a:lnTo>
                    <a:lnTo>
                      <a:pt x="83" y="738"/>
                    </a:lnTo>
                    <a:lnTo>
                      <a:pt x="84" y="732"/>
                    </a:lnTo>
                    <a:lnTo>
                      <a:pt x="83" y="727"/>
                    </a:lnTo>
                    <a:lnTo>
                      <a:pt x="83" y="722"/>
                    </a:lnTo>
                    <a:lnTo>
                      <a:pt x="81" y="718"/>
                    </a:lnTo>
                    <a:lnTo>
                      <a:pt x="75" y="711"/>
                    </a:lnTo>
                    <a:lnTo>
                      <a:pt x="69" y="703"/>
                    </a:lnTo>
                    <a:lnTo>
                      <a:pt x="63" y="695"/>
                    </a:lnTo>
                    <a:lnTo>
                      <a:pt x="59" y="686"/>
                    </a:lnTo>
                    <a:lnTo>
                      <a:pt x="54" y="678"/>
                    </a:lnTo>
                    <a:lnTo>
                      <a:pt x="51" y="668"/>
                    </a:lnTo>
                    <a:lnTo>
                      <a:pt x="45" y="658"/>
                    </a:lnTo>
                    <a:lnTo>
                      <a:pt x="39" y="647"/>
                    </a:lnTo>
                    <a:lnTo>
                      <a:pt x="33" y="638"/>
                    </a:lnTo>
                    <a:lnTo>
                      <a:pt x="27" y="628"/>
                    </a:lnTo>
                    <a:lnTo>
                      <a:pt x="21" y="619"/>
                    </a:lnTo>
                    <a:lnTo>
                      <a:pt x="14" y="610"/>
                    </a:lnTo>
                    <a:lnTo>
                      <a:pt x="7" y="599"/>
                    </a:lnTo>
                    <a:lnTo>
                      <a:pt x="0" y="590"/>
                    </a:lnTo>
                    <a:lnTo>
                      <a:pt x="1195" y="250"/>
                    </a:lnTo>
                    <a:lnTo>
                      <a:pt x="1171" y="267"/>
                    </a:lnTo>
                    <a:lnTo>
                      <a:pt x="1148" y="283"/>
                    </a:lnTo>
                    <a:lnTo>
                      <a:pt x="1125" y="299"/>
                    </a:lnTo>
                    <a:lnTo>
                      <a:pt x="1101" y="316"/>
                    </a:lnTo>
                    <a:lnTo>
                      <a:pt x="1079" y="332"/>
                    </a:lnTo>
                    <a:lnTo>
                      <a:pt x="1055" y="349"/>
                    </a:lnTo>
                    <a:lnTo>
                      <a:pt x="1032" y="364"/>
                    </a:lnTo>
                    <a:lnTo>
                      <a:pt x="1008" y="380"/>
                    </a:lnTo>
                    <a:lnTo>
                      <a:pt x="991" y="392"/>
                    </a:lnTo>
                    <a:lnTo>
                      <a:pt x="973" y="404"/>
                    </a:lnTo>
                    <a:lnTo>
                      <a:pt x="957" y="416"/>
                    </a:lnTo>
                    <a:lnTo>
                      <a:pt x="939" y="427"/>
                    </a:lnTo>
                    <a:lnTo>
                      <a:pt x="920" y="439"/>
                    </a:lnTo>
                    <a:lnTo>
                      <a:pt x="904" y="451"/>
                    </a:lnTo>
                    <a:lnTo>
                      <a:pt x="887" y="462"/>
                    </a:lnTo>
                    <a:lnTo>
                      <a:pt x="871" y="474"/>
                    </a:lnTo>
                    <a:lnTo>
                      <a:pt x="854" y="483"/>
                    </a:lnTo>
                    <a:lnTo>
                      <a:pt x="838" y="493"/>
                    </a:lnTo>
                    <a:lnTo>
                      <a:pt x="823" y="502"/>
                    </a:lnTo>
                    <a:lnTo>
                      <a:pt x="806" y="513"/>
                    </a:lnTo>
                    <a:lnTo>
                      <a:pt x="791" y="523"/>
                    </a:lnTo>
                    <a:lnTo>
                      <a:pt x="776" y="533"/>
                    </a:lnTo>
                    <a:lnTo>
                      <a:pt x="759" y="544"/>
                    </a:lnTo>
                    <a:lnTo>
                      <a:pt x="744" y="554"/>
                    </a:lnTo>
                    <a:close/>
                  </a:path>
                </a:pathLst>
              </a:custGeom>
              <a:solidFill>
                <a:srgbClr val="C4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10" name="Freeform 180"/>
              <p:cNvSpPr>
                <a:spLocks noEditPoints="1"/>
              </p:cNvSpPr>
              <p:nvPr/>
            </p:nvSpPr>
            <p:spPr bwMode="auto">
              <a:xfrm>
                <a:off x="1104" y="2735"/>
                <a:ext cx="2160" cy="740"/>
              </a:xfrm>
              <a:custGeom>
                <a:avLst/>
                <a:gdLst>
                  <a:gd name="T0" fmla="*/ 1718 w 2160"/>
                  <a:gd name="T1" fmla="*/ 275 h 740"/>
                  <a:gd name="T2" fmla="*/ 1718 w 2160"/>
                  <a:gd name="T3" fmla="*/ 275 h 740"/>
                  <a:gd name="T4" fmla="*/ 1720 w 2160"/>
                  <a:gd name="T5" fmla="*/ 274 h 740"/>
                  <a:gd name="T6" fmla="*/ 1720 w 2160"/>
                  <a:gd name="T7" fmla="*/ 274 h 740"/>
                  <a:gd name="T8" fmla="*/ 1720 w 2160"/>
                  <a:gd name="T9" fmla="*/ 274 h 740"/>
                  <a:gd name="T10" fmla="*/ 1738 w 2160"/>
                  <a:gd name="T11" fmla="*/ 257 h 740"/>
                  <a:gd name="T12" fmla="*/ 1755 w 2160"/>
                  <a:gd name="T13" fmla="*/ 243 h 740"/>
                  <a:gd name="T14" fmla="*/ 1770 w 2160"/>
                  <a:gd name="T15" fmla="*/ 228 h 740"/>
                  <a:gd name="T16" fmla="*/ 1783 w 2160"/>
                  <a:gd name="T17" fmla="*/ 209 h 740"/>
                  <a:gd name="T18" fmla="*/ 1819 w 2160"/>
                  <a:gd name="T19" fmla="*/ 173 h 740"/>
                  <a:gd name="T20" fmla="*/ 1859 w 2160"/>
                  <a:gd name="T21" fmla="*/ 137 h 740"/>
                  <a:gd name="T22" fmla="*/ 1895 w 2160"/>
                  <a:gd name="T23" fmla="*/ 100 h 740"/>
                  <a:gd name="T24" fmla="*/ 1928 w 2160"/>
                  <a:gd name="T25" fmla="*/ 59 h 740"/>
                  <a:gd name="T26" fmla="*/ 1934 w 2160"/>
                  <a:gd name="T27" fmla="*/ 51 h 740"/>
                  <a:gd name="T28" fmla="*/ 1941 w 2160"/>
                  <a:gd name="T29" fmla="*/ 45 h 740"/>
                  <a:gd name="T30" fmla="*/ 1950 w 2160"/>
                  <a:gd name="T31" fmla="*/ 37 h 740"/>
                  <a:gd name="T32" fmla="*/ 1960 w 2160"/>
                  <a:gd name="T33" fmla="*/ 31 h 740"/>
                  <a:gd name="T34" fmla="*/ 2074 w 2160"/>
                  <a:gd name="T35" fmla="*/ 16 h 740"/>
                  <a:gd name="T36" fmla="*/ 2094 w 2160"/>
                  <a:gd name="T37" fmla="*/ 50 h 740"/>
                  <a:gd name="T38" fmla="*/ 2113 w 2160"/>
                  <a:gd name="T39" fmla="*/ 82 h 740"/>
                  <a:gd name="T40" fmla="*/ 2134 w 2160"/>
                  <a:gd name="T41" fmla="*/ 115 h 740"/>
                  <a:gd name="T42" fmla="*/ 2148 w 2160"/>
                  <a:gd name="T43" fmla="*/ 133 h 740"/>
                  <a:gd name="T44" fmla="*/ 2151 w 2160"/>
                  <a:gd name="T45" fmla="*/ 138 h 740"/>
                  <a:gd name="T46" fmla="*/ 2154 w 2160"/>
                  <a:gd name="T47" fmla="*/ 142 h 740"/>
                  <a:gd name="T48" fmla="*/ 2157 w 2160"/>
                  <a:gd name="T49" fmla="*/ 147 h 740"/>
                  <a:gd name="T50" fmla="*/ 1279 w 2160"/>
                  <a:gd name="T51" fmla="*/ 400 h 740"/>
                  <a:gd name="T52" fmla="*/ 82 w 2160"/>
                  <a:gd name="T53" fmla="*/ 736 h 740"/>
                  <a:gd name="T54" fmla="*/ 76 w 2160"/>
                  <a:gd name="T55" fmla="*/ 730 h 740"/>
                  <a:gd name="T56" fmla="*/ 72 w 2160"/>
                  <a:gd name="T57" fmla="*/ 723 h 740"/>
                  <a:gd name="T58" fmla="*/ 66 w 2160"/>
                  <a:gd name="T59" fmla="*/ 716 h 740"/>
                  <a:gd name="T60" fmla="*/ 64 w 2160"/>
                  <a:gd name="T61" fmla="*/ 708 h 740"/>
                  <a:gd name="T62" fmla="*/ 61 w 2160"/>
                  <a:gd name="T63" fmla="*/ 700 h 740"/>
                  <a:gd name="T64" fmla="*/ 55 w 2160"/>
                  <a:gd name="T65" fmla="*/ 694 h 740"/>
                  <a:gd name="T66" fmla="*/ 49 w 2160"/>
                  <a:gd name="T67" fmla="*/ 686 h 740"/>
                  <a:gd name="T68" fmla="*/ 42 w 2160"/>
                  <a:gd name="T69" fmla="*/ 670 h 740"/>
                  <a:gd name="T70" fmla="*/ 30 w 2160"/>
                  <a:gd name="T71" fmla="*/ 647 h 740"/>
                  <a:gd name="T72" fmla="*/ 18 w 2160"/>
                  <a:gd name="T73" fmla="*/ 624 h 740"/>
                  <a:gd name="T74" fmla="*/ 6 w 2160"/>
                  <a:gd name="T75" fmla="*/ 599 h 740"/>
                  <a:gd name="T76" fmla="*/ 1788 w 2160"/>
                  <a:gd name="T77" fmla="*/ 78 h 740"/>
                  <a:gd name="T78" fmla="*/ 1768 w 2160"/>
                  <a:gd name="T79" fmla="*/ 89 h 740"/>
                  <a:gd name="T80" fmla="*/ 1747 w 2160"/>
                  <a:gd name="T81" fmla="*/ 98 h 740"/>
                  <a:gd name="T82" fmla="*/ 1725 w 2160"/>
                  <a:gd name="T83" fmla="*/ 106 h 740"/>
                  <a:gd name="T84" fmla="*/ 1703 w 2160"/>
                  <a:gd name="T85" fmla="*/ 113 h 740"/>
                  <a:gd name="T86" fmla="*/ 1693 w 2160"/>
                  <a:gd name="T87" fmla="*/ 117 h 740"/>
                  <a:gd name="T88" fmla="*/ 1682 w 2160"/>
                  <a:gd name="T89" fmla="*/ 121 h 740"/>
                  <a:gd name="T90" fmla="*/ 1672 w 2160"/>
                  <a:gd name="T91" fmla="*/ 124 h 740"/>
                  <a:gd name="T92" fmla="*/ 1663 w 2160"/>
                  <a:gd name="T93" fmla="*/ 129 h 740"/>
                  <a:gd name="T94" fmla="*/ 1661 w 2160"/>
                  <a:gd name="T95" fmla="*/ 130 h 740"/>
                  <a:gd name="T96" fmla="*/ 1658 w 2160"/>
                  <a:gd name="T97" fmla="*/ 130 h 740"/>
                  <a:gd name="T98" fmla="*/ 1655 w 2160"/>
                  <a:gd name="T99" fmla="*/ 128 h 740"/>
                  <a:gd name="T100" fmla="*/ 1652 w 2160"/>
                  <a:gd name="T101" fmla="*/ 126 h 740"/>
                  <a:gd name="T102" fmla="*/ 1637 w 2160"/>
                  <a:gd name="T103" fmla="*/ 139 h 740"/>
                  <a:gd name="T104" fmla="*/ 1621 w 2160"/>
                  <a:gd name="T105" fmla="*/ 153 h 740"/>
                  <a:gd name="T106" fmla="*/ 1604 w 2160"/>
                  <a:gd name="T107" fmla="*/ 165 h 740"/>
                  <a:gd name="T108" fmla="*/ 1586 w 2160"/>
                  <a:gd name="T109" fmla="*/ 175 h 740"/>
                  <a:gd name="T110" fmla="*/ 1574 w 2160"/>
                  <a:gd name="T111" fmla="*/ 188 h 740"/>
                  <a:gd name="T112" fmla="*/ 1559 w 2160"/>
                  <a:gd name="T113" fmla="*/ 199 h 740"/>
                  <a:gd name="T114" fmla="*/ 1542 w 2160"/>
                  <a:gd name="T115" fmla="*/ 208 h 740"/>
                  <a:gd name="T116" fmla="*/ 1526 w 2160"/>
                  <a:gd name="T117" fmla="*/ 217 h 740"/>
                  <a:gd name="T118" fmla="*/ 1464 w 2160"/>
                  <a:gd name="T119" fmla="*/ 263 h 740"/>
                  <a:gd name="T120" fmla="*/ 1402 w 2160"/>
                  <a:gd name="T121" fmla="*/ 309 h 740"/>
                  <a:gd name="T122" fmla="*/ 1340 w 2160"/>
                  <a:gd name="T123" fmla="*/ 355 h 740"/>
                  <a:gd name="T124" fmla="*/ 1279 w 2160"/>
                  <a:gd name="T125" fmla="*/ 400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60" h="740">
                    <a:moveTo>
                      <a:pt x="2160" y="150"/>
                    </a:moveTo>
                    <a:lnTo>
                      <a:pt x="1718" y="275"/>
                    </a:lnTo>
                    <a:lnTo>
                      <a:pt x="1718" y="275"/>
                    </a:lnTo>
                    <a:lnTo>
                      <a:pt x="1718" y="275"/>
                    </a:lnTo>
                    <a:lnTo>
                      <a:pt x="1720" y="274"/>
                    </a:lnTo>
                    <a:lnTo>
                      <a:pt x="1720" y="274"/>
                    </a:lnTo>
                    <a:lnTo>
                      <a:pt x="1720" y="274"/>
                    </a:lnTo>
                    <a:lnTo>
                      <a:pt x="1720" y="274"/>
                    </a:lnTo>
                    <a:lnTo>
                      <a:pt x="1720" y="274"/>
                    </a:lnTo>
                    <a:lnTo>
                      <a:pt x="1720" y="274"/>
                    </a:lnTo>
                    <a:lnTo>
                      <a:pt x="1729" y="265"/>
                    </a:lnTo>
                    <a:lnTo>
                      <a:pt x="1738" y="257"/>
                    </a:lnTo>
                    <a:lnTo>
                      <a:pt x="1746" y="250"/>
                    </a:lnTo>
                    <a:lnTo>
                      <a:pt x="1755" y="243"/>
                    </a:lnTo>
                    <a:lnTo>
                      <a:pt x="1762" y="236"/>
                    </a:lnTo>
                    <a:lnTo>
                      <a:pt x="1770" y="228"/>
                    </a:lnTo>
                    <a:lnTo>
                      <a:pt x="1777" y="219"/>
                    </a:lnTo>
                    <a:lnTo>
                      <a:pt x="1783" y="209"/>
                    </a:lnTo>
                    <a:lnTo>
                      <a:pt x="1801" y="191"/>
                    </a:lnTo>
                    <a:lnTo>
                      <a:pt x="1819" y="173"/>
                    </a:lnTo>
                    <a:lnTo>
                      <a:pt x="1839" y="155"/>
                    </a:lnTo>
                    <a:lnTo>
                      <a:pt x="1859" y="137"/>
                    </a:lnTo>
                    <a:lnTo>
                      <a:pt x="1877" y="118"/>
                    </a:lnTo>
                    <a:lnTo>
                      <a:pt x="1895" y="100"/>
                    </a:lnTo>
                    <a:lnTo>
                      <a:pt x="1911" y="80"/>
                    </a:lnTo>
                    <a:lnTo>
                      <a:pt x="1928" y="59"/>
                    </a:lnTo>
                    <a:lnTo>
                      <a:pt x="1931" y="55"/>
                    </a:lnTo>
                    <a:lnTo>
                      <a:pt x="1934" y="51"/>
                    </a:lnTo>
                    <a:lnTo>
                      <a:pt x="1938" y="49"/>
                    </a:lnTo>
                    <a:lnTo>
                      <a:pt x="1941" y="45"/>
                    </a:lnTo>
                    <a:lnTo>
                      <a:pt x="1946" y="41"/>
                    </a:lnTo>
                    <a:lnTo>
                      <a:pt x="1950" y="37"/>
                    </a:lnTo>
                    <a:lnTo>
                      <a:pt x="1955" y="33"/>
                    </a:lnTo>
                    <a:lnTo>
                      <a:pt x="1960" y="31"/>
                    </a:lnTo>
                    <a:lnTo>
                      <a:pt x="2063" y="0"/>
                    </a:lnTo>
                    <a:lnTo>
                      <a:pt x="2074" y="16"/>
                    </a:lnTo>
                    <a:lnTo>
                      <a:pt x="2083" y="33"/>
                    </a:lnTo>
                    <a:lnTo>
                      <a:pt x="2094" y="50"/>
                    </a:lnTo>
                    <a:lnTo>
                      <a:pt x="2104" y="65"/>
                    </a:lnTo>
                    <a:lnTo>
                      <a:pt x="2113" y="82"/>
                    </a:lnTo>
                    <a:lnTo>
                      <a:pt x="2124" y="99"/>
                    </a:lnTo>
                    <a:lnTo>
                      <a:pt x="2134" y="115"/>
                    </a:lnTo>
                    <a:lnTo>
                      <a:pt x="2145" y="131"/>
                    </a:lnTo>
                    <a:lnTo>
                      <a:pt x="2148" y="133"/>
                    </a:lnTo>
                    <a:lnTo>
                      <a:pt x="2149" y="135"/>
                    </a:lnTo>
                    <a:lnTo>
                      <a:pt x="2151" y="138"/>
                    </a:lnTo>
                    <a:lnTo>
                      <a:pt x="2152" y="140"/>
                    </a:lnTo>
                    <a:lnTo>
                      <a:pt x="2154" y="142"/>
                    </a:lnTo>
                    <a:lnTo>
                      <a:pt x="2155" y="144"/>
                    </a:lnTo>
                    <a:lnTo>
                      <a:pt x="2157" y="147"/>
                    </a:lnTo>
                    <a:lnTo>
                      <a:pt x="2160" y="150"/>
                    </a:lnTo>
                    <a:close/>
                    <a:moveTo>
                      <a:pt x="1279" y="400"/>
                    </a:moveTo>
                    <a:lnTo>
                      <a:pt x="84" y="740"/>
                    </a:lnTo>
                    <a:lnTo>
                      <a:pt x="82" y="736"/>
                    </a:lnTo>
                    <a:lnTo>
                      <a:pt x="79" y="734"/>
                    </a:lnTo>
                    <a:lnTo>
                      <a:pt x="76" y="730"/>
                    </a:lnTo>
                    <a:lnTo>
                      <a:pt x="75" y="726"/>
                    </a:lnTo>
                    <a:lnTo>
                      <a:pt x="72" y="723"/>
                    </a:lnTo>
                    <a:lnTo>
                      <a:pt x="69" y="720"/>
                    </a:lnTo>
                    <a:lnTo>
                      <a:pt x="66" y="716"/>
                    </a:lnTo>
                    <a:lnTo>
                      <a:pt x="64" y="713"/>
                    </a:lnTo>
                    <a:lnTo>
                      <a:pt x="64" y="708"/>
                    </a:lnTo>
                    <a:lnTo>
                      <a:pt x="63" y="704"/>
                    </a:lnTo>
                    <a:lnTo>
                      <a:pt x="61" y="700"/>
                    </a:lnTo>
                    <a:lnTo>
                      <a:pt x="58" y="696"/>
                    </a:lnTo>
                    <a:lnTo>
                      <a:pt x="55" y="694"/>
                    </a:lnTo>
                    <a:lnTo>
                      <a:pt x="52" y="690"/>
                    </a:lnTo>
                    <a:lnTo>
                      <a:pt x="49" y="686"/>
                    </a:lnTo>
                    <a:lnTo>
                      <a:pt x="46" y="683"/>
                    </a:lnTo>
                    <a:lnTo>
                      <a:pt x="42" y="670"/>
                    </a:lnTo>
                    <a:lnTo>
                      <a:pt x="36" y="659"/>
                    </a:lnTo>
                    <a:lnTo>
                      <a:pt x="30" y="647"/>
                    </a:lnTo>
                    <a:lnTo>
                      <a:pt x="24" y="636"/>
                    </a:lnTo>
                    <a:lnTo>
                      <a:pt x="18" y="624"/>
                    </a:lnTo>
                    <a:lnTo>
                      <a:pt x="12" y="611"/>
                    </a:lnTo>
                    <a:lnTo>
                      <a:pt x="6" y="599"/>
                    </a:lnTo>
                    <a:lnTo>
                      <a:pt x="0" y="588"/>
                    </a:lnTo>
                    <a:lnTo>
                      <a:pt x="1788" y="78"/>
                    </a:lnTo>
                    <a:lnTo>
                      <a:pt x="1779" y="84"/>
                    </a:lnTo>
                    <a:lnTo>
                      <a:pt x="1768" y="89"/>
                    </a:lnTo>
                    <a:lnTo>
                      <a:pt x="1758" y="93"/>
                    </a:lnTo>
                    <a:lnTo>
                      <a:pt x="1747" y="98"/>
                    </a:lnTo>
                    <a:lnTo>
                      <a:pt x="1737" y="102"/>
                    </a:lnTo>
                    <a:lnTo>
                      <a:pt x="1725" y="106"/>
                    </a:lnTo>
                    <a:lnTo>
                      <a:pt x="1714" y="109"/>
                    </a:lnTo>
                    <a:lnTo>
                      <a:pt x="1703" y="113"/>
                    </a:lnTo>
                    <a:lnTo>
                      <a:pt x="1699" y="116"/>
                    </a:lnTo>
                    <a:lnTo>
                      <a:pt x="1693" y="117"/>
                    </a:lnTo>
                    <a:lnTo>
                      <a:pt x="1687" y="118"/>
                    </a:lnTo>
                    <a:lnTo>
                      <a:pt x="1682" y="121"/>
                    </a:lnTo>
                    <a:lnTo>
                      <a:pt x="1676" y="122"/>
                    </a:lnTo>
                    <a:lnTo>
                      <a:pt x="1672" y="124"/>
                    </a:lnTo>
                    <a:lnTo>
                      <a:pt x="1667" y="126"/>
                    </a:lnTo>
                    <a:lnTo>
                      <a:pt x="1663" y="129"/>
                    </a:lnTo>
                    <a:lnTo>
                      <a:pt x="1661" y="130"/>
                    </a:lnTo>
                    <a:lnTo>
                      <a:pt x="1661" y="130"/>
                    </a:lnTo>
                    <a:lnTo>
                      <a:pt x="1660" y="130"/>
                    </a:lnTo>
                    <a:lnTo>
                      <a:pt x="1658" y="130"/>
                    </a:lnTo>
                    <a:lnTo>
                      <a:pt x="1657" y="129"/>
                    </a:lnTo>
                    <a:lnTo>
                      <a:pt x="1655" y="128"/>
                    </a:lnTo>
                    <a:lnTo>
                      <a:pt x="1654" y="126"/>
                    </a:lnTo>
                    <a:lnTo>
                      <a:pt x="1652" y="126"/>
                    </a:lnTo>
                    <a:lnTo>
                      <a:pt x="1645" y="133"/>
                    </a:lnTo>
                    <a:lnTo>
                      <a:pt x="1637" y="139"/>
                    </a:lnTo>
                    <a:lnTo>
                      <a:pt x="1630" y="147"/>
                    </a:lnTo>
                    <a:lnTo>
                      <a:pt x="1621" y="153"/>
                    </a:lnTo>
                    <a:lnTo>
                      <a:pt x="1613" y="160"/>
                    </a:lnTo>
                    <a:lnTo>
                      <a:pt x="1604" y="165"/>
                    </a:lnTo>
                    <a:lnTo>
                      <a:pt x="1595" y="170"/>
                    </a:lnTo>
                    <a:lnTo>
                      <a:pt x="1586" y="175"/>
                    </a:lnTo>
                    <a:lnTo>
                      <a:pt x="1580" y="182"/>
                    </a:lnTo>
                    <a:lnTo>
                      <a:pt x="1574" y="188"/>
                    </a:lnTo>
                    <a:lnTo>
                      <a:pt x="1566" y="193"/>
                    </a:lnTo>
                    <a:lnTo>
                      <a:pt x="1559" y="199"/>
                    </a:lnTo>
                    <a:lnTo>
                      <a:pt x="1551" y="204"/>
                    </a:lnTo>
                    <a:lnTo>
                      <a:pt x="1542" y="208"/>
                    </a:lnTo>
                    <a:lnTo>
                      <a:pt x="1535" y="213"/>
                    </a:lnTo>
                    <a:lnTo>
                      <a:pt x="1526" y="217"/>
                    </a:lnTo>
                    <a:lnTo>
                      <a:pt x="1494" y="240"/>
                    </a:lnTo>
                    <a:lnTo>
                      <a:pt x="1464" y="263"/>
                    </a:lnTo>
                    <a:lnTo>
                      <a:pt x="1432" y="287"/>
                    </a:lnTo>
                    <a:lnTo>
                      <a:pt x="1402" y="309"/>
                    </a:lnTo>
                    <a:lnTo>
                      <a:pt x="1371" y="332"/>
                    </a:lnTo>
                    <a:lnTo>
                      <a:pt x="1340" y="355"/>
                    </a:lnTo>
                    <a:lnTo>
                      <a:pt x="1309" y="377"/>
                    </a:lnTo>
                    <a:lnTo>
                      <a:pt x="1279" y="400"/>
                    </a:lnTo>
                    <a:close/>
                  </a:path>
                </a:pathLst>
              </a:custGeom>
              <a:solidFill>
                <a:srgbClr val="C7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11" name="Freeform 181"/>
              <p:cNvSpPr>
                <a:spLocks/>
              </p:cNvSpPr>
              <p:nvPr/>
            </p:nvSpPr>
            <p:spPr bwMode="auto">
              <a:xfrm>
                <a:off x="1022" y="2585"/>
                <a:ext cx="2145" cy="738"/>
              </a:xfrm>
              <a:custGeom>
                <a:avLst/>
                <a:gdLst>
                  <a:gd name="T0" fmla="*/ 2145 w 2145"/>
                  <a:gd name="T1" fmla="*/ 150 h 738"/>
                  <a:gd name="T2" fmla="*/ 2042 w 2145"/>
                  <a:gd name="T3" fmla="*/ 181 h 738"/>
                  <a:gd name="T4" fmla="*/ 2046 w 2145"/>
                  <a:gd name="T5" fmla="*/ 175 h 738"/>
                  <a:gd name="T6" fmla="*/ 2052 w 2145"/>
                  <a:gd name="T7" fmla="*/ 170 h 738"/>
                  <a:gd name="T8" fmla="*/ 2057 w 2145"/>
                  <a:gd name="T9" fmla="*/ 164 h 738"/>
                  <a:gd name="T10" fmla="*/ 2061 w 2145"/>
                  <a:gd name="T11" fmla="*/ 159 h 738"/>
                  <a:gd name="T12" fmla="*/ 2066 w 2145"/>
                  <a:gd name="T13" fmla="*/ 152 h 738"/>
                  <a:gd name="T14" fmla="*/ 2067 w 2145"/>
                  <a:gd name="T15" fmla="*/ 147 h 738"/>
                  <a:gd name="T16" fmla="*/ 2070 w 2145"/>
                  <a:gd name="T17" fmla="*/ 139 h 738"/>
                  <a:gd name="T18" fmla="*/ 2070 w 2145"/>
                  <a:gd name="T19" fmla="*/ 133 h 738"/>
                  <a:gd name="T20" fmla="*/ 2063 w 2145"/>
                  <a:gd name="T21" fmla="*/ 130 h 738"/>
                  <a:gd name="T22" fmla="*/ 2055 w 2145"/>
                  <a:gd name="T23" fmla="*/ 130 h 738"/>
                  <a:gd name="T24" fmla="*/ 2048 w 2145"/>
                  <a:gd name="T25" fmla="*/ 130 h 738"/>
                  <a:gd name="T26" fmla="*/ 2040 w 2145"/>
                  <a:gd name="T27" fmla="*/ 133 h 738"/>
                  <a:gd name="T28" fmla="*/ 2028 w 2145"/>
                  <a:gd name="T29" fmla="*/ 138 h 738"/>
                  <a:gd name="T30" fmla="*/ 2014 w 2145"/>
                  <a:gd name="T31" fmla="*/ 146 h 738"/>
                  <a:gd name="T32" fmla="*/ 2002 w 2145"/>
                  <a:gd name="T33" fmla="*/ 155 h 738"/>
                  <a:gd name="T34" fmla="*/ 1989 w 2145"/>
                  <a:gd name="T35" fmla="*/ 162 h 738"/>
                  <a:gd name="T36" fmla="*/ 1977 w 2145"/>
                  <a:gd name="T37" fmla="*/ 170 h 738"/>
                  <a:gd name="T38" fmla="*/ 1963 w 2145"/>
                  <a:gd name="T39" fmla="*/ 174 h 738"/>
                  <a:gd name="T40" fmla="*/ 1956 w 2145"/>
                  <a:gd name="T41" fmla="*/ 182 h 738"/>
                  <a:gd name="T42" fmla="*/ 1948 w 2145"/>
                  <a:gd name="T43" fmla="*/ 187 h 738"/>
                  <a:gd name="T44" fmla="*/ 1941 w 2145"/>
                  <a:gd name="T45" fmla="*/ 191 h 738"/>
                  <a:gd name="T46" fmla="*/ 1933 w 2145"/>
                  <a:gd name="T47" fmla="*/ 195 h 738"/>
                  <a:gd name="T48" fmla="*/ 1926 w 2145"/>
                  <a:gd name="T49" fmla="*/ 199 h 738"/>
                  <a:gd name="T50" fmla="*/ 1918 w 2145"/>
                  <a:gd name="T51" fmla="*/ 203 h 738"/>
                  <a:gd name="T52" fmla="*/ 1910 w 2145"/>
                  <a:gd name="T53" fmla="*/ 206 h 738"/>
                  <a:gd name="T54" fmla="*/ 1903 w 2145"/>
                  <a:gd name="T55" fmla="*/ 212 h 738"/>
                  <a:gd name="T56" fmla="*/ 1900 w 2145"/>
                  <a:gd name="T57" fmla="*/ 209 h 738"/>
                  <a:gd name="T58" fmla="*/ 1897 w 2145"/>
                  <a:gd name="T59" fmla="*/ 212 h 738"/>
                  <a:gd name="T60" fmla="*/ 1894 w 2145"/>
                  <a:gd name="T61" fmla="*/ 214 h 738"/>
                  <a:gd name="T62" fmla="*/ 1889 w 2145"/>
                  <a:gd name="T63" fmla="*/ 217 h 738"/>
                  <a:gd name="T64" fmla="*/ 1886 w 2145"/>
                  <a:gd name="T65" fmla="*/ 219 h 738"/>
                  <a:gd name="T66" fmla="*/ 1882 w 2145"/>
                  <a:gd name="T67" fmla="*/ 222 h 738"/>
                  <a:gd name="T68" fmla="*/ 1879 w 2145"/>
                  <a:gd name="T69" fmla="*/ 225 h 738"/>
                  <a:gd name="T70" fmla="*/ 1874 w 2145"/>
                  <a:gd name="T71" fmla="*/ 226 h 738"/>
                  <a:gd name="T72" fmla="*/ 1870 w 2145"/>
                  <a:gd name="T73" fmla="*/ 228 h 738"/>
                  <a:gd name="T74" fmla="*/ 82 w 2145"/>
                  <a:gd name="T75" fmla="*/ 738 h 738"/>
                  <a:gd name="T76" fmla="*/ 73 w 2145"/>
                  <a:gd name="T77" fmla="*/ 721 h 738"/>
                  <a:gd name="T78" fmla="*/ 64 w 2145"/>
                  <a:gd name="T79" fmla="*/ 705 h 738"/>
                  <a:gd name="T80" fmla="*/ 54 w 2145"/>
                  <a:gd name="T81" fmla="*/ 689 h 738"/>
                  <a:gd name="T82" fmla="*/ 47 w 2145"/>
                  <a:gd name="T83" fmla="*/ 672 h 738"/>
                  <a:gd name="T84" fmla="*/ 38 w 2145"/>
                  <a:gd name="T85" fmla="*/ 655 h 738"/>
                  <a:gd name="T86" fmla="*/ 29 w 2145"/>
                  <a:gd name="T87" fmla="*/ 639 h 738"/>
                  <a:gd name="T88" fmla="*/ 20 w 2145"/>
                  <a:gd name="T89" fmla="*/ 623 h 738"/>
                  <a:gd name="T90" fmla="*/ 11 w 2145"/>
                  <a:gd name="T91" fmla="*/ 606 h 738"/>
                  <a:gd name="T92" fmla="*/ 9 w 2145"/>
                  <a:gd name="T93" fmla="*/ 603 h 738"/>
                  <a:gd name="T94" fmla="*/ 8 w 2145"/>
                  <a:gd name="T95" fmla="*/ 601 h 738"/>
                  <a:gd name="T96" fmla="*/ 6 w 2145"/>
                  <a:gd name="T97" fmla="*/ 598 h 738"/>
                  <a:gd name="T98" fmla="*/ 5 w 2145"/>
                  <a:gd name="T99" fmla="*/ 596 h 738"/>
                  <a:gd name="T100" fmla="*/ 3 w 2145"/>
                  <a:gd name="T101" fmla="*/ 593 h 738"/>
                  <a:gd name="T102" fmla="*/ 2 w 2145"/>
                  <a:gd name="T103" fmla="*/ 590 h 738"/>
                  <a:gd name="T104" fmla="*/ 2 w 2145"/>
                  <a:gd name="T105" fmla="*/ 588 h 738"/>
                  <a:gd name="T106" fmla="*/ 0 w 2145"/>
                  <a:gd name="T107" fmla="*/ 585 h 738"/>
                  <a:gd name="T108" fmla="*/ 2055 w 2145"/>
                  <a:gd name="T109" fmla="*/ 0 h 738"/>
                  <a:gd name="T110" fmla="*/ 2067 w 2145"/>
                  <a:gd name="T111" fmla="*/ 19 h 738"/>
                  <a:gd name="T112" fmla="*/ 2078 w 2145"/>
                  <a:gd name="T113" fmla="*/ 37 h 738"/>
                  <a:gd name="T114" fmla="*/ 2090 w 2145"/>
                  <a:gd name="T115" fmla="*/ 56 h 738"/>
                  <a:gd name="T116" fmla="*/ 2100 w 2145"/>
                  <a:gd name="T117" fmla="*/ 75 h 738"/>
                  <a:gd name="T118" fmla="*/ 2112 w 2145"/>
                  <a:gd name="T119" fmla="*/ 94 h 738"/>
                  <a:gd name="T120" fmla="*/ 2123 w 2145"/>
                  <a:gd name="T121" fmla="*/ 112 h 738"/>
                  <a:gd name="T122" fmla="*/ 2135 w 2145"/>
                  <a:gd name="T123" fmla="*/ 131 h 738"/>
                  <a:gd name="T124" fmla="*/ 2145 w 2145"/>
                  <a:gd name="T125" fmla="*/ 150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45" h="738">
                    <a:moveTo>
                      <a:pt x="2145" y="150"/>
                    </a:moveTo>
                    <a:lnTo>
                      <a:pt x="2042" y="181"/>
                    </a:lnTo>
                    <a:lnTo>
                      <a:pt x="2046" y="175"/>
                    </a:lnTo>
                    <a:lnTo>
                      <a:pt x="2052" y="170"/>
                    </a:lnTo>
                    <a:lnTo>
                      <a:pt x="2057" y="164"/>
                    </a:lnTo>
                    <a:lnTo>
                      <a:pt x="2061" y="159"/>
                    </a:lnTo>
                    <a:lnTo>
                      <a:pt x="2066" y="152"/>
                    </a:lnTo>
                    <a:lnTo>
                      <a:pt x="2067" y="147"/>
                    </a:lnTo>
                    <a:lnTo>
                      <a:pt x="2070" y="139"/>
                    </a:lnTo>
                    <a:lnTo>
                      <a:pt x="2070" y="133"/>
                    </a:lnTo>
                    <a:lnTo>
                      <a:pt x="2063" y="130"/>
                    </a:lnTo>
                    <a:lnTo>
                      <a:pt x="2055" y="130"/>
                    </a:lnTo>
                    <a:lnTo>
                      <a:pt x="2048" y="130"/>
                    </a:lnTo>
                    <a:lnTo>
                      <a:pt x="2040" y="133"/>
                    </a:lnTo>
                    <a:lnTo>
                      <a:pt x="2028" y="138"/>
                    </a:lnTo>
                    <a:lnTo>
                      <a:pt x="2014" y="146"/>
                    </a:lnTo>
                    <a:lnTo>
                      <a:pt x="2002" y="155"/>
                    </a:lnTo>
                    <a:lnTo>
                      <a:pt x="1989" y="162"/>
                    </a:lnTo>
                    <a:lnTo>
                      <a:pt x="1977" y="170"/>
                    </a:lnTo>
                    <a:lnTo>
                      <a:pt x="1963" y="174"/>
                    </a:lnTo>
                    <a:lnTo>
                      <a:pt x="1956" y="182"/>
                    </a:lnTo>
                    <a:lnTo>
                      <a:pt x="1948" y="187"/>
                    </a:lnTo>
                    <a:lnTo>
                      <a:pt x="1941" y="191"/>
                    </a:lnTo>
                    <a:lnTo>
                      <a:pt x="1933" y="195"/>
                    </a:lnTo>
                    <a:lnTo>
                      <a:pt x="1926" y="199"/>
                    </a:lnTo>
                    <a:lnTo>
                      <a:pt x="1918" y="203"/>
                    </a:lnTo>
                    <a:lnTo>
                      <a:pt x="1910" y="206"/>
                    </a:lnTo>
                    <a:lnTo>
                      <a:pt x="1903" y="212"/>
                    </a:lnTo>
                    <a:lnTo>
                      <a:pt x="1900" y="209"/>
                    </a:lnTo>
                    <a:lnTo>
                      <a:pt x="1897" y="212"/>
                    </a:lnTo>
                    <a:lnTo>
                      <a:pt x="1894" y="214"/>
                    </a:lnTo>
                    <a:lnTo>
                      <a:pt x="1889" y="217"/>
                    </a:lnTo>
                    <a:lnTo>
                      <a:pt x="1886" y="219"/>
                    </a:lnTo>
                    <a:lnTo>
                      <a:pt x="1882" y="222"/>
                    </a:lnTo>
                    <a:lnTo>
                      <a:pt x="1879" y="225"/>
                    </a:lnTo>
                    <a:lnTo>
                      <a:pt x="1874" y="226"/>
                    </a:lnTo>
                    <a:lnTo>
                      <a:pt x="1870" y="228"/>
                    </a:lnTo>
                    <a:lnTo>
                      <a:pt x="82" y="738"/>
                    </a:lnTo>
                    <a:lnTo>
                      <a:pt x="73" y="721"/>
                    </a:lnTo>
                    <a:lnTo>
                      <a:pt x="64" y="705"/>
                    </a:lnTo>
                    <a:lnTo>
                      <a:pt x="54" y="689"/>
                    </a:lnTo>
                    <a:lnTo>
                      <a:pt x="47" y="672"/>
                    </a:lnTo>
                    <a:lnTo>
                      <a:pt x="38" y="655"/>
                    </a:lnTo>
                    <a:lnTo>
                      <a:pt x="29" y="639"/>
                    </a:lnTo>
                    <a:lnTo>
                      <a:pt x="20" y="623"/>
                    </a:lnTo>
                    <a:lnTo>
                      <a:pt x="11" y="606"/>
                    </a:lnTo>
                    <a:lnTo>
                      <a:pt x="9" y="603"/>
                    </a:lnTo>
                    <a:lnTo>
                      <a:pt x="8" y="601"/>
                    </a:lnTo>
                    <a:lnTo>
                      <a:pt x="6" y="598"/>
                    </a:lnTo>
                    <a:lnTo>
                      <a:pt x="5" y="596"/>
                    </a:lnTo>
                    <a:lnTo>
                      <a:pt x="3" y="593"/>
                    </a:lnTo>
                    <a:lnTo>
                      <a:pt x="2" y="590"/>
                    </a:lnTo>
                    <a:lnTo>
                      <a:pt x="2" y="588"/>
                    </a:lnTo>
                    <a:lnTo>
                      <a:pt x="0" y="585"/>
                    </a:lnTo>
                    <a:lnTo>
                      <a:pt x="2055" y="0"/>
                    </a:lnTo>
                    <a:lnTo>
                      <a:pt x="2067" y="19"/>
                    </a:lnTo>
                    <a:lnTo>
                      <a:pt x="2078" y="37"/>
                    </a:lnTo>
                    <a:lnTo>
                      <a:pt x="2090" y="56"/>
                    </a:lnTo>
                    <a:lnTo>
                      <a:pt x="2100" y="75"/>
                    </a:lnTo>
                    <a:lnTo>
                      <a:pt x="2112" y="94"/>
                    </a:lnTo>
                    <a:lnTo>
                      <a:pt x="2123" y="112"/>
                    </a:lnTo>
                    <a:lnTo>
                      <a:pt x="2135" y="131"/>
                    </a:lnTo>
                    <a:lnTo>
                      <a:pt x="2145" y="150"/>
                    </a:lnTo>
                    <a:close/>
                  </a:path>
                </a:pathLst>
              </a:custGeom>
              <a:solidFill>
                <a:srgbClr val="CB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0" name="Freeform 182"/>
              <p:cNvSpPr>
                <a:spLocks/>
              </p:cNvSpPr>
              <p:nvPr/>
            </p:nvSpPr>
            <p:spPr bwMode="auto">
              <a:xfrm>
                <a:off x="944" y="2432"/>
                <a:ext cx="2133" cy="738"/>
              </a:xfrm>
              <a:custGeom>
                <a:avLst/>
                <a:gdLst>
                  <a:gd name="T0" fmla="*/ 2133 w 2133"/>
                  <a:gd name="T1" fmla="*/ 153 h 738"/>
                  <a:gd name="T2" fmla="*/ 78 w 2133"/>
                  <a:gd name="T3" fmla="*/ 738 h 738"/>
                  <a:gd name="T4" fmla="*/ 74 w 2133"/>
                  <a:gd name="T5" fmla="*/ 728 h 738"/>
                  <a:gd name="T6" fmla="*/ 68 w 2133"/>
                  <a:gd name="T7" fmla="*/ 719 h 738"/>
                  <a:gd name="T8" fmla="*/ 65 w 2133"/>
                  <a:gd name="T9" fmla="*/ 708 h 738"/>
                  <a:gd name="T10" fmla="*/ 60 w 2133"/>
                  <a:gd name="T11" fmla="*/ 698 h 738"/>
                  <a:gd name="T12" fmla="*/ 56 w 2133"/>
                  <a:gd name="T13" fmla="*/ 688 h 738"/>
                  <a:gd name="T14" fmla="*/ 51 w 2133"/>
                  <a:gd name="T15" fmla="*/ 679 h 738"/>
                  <a:gd name="T16" fmla="*/ 47 w 2133"/>
                  <a:gd name="T17" fmla="*/ 670 h 738"/>
                  <a:gd name="T18" fmla="*/ 42 w 2133"/>
                  <a:gd name="T19" fmla="*/ 661 h 738"/>
                  <a:gd name="T20" fmla="*/ 12 w 2133"/>
                  <a:gd name="T21" fmla="*/ 612 h 738"/>
                  <a:gd name="T22" fmla="*/ 13 w 2133"/>
                  <a:gd name="T23" fmla="*/ 606 h 738"/>
                  <a:gd name="T24" fmla="*/ 12 w 2133"/>
                  <a:gd name="T25" fmla="*/ 602 h 738"/>
                  <a:gd name="T26" fmla="*/ 10 w 2133"/>
                  <a:gd name="T27" fmla="*/ 600 h 738"/>
                  <a:gd name="T28" fmla="*/ 7 w 2133"/>
                  <a:gd name="T29" fmla="*/ 597 h 738"/>
                  <a:gd name="T30" fmla="*/ 6 w 2133"/>
                  <a:gd name="T31" fmla="*/ 593 h 738"/>
                  <a:gd name="T32" fmla="*/ 3 w 2133"/>
                  <a:gd name="T33" fmla="*/ 591 h 738"/>
                  <a:gd name="T34" fmla="*/ 1 w 2133"/>
                  <a:gd name="T35" fmla="*/ 588 h 738"/>
                  <a:gd name="T36" fmla="*/ 0 w 2133"/>
                  <a:gd name="T37" fmla="*/ 584 h 738"/>
                  <a:gd name="T38" fmla="*/ 0 w 2133"/>
                  <a:gd name="T39" fmla="*/ 584 h 738"/>
                  <a:gd name="T40" fmla="*/ 0 w 2133"/>
                  <a:gd name="T41" fmla="*/ 584 h 738"/>
                  <a:gd name="T42" fmla="*/ 0 w 2133"/>
                  <a:gd name="T43" fmla="*/ 584 h 738"/>
                  <a:gd name="T44" fmla="*/ 0 w 2133"/>
                  <a:gd name="T45" fmla="*/ 584 h 738"/>
                  <a:gd name="T46" fmla="*/ 0 w 2133"/>
                  <a:gd name="T47" fmla="*/ 584 h 738"/>
                  <a:gd name="T48" fmla="*/ 0 w 2133"/>
                  <a:gd name="T49" fmla="*/ 584 h 738"/>
                  <a:gd name="T50" fmla="*/ 0 w 2133"/>
                  <a:gd name="T51" fmla="*/ 584 h 738"/>
                  <a:gd name="T52" fmla="*/ 0 w 2133"/>
                  <a:gd name="T53" fmla="*/ 584 h 738"/>
                  <a:gd name="T54" fmla="*/ 2053 w 2133"/>
                  <a:gd name="T55" fmla="*/ 0 h 738"/>
                  <a:gd name="T56" fmla="*/ 2064 w 2133"/>
                  <a:gd name="T57" fmla="*/ 17 h 738"/>
                  <a:gd name="T58" fmla="*/ 2073 w 2133"/>
                  <a:gd name="T59" fmla="*/ 34 h 738"/>
                  <a:gd name="T60" fmla="*/ 2083 w 2133"/>
                  <a:gd name="T61" fmla="*/ 52 h 738"/>
                  <a:gd name="T62" fmla="*/ 2092 w 2133"/>
                  <a:gd name="T63" fmla="*/ 69 h 738"/>
                  <a:gd name="T64" fmla="*/ 2101 w 2133"/>
                  <a:gd name="T65" fmla="*/ 87 h 738"/>
                  <a:gd name="T66" fmla="*/ 2109 w 2133"/>
                  <a:gd name="T67" fmla="*/ 105 h 738"/>
                  <a:gd name="T68" fmla="*/ 2117 w 2133"/>
                  <a:gd name="T69" fmla="*/ 123 h 738"/>
                  <a:gd name="T70" fmla="*/ 2124 w 2133"/>
                  <a:gd name="T71" fmla="*/ 141 h 738"/>
                  <a:gd name="T72" fmla="*/ 2126 w 2133"/>
                  <a:gd name="T73" fmla="*/ 142 h 738"/>
                  <a:gd name="T74" fmla="*/ 2127 w 2133"/>
                  <a:gd name="T75" fmla="*/ 144 h 738"/>
                  <a:gd name="T76" fmla="*/ 2127 w 2133"/>
                  <a:gd name="T77" fmla="*/ 145 h 738"/>
                  <a:gd name="T78" fmla="*/ 2129 w 2133"/>
                  <a:gd name="T79" fmla="*/ 147 h 738"/>
                  <a:gd name="T80" fmla="*/ 2130 w 2133"/>
                  <a:gd name="T81" fmla="*/ 149 h 738"/>
                  <a:gd name="T82" fmla="*/ 2130 w 2133"/>
                  <a:gd name="T83" fmla="*/ 150 h 738"/>
                  <a:gd name="T84" fmla="*/ 2132 w 2133"/>
                  <a:gd name="T85" fmla="*/ 151 h 738"/>
                  <a:gd name="T86" fmla="*/ 2133 w 2133"/>
                  <a:gd name="T87" fmla="*/ 153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33" h="738">
                    <a:moveTo>
                      <a:pt x="2133" y="153"/>
                    </a:moveTo>
                    <a:lnTo>
                      <a:pt x="78" y="738"/>
                    </a:lnTo>
                    <a:lnTo>
                      <a:pt x="74" y="728"/>
                    </a:lnTo>
                    <a:lnTo>
                      <a:pt x="68" y="719"/>
                    </a:lnTo>
                    <a:lnTo>
                      <a:pt x="65" y="708"/>
                    </a:lnTo>
                    <a:lnTo>
                      <a:pt x="60" y="698"/>
                    </a:lnTo>
                    <a:lnTo>
                      <a:pt x="56" y="688"/>
                    </a:lnTo>
                    <a:lnTo>
                      <a:pt x="51" y="679"/>
                    </a:lnTo>
                    <a:lnTo>
                      <a:pt x="47" y="670"/>
                    </a:lnTo>
                    <a:lnTo>
                      <a:pt x="42" y="661"/>
                    </a:lnTo>
                    <a:lnTo>
                      <a:pt x="12" y="612"/>
                    </a:lnTo>
                    <a:lnTo>
                      <a:pt x="13" y="606"/>
                    </a:lnTo>
                    <a:lnTo>
                      <a:pt x="12" y="602"/>
                    </a:lnTo>
                    <a:lnTo>
                      <a:pt x="10" y="600"/>
                    </a:lnTo>
                    <a:lnTo>
                      <a:pt x="7" y="597"/>
                    </a:lnTo>
                    <a:lnTo>
                      <a:pt x="6" y="593"/>
                    </a:lnTo>
                    <a:lnTo>
                      <a:pt x="3" y="591"/>
                    </a:lnTo>
                    <a:lnTo>
                      <a:pt x="1" y="588"/>
                    </a:lnTo>
                    <a:lnTo>
                      <a:pt x="0" y="584"/>
                    </a:lnTo>
                    <a:lnTo>
                      <a:pt x="0" y="584"/>
                    </a:lnTo>
                    <a:lnTo>
                      <a:pt x="0" y="584"/>
                    </a:lnTo>
                    <a:lnTo>
                      <a:pt x="0" y="584"/>
                    </a:lnTo>
                    <a:lnTo>
                      <a:pt x="0" y="584"/>
                    </a:lnTo>
                    <a:lnTo>
                      <a:pt x="0" y="584"/>
                    </a:lnTo>
                    <a:lnTo>
                      <a:pt x="0" y="584"/>
                    </a:lnTo>
                    <a:lnTo>
                      <a:pt x="0" y="584"/>
                    </a:lnTo>
                    <a:lnTo>
                      <a:pt x="0" y="584"/>
                    </a:lnTo>
                    <a:lnTo>
                      <a:pt x="2053" y="0"/>
                    </a:lnTo>
                    <a:lnTo>
                      <a:pt x="2064" y="17"/>
                    </a:lnTo>
                    <a:lnTo>
                      <a:pt x="2073" y="34"/>
                    </a:lnTo>
                    <a:lnTo>
                      <a:pt x="2083" y="52"/>
                    </a:lnTo>
                    <a:lnTo>
                      <a:pt x="2092" y="69"/>
                    </a:lnTo>
                    <a:lnTo>
                      <a:pt x="2101" y="87"/>
                    </a:lnTo>
                    <a:lnTo>
                      <a:pt x="2109" y="105"/>
                    </a:lnTo>
                    <a:lnTo>
                      <a:pt x="2117" y="123"/>
                    </a:lnTo>
                    <a:lnTo>
                      <a:pt x="2124" y="141"/>
                    </a:lnTo>
                    <a:lnTo>
                      <a:pt x="2126" y="142"/>
                    </a:lnTo>
                    <a:lnTo>
                      <a:pt x="2127" y="144"/>
                    </a:lnTo>
                    <a:lnTo>
                      <a:pt x="2127" y="145"/>
                    </a:lnTo>
                    <a:lnTo>
                      <a:pt x="2129" y="147"/>
                    </a:lnTo>
                    <a:lnTo>
                      <a:pt x="2130" y="149"/>
                    </a:lnTo>
                    <a:lnTo>
                      <a:pt x="2130" y="150"/>
                    </a:lnTo>
                    <a:lnTo>
                      <a:pt x="2132" y="151"/>
                    </a:lnTo>
                    <a:lnTo>
                      <a:pt x="2133" y="153"/>
                    </a:lnTo>
                    <a:close/>
                  </a:path>
                </a:pathLst>
              </a:custGeom>
              <a:solidFill>
                <a:srgbClr val="CF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1" name="Freeform 183"/>
              <p:cNvSpPr>
                <a:spLocks/>
              </p:cNvSpPr>
              <p:nvPr/>
            </p:nvSpPr>
            <p:spPr bwMode="auto">
              <a:xfrm>
                <a:off x="876" y="2277"/>
                <a:ext cx="2121" cy="739"/>
              </a:xfrm>
              <a:custGeom>
                <a:avLst/>
                <a:gdLst>
                  <a:gd name="T0" fmla="*/ 2121 w 2121"/>
                  <a:gd name="T1" fmla="*/ 155 h 739"/>
                  <a:gd name="T2" fmla="*/ 68 w 2121"/>
                  <a:gd name="T3" fmla="*/ 739 h 739"/>
                  <a:gd name="T4" fmla="*/ 62 w 2121"/>
                  <a:gd name="T5" fmla="*/ 719 h 739"/>
                  <a:gd name="T6" fmla="*/ 53 w 2121"/>
                  <a:gd name="T7" fmla="*/ 699 h 739"/>
                  <a:gd name="T8" fmla="*/ 45 w 2121"/>
                  <a:gd name="T9" fmla="*/ 680 h 739"/>
                  <a:gd name="T10" fmla="*/ 36 w 2121"/>
                  <a:gd name="T11" fmla="*/ 659 h 739"/>
                  <a:gd name="T12" fmla="*/ 27 w 2121"/>
                  <a:gd name="T13" fmla="*/ 640 h 739"/>
                  <a:gd name="T14" fmla="*/ 18 w 2121"/>
                  <a:gd name="T15" fmla="*/ 620 h 739"/>
                  <a:gd name="T16" fmla="*/ 9 w 2121"/>
                  <a:gd name="T17" fmla="*/ 602 h 739"/>
                  <a:gd name="T18" fmla="*/ 0 w 2121"/>
                  <a:gd name="T19" fmla="*/ 583 h 739"/>
                  <a:gd name="T20" fmla="*/ 2044 w 2121"/>
                  <a:gd name="T21" fmla="*/ 0 h 739"/>
                  <a:gd name="T22" fmla="*/ 2053 w 2121"/>
                  <a:gd name="T23" fmla="*/ 21 h 739"/>
                  <a:gd name="T24" fmla="*/ 2061 w 2121"/>
                  <a:gd name="T25" fmla="*/ 40 h 739"/>
                  <a:gd name="T26" fmla="*/ 2070 w 2121"/>
                  <a:gd name="T27" fmla="*/ 59 h 739"/>
                  <a:gd name="T28" fmla="*/ 2081 w 2121"/>
                  <a:gd name="T29" fmla="*/ 79 h 739"/>
                  <a:gd name="T30" fmla="*/ 2090 w 2121"/>
                  <a:gd name="T31" fmla="*/ 98 h 739"/>
                  <a:gd name="T32" fmla="*/ 2100 w 2121"/>
                  <a:gd name="T33" fmla="*/ 116 h 739"/>
                  <a:gd name="T34" fmla="*/ 2111 w 2121"/>
                  <a:gd name="T35" fmla="*/ 136 h 739"/>
                  <a:gd name="T36" fmla="*/ 2121 w 2121"/>
                  <a:gd name="T37" fmla="*/ 155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21" h="739">
                    <a:moveTo>
                      <a:pt x="2121" y="155"/>
                    </a:moveTo>
                    <a:lnTo>
                      <a:pt x="68" y="739"/>
                    </a:lnTo>
                    <a:lnTo>
                      <a:pt x="62" y="719"/>
                    </a:lnTo>
                    <a:lnTo>
                      <a:pt x="53" y="699"/>
                    </a:lnTo>
                    <a:lnTo>
                      <a:pt x="45" y="680"/>
                    </a:lnTo>
                    <a:lnTo>
                      <a:pt x="36" y="659"/>
                    </a:lnTo>
                    <a:lnTo>
                      <a:pt x="27" y="640"/>
                    </a:lnTo>
                    <a:lnTo>
                      <a:pt x="18" y="620"/>
                    </a:lnTo>
                    <a:lnTo>
                      <a:pt x="9" y="602"/>
                    </a:lnTo>
                    <a:lnTo>
                      <a:pt x="0" y="583"/>
                    </a:lnTo>
                    <a:lnTo>
                      <a:pt x="2044" y="0"/>
                    </a:lnTo>
                    <a:lnTo>
                      <a:pt x="2053" y="21"/>
                    </a:lnTo>
                    <a:lnTo>
                      <a:pt x="2061" y="40"/>
                    </a:lnTo>
                    <a:lnTo>
                      <a:pt x="2070" y="59"/>
                    </a:lnTo>
                    <a:lnTo>
                      <a:pt x="2081" y="79"/>
                    </a:lnTo>
                    <a:lnTo>
                      <a:pt x="2090" y="98"/>
                    </a:lnTo>
                    <a:lnTo>
                      <a:pt x="2100" y="116"/>
                    </a:lnTo>
                    <a:lnTo>
                      <a:pt x="2111" y="136"/>
                    </a:lnTo>
                    <a:lnTo>
                      <a:pt x="2121" y="155"/>
                    </a:lnTo>
                    <a:close/>
                  </a:path>
                </a:pathLst>
              </a:custGeom>
              <a:solidFill>
                <a:srgbClr val="D3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2" name="Freeform 184"/>
              <p:cNvSpPr>
                <a:spLocks/>
              </p:cNvSpPr>
              <p:nvPr/>
            </p:nvSpPr>
            <p:spPr bwMode="auto">
              <a:xfrm>
                <a:off x="808" y="2119"/>
                <a:ext cx="2112" cy="741"/>
              </a:xfrm>
              <a:custGeom>
                <a:avLst/>
                <a:gdLst>
                  <a:gd name="T0" fmla="*/ 2112 w 2112"/>
                  <a:gd name="T1" fmla="*/ 158 h 741"/>
                  <a:gd name="T2" fmla="*/ 68 w 2112"/>
                  <a:gd name="T3" fmla="*/ 741 h 741"/>
                  <a:gd name="T4" fmla="*/ 62 w 2112"/>
                  <a:gd name="T5" fmla="*/ 728 h 741"/>
                  <a:gd name="T6" fmla="*/ 56 w 2112"/>
                  <a:gd name="T7" fmla="*/ 716 h 741"/>
                  <a:gd name="T8" fmla="*/ 52 w 2112"/>
                  <a:gd name="T9" fmla="*/ 703 h 741"/>
                  <a:gd name="T10" fmla="*/ 46 w 2112"/>
                  <a:gd name="T11" fmla="*/ 691 h 741"/>
                  <a:gd name="T12" fmla="*/ 39 w 2112"/>
                  <a:gd name="T13" fmla="*/ 679 h 741"/>
                  <a:gd name="T14" fmla="*/ 35 w 2112"/>
                  <a:gd name="T15" fmla="*/ 666 h 741"/>
                  <a:gd name="T16" fmla="*/ 29 w 2112"/>
                  <a:gd name="T17" fmla="*/ 653 h 741"/>
                  <a:gd name="T18" fmla="*/ 24 w 2112"/>
                  <a:gd name="T19" fmla="*/ 640 h 741"/>
                  <a:gd name="T20" fmla="*/ 21 w 2112"/>
                  <a:gd name="T21" fmla="*/ 634 h 741"/>
                  <a:gd name="T22" fmla="*/ 18 w 2112"/>
                  <a:gd name="T23" fmla="*/ 627 h 741"/>
                  <a:gd name="T24" fmla="*/ 15 w 2112"/>
                  <a:gd name="T25" fmla="*/ 619 h 741"/>
                  <a:gd name="T26" fmla="*/ 12 w 2112"/>
                  <a:gd name="T27" fmla="*/ 613 h 741"/>
                  <a:gd name="T28" fmla="*/ 9 w 2112"/>
                  <a:gd name="T29" fmla="*/ 605 h 741"/>
                  <a:gd name="T30" fmla="*/ 6 w 2112"/>
                  <a:gd name="T31" fmla="*/ 597 h 741"/>
                  <a:gd name="T32" fmla="*/ 3 w 2112"/>
                  <a:gd name="T33" fmla="*/ 591 h 741"/>
                  <a:gd name="T34" fmla="*/ 0 w 2112"/>
                  <a:gd name="T35" fmla="*/ 583 h 741"/>
                  <a:gd name="T36" fmla="*/ 2051 w 2112"/>
                  <a:gd name="T37" fmla="*/ 0 h 741"/>
                  <a:gd name="T38" fmla="*/ 2055 w 2112"/>
                  <a:gd name="T39" fmla="*/ 9 h 741"/>
                  <a:gd name="T40" fmla="*/ 2058 w 2112"/>
                  <a:gd name="T41" fmla="*/ 18 h 741"/>
                  <a:gd name="T42" fmla="*/ 2061 w 2112"/>
                  <a:gd name="T43" fmla="*/ 29 h 741"/>
                  <a:gd name="T44" fmla="*/ 2064 w 2112"/>
                  <a:gd name="T45" fmla="*/ 38 h 741"/>
                  <a:gd name="T46" fmla="*/ 2069 w 2112"/>
                  <a:gd name="T47" fmla="*/ 47 h 741"/>
                  <a:gd name="T48" fmla="*/ 2072 w 2112"/>
                  <a:gd name="T49" fmla="*/ 57 h 741"/>
                  <a:gd name="T50" fmla="*/ 2073 w 2112"/>
                  <a:gd name="T51" fmla="*/ 66 h 741"/>
                  <a:gd name="T52" fmla="*/ 2076 w 2112"/>
                  <a:gd name="T53" fmla="*/ 76 h 741"/>
                  <a:gd name="T54" fmla="*/ 2084 w 2112"/>
                  <a:gd name="T55" fmla="*/ 86 h 741"/>
                  <a:gd name="T56" fmla="*/ 2088 w 2112"/>
                  <a:gd name="T57" fmla="*/ 95 h 741"/>
                  <a:gd name="T58" fmla="*/ 2093 w 2112"/>
                  <a:gd name="T59" fmla="*/ 105 h 741"/>
                  <a:gd name="T60" fmla="*/ 2094 w 2112"/>
                  <a:gd name="T61" fmla="*/ 114 h 741"/>
                  <a:gd name="T62" fmla="*/ 2097 w 2112"/>
                  <a:gd name="T63" fmla="*/ 124 h 741"/>
                  <a:gd name="T64" fmla="*/ 2100 w 2112"/>
                  <a:gd name="T65" fmla="*/ 133 h 741"/>
                  <a:gd name="T66" fmla="*/ 2105 w 2112"/>
                  <a:gd name="T67" fmla="*/ 144 h 741"/>
                  <a:gd name="T68" fmla="*/ 2111 w 2112"/>
                  <a:gd name="T69" fmla="*/ 153 h 741"/>
                  <a:gd name="T70" fmla="*/ 2111 w 2112"/>
                  <a:gd name="T71" fmla="*/ 154 h 741"/>
                  <a:gd name="T72" fmla="*/ 2112 w 2112"/>
                  <a:gd name="T73" fmla="*/ 154 h 741"/>
                  <a:gd name="T74" fmla="*/ 2112 w 2112"/>
                  <a:gd name="T75" fmla="*/ 155 h 741"/>
                  <a:gd name="T76" fmla="*/ 2112 w 2112"/>
                  <a:gd name="T77" fmla="*/ 155 h 741"/>
                  <a:gd name="T78" fmla="*/ 2112 w 2112"/>
                  <a:gd name="T79" fmla="*/ 157 h 741"/>
                  <a:gd name="T80" fmla="*/ 2112 w 2112"/>
                  <a:gd name="T81" fmla="*/ 157 h 741"/>
                  <a:gd name="T82" fmla="*/ 2112 w 2112"/>
                  <a:gd name="T83" fmla="*/ 158 h 741"/>
                  <a:gd name="T84" fmla="*/ 2112 w 2112"/>
                  <a:gd name="T85" fmla="*/ 158 h 7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12" h="741">
                    <a:moveTo>
                      <a:pt x="2112" y="158"/>
                    </a:moveTo>
                    <a:lnTo>
                      <a:pt x="68" y="741"/>
                    </a:lnTo>
                    <a:lnTo>
                      <a:pt x="62" y="728"/>
                    </a:lnTo>
                    <a:lnTo>
                      <a:pt x="56" y="716"/>
                    </a:lnTo>
                    <a:lnTo>
                      <a:pt x="52" y="703"/>
                    </a:lnTo>
                    <a:lnTo>
                      <a:pt x="46" y="691"/>
                    </a:lnTo>
                    <a:lnTo>
                      <a:pt x="39" y="679"/>
                    </a:lnTo>
                    <a:lnTo>
                      <a:pt x="35" y="666"/>
                    </a:lnTo>
                    <a:lnTo>
                      <a:pt x="29" y="653"/>
                    </a:lnTo>
                    <a:lnTo>
                      <a:pt x="24" y="640"/>
                    </a:lnTo>
                    <a:lnTo>
                      <a:pt x="21" y="634"/>
                    </a:lnTo>
                    <a:lnTo>
                      <a:pt x="18" y="627"/>
                    </a:lnTo>
                    <a:lnTo>
                      <a:pt x="15" y="619"/>
                    </a:lnTo>
                    <a:lnTo>
                      <a:pt x="12" y="613"/>
                    </a:lnTo>
                    <a:lnTo>
                      <a:pt x="9" y="605"/>
                    </a:lnTo>
                    <a:lnTo>
                      <a:pt x="6" y="597"/>
                    </a:lnTo>
                    <a:lnTo>
                      <a:pt x="3" y="591"/>
                    </a:lnTo>
                    <a:lnTo>
                      <a:pt x="0" y="583"/>
                    </a:lnTo>
                    <a:lnTo>
                      <a:pt x="2051" y="0"/>
                    </a:lnTo>
                    <a:lnTo>
                      <a:pt x="2055" y="9"/>
                    </a:lnTo>
                    <a:lnTo>
                      <a:pt x="2058" y="18"/>
                    </a:lnTo>
                    <a:lnTo>
                      <a:pt x="2061" y="29"/>
                    </a:lnTo>
                    <a:lnTo>
                      <a:pt x="2064" y="38"/>
                    </a:lnTo>
                    <a:lnTo>
                      <a:pt x="2069" y="47"/>
                    </a:lnTo>
                    <a:lnTo>
                      <a:pt x="2072" y="57"/>
                    </a:lnTo>
                    <a:lnTo>
                      <a:pt x="2073" y="66"/>
                    </a:lnTo>
                    <a:lnTo>
                      <a:pt x="2076" y="76"/>
                    </a:lnTo>
                    <a:lnTo>
                      <a:pt x="2084" y="86"/>
                    </a:lnTo>
                    <a:lnTo>
                      <a:pt x="2088" y="95"/>
                    </a:lnTo>
                    <a:lnTo>
                      <a:pt x="2093" y="105"/>
                    </a:lnTo>
                    <a:lnTo>
                      <a:pt x="2094" y="114"/>
                    </a:lnTo>
                    <a:lnTo>
                      <a:pt x="2097" y="124"/>
                    </a:lnTo>
                    <a:lnTo>
                      <a:pt x="2100" y="133"/>
                    </a:lnTo>
                    <a:lnTo>
                      <a:pt x="2105" y="144"/>
                    </a:lnTo>
                    <a:lnTo>
                      <a:pt x="2111" y="153"/>
                    </a:lnTo>
                    <a:lnTo>
                      <a:pt x="2111" y="154"/>
                    </a:lnTo>
                    <a:lnTo>
                      <a:pt x="2112" y="154"/>
                    </a:lnTo>
                    <a:lnTo>
                      <a:pt x="2112" y="155"/>
                    </a:lnTo>
                    <a:lnTo>
                      <a:pt x="2112" y="155"/>
                    </a:lnTo>
                    <a:lnTo>
                      <a:pt x="2112" y="157"/>
                    </a:lnTo>
                    <a:lnTo>
                      <a:pt x="2112" y="157"/>
                    </a:lnTo>
                    <a:lnTo>
                      <a:pt x="2112" y="158"/>
                    </a:lnTo>
                    <a:lnTo>
                      <a:pt x="2112" y="158"/>
                    </a:lnTo>
                    <a:close/>
                  </a:path>
                </a:pathLst>
              </a:custGeom>
              <a:solidFill>
                <a:srgbClr val="D7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3" name="Freeform 185"/>
              <p:cNvSpPr>
                <a:spLocks/>
              </p:cNvSpPr>
              <p:nvPr/>
            </p:nvSpPr>
            <p:spPr bwMode="auto">
              <a:xfrm>
                <a:off x="747" y="1963"/>
                <a:ext cx="2112" cy="739"/>
              </a:xfrm>
              <a:custGeom>
                <a:avLst/>
                <a:gdLst>
                  <a:gd name="T0" fmla="*/ 2112 w 2112"/>
                  <a:gd name="T1" fmla="*/ 156 h 739"/>
                  <a:gd name="T2" fmla="*/ 61 w 2112"/>
                  <a:gd name="T3" fmla="*/ 739 h 739"/>
                  <a:gd name="T4" fmla="*/ 54 w 2112"/>
                  <a:gd name="T5" fmla="*/ 720 h 739"/>
                  <a:gd name="T6" fmla="*/ 46 w 2112"/>
                  <a:gd name="T7" fmla="*/ 700 h 739"/>
                  <a:gd name="T8" fmla="*/ 39 w 2112"/>
                  <a:gd name="T9" fmla="*/ 680 h 739"/>
                  <a:gd name="T10" fmla="*/ 31 w 2112"/>
                  <a:gd name="T11" fmla="*/ 660 h 739"/>
                  <a:gd name="T12" fmla="*/ 24 w 2112"/>
                  <a:gd name="T13" fmla="*/ 641 h 739"/>
                  <a:gd name="T14" fmla="*/ 16 w 2112"/>
                  <a:gd name="T15" fmla="*/ 620 h 739"/>
                  <a:gd name="T16" fmla="*/ 9 w 2112"/>
                  <a:gd name="T17" fmla="*/ 601 h 739"/>
                  <a:gd name="T18" fmla="*/ 0 w 2112"/>
                  <a:gd name="T19" fmla="*/ 582 h 739"/>
                  <a:gd name="T20" fmla="*/ 2044 w 2112"/>
                  <a:gd name="T21" fmla="*/ 0 h 739"/>
                  <a:gd name="T22" fmla="*/ 2045 w 2112"/>
                  <a:gd name="T23" fmla="*/ 5 h 739"/>
                  <a:gd name="T24" fmla="*/ 2048 w 2112"/>
                  <a:gd name="T25" fmla="*/ 10 h 739"/>
                  <a:gd name="T26" fmla="*/ 2050 w 2112"/>
                  <a:gd name="T27" fmla="*/ 15 h 739"/>
                  <a:gd name="T28" fmla="*/ 2053 w 2112"/>
                  <a:gd name="T29" fmla="*/ 20 h 739"/>
                  <a:gd name="T30" fmla="*/ 2054 w 2112"/>
                  <a:gd name="T31" fmla="*/ 26 h 739"/>
                  <a:gd name="T32" fmla="*/ 2056 w 2112"/>
                  <a:gd name="T33" fmla="*/ 31 h 739"/>
                  <a:gd name="T34" fmla="*/ 2059 w 2112"/>
                  <a:gd name="T35" fmla="*/ 36 h 739"/>
                  <a:gd name="T36" fmla="*/ 2060 w 2112"/>
                  <a:gd name="T37" fmla="*/ 40 h 739"/>
                  <a:gd name="T38" fmla="*/ 2066 w 2112"/>
                  <a:gd name="T39" fmla="*/ 55 h 739"/>
                  <a:gd name="T40" fmla="*/ 2074 w 2112"/>
                  <a:gd name="T41" fmla="*/ 70 h 739"/>
                  <a:gd name="T42" fmla="*/ 2080 w 2112"/>
                  <a:gd name="T43" fmla="*/ 84 h 739"/>
                  <a:gd name="T44" fmla="*/ 2088 w 2112"/>
                  <a:gd name="T45" fmla="*/ 98 h 739"/>
                  <a:gd name="T46" fmla="*/ 2094 w 2112"/>
                  <a:gd name="T47" fmla="*/ 112 h 739"/>
                  <a:gd name="T48" fmla="*/ 2100 w 2112"/>
                  <a:gd name="T49" fmla="*/ 126 h 739"/>
                  <a:gd name="T50" fmla="*/ 2106 w 2112"/>
                  <a:gd name="T51" fmla="*/ 141 h 739"/>
                  <a:gd name="T52" fmla="*/ 2112 w 2112"/>
                  <a:gd name="T53" fmla="*/ 156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12" h="739">
                    <a:moveTo>
                      <a:pt x="2112" y="156"/>
                    </a:moveTo>
                    <a:lnTo>
                      <a:pt x="61" y="739"/>
                    </a:lnTo>
                    <a:lnTo>
                      <a:pt x="54" y="720"/>
                    </a:lnTo>
                    <a:lnTo>
                      <a:pt x="46" y="700"/>
                    </a:lnTo>
                    <a:lnTo>
                      <a:pt x="39" y="680"/>
                    </a:lnTo>
                    <a:lnTo>
                      <a:pt x="31" y="660"/>
                    </a:lnTo>
                    <a:lnTo>
                      <a:pt x="24" y="641"/>
                    </a:lnTo>
                    <a:lnTo>
                      <a:pt x="16" y="620"/>
                    </a:lnTo>
                    <a:lnTo>
                      <a:pt x="9" y="601"/>
                    </a:lnTo>
                    <a:lnTo>
                      <a:pt x="0" y="582"/>
                    </a:lnTo>
                    <a:lnTo>
                      <a:pt x="2044" y="0"/>
                    </a:lnTo>
                    <a:lnTo>
                      <a:pt x="2045" y="5"/>
                    </a:lnTo>
                    <a:lnTo>
                      <a:pt x="2048" y="10"/>
                    </a:lnTo>
                    <a:lnTo>
                      <a:pt x="2050" y="15"/>
                    </a:lnTo>
                    <a:lnTo>
                      <a:pt x="2053" y="20"/>
                    </a:lnTo>
                    <a:lnTo>
                      <a:pt x="2054" y="26"/>
                    </a:lnTo>
                    <a:lnTo>
                      <a:pt x="2056" y="31"/>
                    </a:lnTo>
                    <a:lnTo>
                      <a:pt x="2059" y="36"/>
                    </a:lnTo>
                    <a:lnTo>
                      <a:pt x="2060" y="40"/>
                    </a:lnTo>
                    <a:lnTo>
                      <a:pt x="2066" y="55"/>
                    </a:lnTo>
                    <a:lnTo>
                      <a:pt x="2074" y="70"/>
                    </a:lnTo>
                    <a:lnTo>
                      <a:pt x="2080" y="84"/>
                    </a:lnTo>
                    <a:lnTo>
                      <a:pt x="2088" y="98"/>
                    </a:lnTo>
                    <a:lnTo>
                      <a:pt x="2094" y="112"/>
                    </a:lnTo>
                    <a:lnTo>
                      <a:pt x="2100" y="126"/>
                    </a:lnTo>
                    <a:lnTo>
                      <a:pt x="2106" y="141"/>
                    </a:lnTo>
                    <a:lnTo>
                      <a:pt x="2112" y="156"/>
                    </a:lnTo>
                    <a:close/>
                  </a:path>
                </a:pathLst>
              </a:custGeom>
              <a:solidFill>
                <a:srgbClr val="DB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4" name="Freeform 186"/>
              <p:cNvSpPr>
                <a:spLocks/>
              </p:cNvSpPr>
              <p:nvPr/>
            </p:nvSpPr>
            <p:spPr bwMode="auto">
              <a:xfrm>
                <a:off x="683" y="1804"/>
                <a:ext cx="2108" cy="741"/>
              </a:xfrm>
              <a:custGeom>
                <a:avLst/>
                <a:gdLst>
                  <a:gd name="T0" fmla="*/ 2108 w 2108"/>
                  <a:gd name="T1" fmla="*/ 159 h 741"/>
                  <a:gd name="T2" fmla="*/ 64 w 2108"/>
                  <a:gd name="T3" fmla="*/ 741 h 741"/>
                  <a:gd name="T4" fmla="*/ 61 w 2108"/>
                  <a:gd name="T5" fmla="*/ 731 h 741"/>
                  <a:gd name="T6" fmla="*/ 58 w 2108"/>
                  <a:gd name="T7" fmla="*/ 722 h 741"/>
                  <a:gd name="T8" fmla="*/ 53 w 2108"/>
                  <a:gd name="T9" fmla="*/ 715 h 741"/>
                  <a:gd name="T10" fmla="*/ 50 w 2108"/>
                  <a:gd name="T11" fmla="*/ 706 h 741"/>
                  <a:gd name="T12" fmla="*/ 45 w 2108"/>
                  <a:gd name="T13" fmla="*/ 698 h 741"/>
                  <a:gd name="T14" fmla="*/ 42 w 2108"/>
                  <a:gd name="T15" fmla="*/ 689 h 741"/>
                  <a:gd name="T16" fmla="*/ 38 w 2108"/>
                  <a:gd name="T17" fmla="*/ 681 h 741"/>
                  <a:gd name="T18" fmla="*/ 35 w 2108"/>
                  <a:gd name="T19" fmla="*/ 672 h 741"/>
                  <a:gd name="T20" fmla="*/ 30 w 2108"/>
                  <a:gd name="T21" fmla="*/ 660 h 741"/>
                  <a:gd name="T22" fmla="*/ 27 w 2108"/>
                  <a:gd name="T23" fmla="*/ 650 h 741"/>
                  <a:gd name="T24" fmla="*/ 23 w 2108"/>
                  <a:gd name="T25" fmla="*/ 638 h 741"/>
                  <a:gd name="T26" fmla="*/ 18 w 2108"/>
                  <a:gd name="T27" fmla="*/ 627 h 741"/>
                  <a:gd name="T28" fmla="*/ 14 w 2108"/>
                  <a:gd name="T29" fmla="*/ 615 h 741"/>
                  <a:gd name="T30" fmla="*/ 9 w 2108"/>
                  <a:gd name="T31" fmla="*/ 605 h 741"/>
                  <a:gd name="T32" fmla="*/ 5 w 2108"/>
                  <a:gd name="T33" fmla="*/ 593 h 741"/>
                  <a:gd name="T34" fmla="*/ 0 w 2108"/>
                  <a:gd name="T35" fmla="*/ 583 h 741"/>
                  <a:gd name="T36" fmla="*/ 2045 w 2108"/>
                  <a:gd name="T37" fmla="*/ 0 h 741"/>
                  <a:gd name="T38" fmla="*/ 2045 w 2108"/>
                  <a:gd name="T39" fmla="*/ 1 h 741"/>
                  <a:gd name="T40" fmla="*/ 2045 w 2108"/>
                  <a:gd name="T41" fmla="*/ 2 h 741"/>
                  <a:gd name="T42" fmla="*/ 2046 w 2108"/>
                  <a:gd name="T43" fmla="*/ 2 h 741"/>
                  <a:gd name="T44" fmla="*/ 2046 w 2108"/>
                  <a:gd name="T45" fmla="*/ 4 h 741"/>
                  <a:gd name="T46" fmla="*/ 2046 w 2108"/>
                  <a:gd name="T47" fmla="*/ 5 h 741"/>
                  <a:gd name="T48" fmla="*/ 2046 w 2108"/>
                  <a:gd name="T49" fmla="*/ 5 h 741"/>
                  <a:gd name="T50" fmla="*/ 2046 w 2108"/>
                  <a:gd name="T51" fmla="*/ 6 h 741"/>
                  <a:gd name="T52" fmla="*/ 2048 w 2108"/>
                  <a:gd name="T53" fmla="*/ 8 h 741"/>
                  <a:gd name="T54" fmla="*/ 2054 w 2108"/>
                  <a:gd name="T55" fmla="*/ 17 h 741"/>
                  <a:gd name="T56" fmla="*/ 2058 w 2108"/>
                  <a:gd name="T57" fmla="*/ 27 h 741"/>
                  <a:gd name="T58" fmla="*/ 2063 w 2108"/>
                  <a:gd name="T59" fmla="*/ 37 h 741"/>
                  <a:gd name="T60" fmla="*/ 2067 w 2108"/>
                  <a:gd name="T61" fmla="*/ 48 h 741"/>
                  <a:gd name="T62" fmla="*/ 2070 w 2108"/>
                  <a:gd name="T63" fmla="*/ 58 h 741"/>
                  <a:gd name="T64" fmla="*/ 2075 w 2108"/>
                  <a:gd name="T65" fmla="*/ 68 h 741"/>
                  <a:gd name="T66" fmla="*/ 2079 w 2108"/>
                  <a:gd name="T67" fmla="*/ 79 h 741"/>
                  <a:gd name="T68" fmla="*/ 2084 w 2108"/>
                  <a:gd name="T69" fmla="*/ 89 h 741"/>
                  <a:gd name="T70" fmla="*/ 2085 w 2108"/>
                  <a:gd name="T71" fmla="*/ 97 h 741"/>
                  <a:gd name="T72" fmla="*/ 2088 w 2108"/>
                  <a:gd name="T73" fmla="*/ 104 h 741"/>
                  <a:gd name="T74" fmla="*/ 2090 w 2108"/>
                  <a:gd name="T75" fmla="*/ 114 h 741"/>
                  <a:gd name="T76" fmla="*/ 2093 w 2108"/>
                  <a:gd name="T77" fmla="*/ 123 h 741"/>
                  <a:gd name="T78" fmla="*/ 2096 w 2108"/>
                  <a:gd name="T79" fmla="*/ 132 h 741"/>
                  <a:gd name="T80" fmla="*/ 2100 w 2108"/>
                  <a:gd name="T81" fmla="*/ 141 h 741"/>
                  <a:gd name="T82" fmla="*/ 2103 w 2108"/>
                  <a:gd name="T83" fmla="*/ 150 h 741"/>
                  <a:gd name="T84" fmla="*/ 2108 w 2108"/>
                  <a:gd name="T85" fmla="*/ 159 h 7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08" h="741">
                    <a:moveTo>
                      <a:pt x="2108" y="159"/>
                    </a:moveTo>
                    <a:lnTo>
                      <a:pt x="64" y="741"/>
                    </a:lnTo>
                    <a:lnTo>
                      <a:pt x="61" y="731"/>
                    </a:lnTo>
                    <a:lnTo>
                      <a:pt x="58" y="722"/>
                    </a:lnTo>
                    <a:lnTo>
                      <a:pt x="53" y="715"/>
                    </a:lnTo>
                    <a:lnTo>
                      <a:pt x="50" y="706"/>
                    </a:lnTo>
                    <a:lnTo>
                      <a:pt x="45" y="698"/>
                    </a:lnTo>
                    <a:lnTo>
                      <a:pt x="42" y="689"/>
                    </a:lnTo>
                    <a:lnTo>
                      <a:pt x="38" y="681"/>
                    </a:lnTo>
                    <a:lnTo>
                      <a:pt x="35" y="672"/>
                    </a:lnTo>
                    <a:lnTo>
                      <a:pt x="30" y="660"/>
                    </a:lnTo>
                    <a:lnTo>
                      <a:pt x="27" y="650"/>
                    </a:lnTo>
                    <a:lnTo>
                      <a:pt x="23" y="638"/>
                    </a:lnTo>
                    <a:lnTo>
                      <a:pt x="18" y="627"/>
                    </a:lnTo>
                    <a:lnTo>
                      <a:pt x="14" y="615"/>
                    </a:lnTo>
                    <a:lnTo>
                      <a:pt x="9" y="605"/>
                    </a:lnTo>
                    <a:lnTo>
                      <a:pt x="5" y="593"/>
                    </a:lnTo>
                    <a:lnTo>
                      <a:pt x="0" y="583"/>
                    </a:lnTo>
                    <a:lnTo>
                      <a:pt x="2045" y="0"/>
                    </a:lnTo>
                    <a:lnTo>
                      <a:pt x="2045" y="1"/>
                    </a:lnTo>
                    <a:lnTo>
                      <a:pt x="2045" y="2"/>
                    </a:lnTo>
                    <a:lnTo>
                      <a:pt x="2046" y="2"/>
                    </a:lnTo>
                    <a:lnTo>
                      <a:pt x="2046" y="4"/>
                    </a:lnTo>
                    <a:lnTo>
                      <a:pt x="2046" y="5"/>
                    </a:lnTo>
                    <a:lnTo>
                      <a:pt x="2046" y="5"/>
                    </a:lnTo>
                    <a:lnTo>
                      <a:pt x="2046" y="6"/>
                    </a:lnTo>
                    <a:lnTo>
                      <a:pt x="2048" y="8"/>
                    </a:lnTo>
                    <a:lnTo>
                      <a:pt x="2054" y="17"/>
                    </a:lnTo>
                    <a:lnTo>
                      <a:pt x="2058" y="27"/>
                    </a:lnTo>
                    <a:lnTo>
                      <a:pt x="2063" y="37"/>
                    </a:lnTo>
                    <a:lnTo>
                      <a:pt x="2067" y="48"/>
                    </a:lnTo>
                    <a:lnTo>
                      <a:pt x="2070" y="58"/>
                    </a:lnTo>
                    <a:lnTo>
                      <a:pt x="2075" y="68"/>
                    </a:lnTo>
                    <a:lnTo>
                      <a:pt x="2079" y="79"/>
                    </a:lnTo>
                    <a:lnTo>
                      <a:pt x="2084" y="89"/>
                    </a:lnTo>
                    <a:lnTo>
                      <a:pt x="2085" y="97"/>
                    </a:lnTo>
                    <a:lnTo>
                      <a:pt x="2088" y="104"/>
                    </a:lnTo>
                    <a:lnTo>
                      <a:pt x="2090" y="114"/>
                    </a:lnTo>
                    <a:lnTo>
                      <a:pt x="2093" y="123"/>
                    </a:lnTo>
                    <a:lnTo>
                      <a:pt x="2096" y="132"/>
                    </a:lnTo>
                    <a:lnTo>
                      <a:pt x="2100" y="141"/>
                    </a:lnTo>
                    <a:lnTo>
                      <a:pt x="2103" y="150"/>
                    </a:lnTo>
                    <a:lnTo>
                      <a:pt x="2108" y="159"/>
                    </a:lnTo>
                    <a:close/>
                  </a:path>
                </a:pathLst>
              </a:custGeom>
              <a:solidFill>
                <a:srgbClr val="D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" name="Freeform 187"/>
              <p:cNvSpPr>
                <a:spLocks/>
              </p:cNvSpPr>
              <p:nvPr/>
            </p:nvSpPr>
            <p:spPr bwMode="auto">
              <a:xfrm>
                <a:off x="619" y="1645"/>
                <a:ext cx="2109" cy="742"/>
              </a:xfrm>
              <a:custGeom>
                <a:avLst/>
                <a:gdLst>
                  <a:gd name="T0" fmla="*/ 2109 w 2109"/>
                  <a:gd name="T1" fmla="*/ 159 h 742"/>
                  <a:gd name="T2" fmla="*/ 64 w 2109"/>
                  <a:gd name="T3" fmla="*/ 742 h 742"/>
                  <a:gd name="T4" fmla="*/ 61 w 2109"/>
                  <a:gd name="T5" fmla="*/ 734 h 742"/>
                  <a:gd name="T6" fmla="*/ 58 w 2109"/>
                  <a:gd name="T7" fmla="*/ 728 h 742"/>
                  <a:gd name="T8" fmla="*/ 55 w 2109"/>
                  <a:gd name="T9" fmla="*/ 721 h 742"/>
                  <a:gd name="T10" fmla="*/ 52 w 2109"/>
                  <a:gd name="T11" fmla="*/ 713 h 742"/>
                  <a:gd name="T12" fmla="*/ 49 w 2109"/>
                  <a:gd name="T13" fmla="*/ 707 h 742"/>
                  <a:gd name="T14" fmla="*/ 46 w 2109"/>
                  <a:gd name="T15" fmla="*/ 700 h 742"/>
                  <a:gd name="T16" fmla="*/ 43 w 2109"/>
                  <a:gd name="T17" fmla="*/ 693 h 742"/>
                  <a:gd name="T18" fmla="*/ 40 w 2109"/>
                  <a:gd name="T19" fmla="*/ 686 h 742"/>
                  <a:gd name="T20" fmla="*/ 39 w 2109"/>
                  <a:gd name="T21" fmla="*/ 680 h 742"/>
                  <a:gd name="T22" fmla="*/ 37 w 2109"/>
                  <a:gd name="T23" fmla="*/ 673 h 742"/>
                  <a:gd name="T24" fmla="*/ 34 w 2109"/>
                  <a:gd name="T25" fmla="*/ 668 h 742"/>
                  <a:gd name="T26" fmla="*/ 31 w 2109"/>
                  <a:gd name="T27" fmla="*/ 662 h 742"/>
                  <a:gd name="T28" fmla="*/ 28 w 2109"/>
                  <a:gd name="T29" fmla="*/ 656 h 742"/>
                  <a:gd name="T30" fmla="*/ 25 w 2109"/>
                  <a:gd name="T31" fmla="*/ 650 h 742"/>
                  <a:gd name="T32" fmla="*/ 21 w 2109"/>
                  <a:gd name="T33" fmla="*/ 645 h 742"/>
                  <a:gd name="T34" fmla="*/ 18 w 2109"/>
                  <a:gd name="T35" fmla="*/ 640 h 742"/>
                  <a:gd name="T36" fmla="*/ 16 w 2109"/>
                  <a:gd name="T37" fmla="*/ 632 h 742"/>
                  <a:gd name="T38" fmla="*/ 15 w 2109"/>
                  <a:gd name="T39" fmla="*/ 624 h 742"/>
                  <a:gd name="T40" fmla="*/ 12 w 2109"/>
                  <a:gd name="T41" fmla="*/ 618 h 742"/>
                  <a:gd name="T42" fmla="*/ 10 w 2109"/>
                  <a:gd name="T43" fmla="*/ 610 h 742"/>
                  <a:gd name="T44" fmla="*/ 7 w 2109"/>
                  <a:gd name="T45" fmla="*/ 603 h 742"/>
                  <a:gd name="T46" fmla="*/ 6 w 2109"/>
                  <a:gd name="T47" fmla="*/ 597 h 742"/>
                  <a:gd name="T48" fmla="*/ 3 w 2109"/>
                  <a:gd name="T49" fmla="*/ 591 h 742"/>
                  <a:gd name="T50" fmla="*/ 0 w 2109"/>
                  <a:gd name="T51" fmla="*/ 584 h 742"/>
                  <a:gd name="T52" fmla="*/ 2051 w 2109"/>
                  <a:gd name="T53" fmla="*/ 0 h 742"/>
                  <a:gd name="T54" fmla="*/ 2059 w 2109"/>
                  <a:gd name="T55" fmla="*/ 19 h 742"/>
                  <a:gd name="T56" fmla="*/ 2065 w 2109"/>
                  <a:gd name="T57" fmla="*/ 40 h 742"/>
                  <a:gd name="T58" fmla="*/ 2072 w 2109"/>
                  <a:gd name="T59" fmla="*/ 59 h 742"/>
                  <a:gd name="T60" fmla="*/ 2080 w 2109"/>
                  <a:gd name="T61" fmla="*/ 80 h 742"/>
                  <a:gd name="T62" fmla="*/ 2087 w 2109"/>
                  <a:gd name="T63" fmla="*/ 99 h 742"/>
                  <a:gd name="T64" fmla="*/ 2094 w 2109"/>
                  <a:gd name="T65" fmla="*/ 120 h 742"/>
                  <a:gd name="T66" fmla="*/ 2101 w 2109"/>
                  <a:gd name="T67" fmla="*/ 139 h 742"/>
                  <a:gd name="T68" fmla="*/ 2109 w 2109"/>
                  <a:gd name="T69" fmla="*/ 159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09" h="742">
                    <a:moveTo>
                      <a:pt x="2109" y="159"/>
                    </a:moveTo>
                    <a:lnTo>
                      <a:pt x="64" y="742"/>
                    </a:lnTo>
                    <a:lnTo>
                      <a:pt x="61" y="734"/>
                    </a:lnTo>
                    <a:lnTo>
                      <a:pt x="58" y="728"/>
                    </a:lnTo>
                    <a:lnTo>
                      <a:pt x="55" y="721"/>
                    </a:lnTo>
                    <a:lnTo>
                      <a:pt x="52" y="713"/>
                    </a:lnTo>
                    <a:lnTo>
                      <a:pt x="49" y="707"/>
                    </a:lnTo>
                    <a:lnTo>
                      <a:pt x="46" y="700"/>
                    </a:lnTo>
                    <a:lnTo>
                      <a:pt x="43" y="693"/>
                    </a:lnTo>
                    <a:lnTo>
                      <a:pt x="40" y="686"/>
                    </a:lnTo>
                    <a:lnTo>
                      <a:pt x="39" y="680"/>
                    </a:lnTo>
                    <a:lnTo>
                      <a:pt x="37" y="673"/>
                    </a:lnTo>
                    <a:lnTo>
                      <a:pt x="34" y="668"/>
                    </a:lnTo>
                    <a:lnTo>
                      <a:pt x="31" y="662"/>
                    </a:lnTo>
                    <a:lnTo>
                      <a:pt x="28" y="656"/>
                    </a:lnTo>
                    <a:lnTo>
                      <a:pt x="25" y="650"/>
                    </a:lnTo>
                    <a:lnTo>
                      <a:pt x="21" y="645"/>
                    </a:lnTo>
                    <a:lnTo>
                      <a:pt x="18" y="640"/>
                    </a:lnTo>
                    <a:lnTo>
                      <a:pt x="16" y="632"/>
                    </a:lnTo>
                    <a:lnTo>
                      <a:pt x="15" y="624"/>
                    </a:lnTo>
                    <a:lnTo>
                      <a:pt x="12" y="618"/>
                    </a:lnTo>
                    <a:lnTo>
                      <a:pt x="10" y="610"/>
                    </a:lnTo>
                    <a:lnTo>
                      <a:pt x="7" y="603"/>
                    </a:lnTo>
                    <a:lnTo>
                      <a:pt x="6" y="597"/>
                    </a:lnTo>
                    <a:lnTo>
                      <a:pt x="3" y="591"/>
                    </a:lnTo>
                    <a:lnTo>
                      <a:pt x="0" y="584"/>
                    </a:lnTo>
                    <a:lnTo>
                      <a:pt x="2051" y="0"/>
                    </a:lnTo>
                    <a:lnTo>
                      <a:pt x="2059" y="19"/>
                    </a:lnTo>
                    <a:lnTo>
                      <a:pt x="2065" y="40"/>
                    </a:lnTo>
                    <a:lnTo>
                      <a:pt x="2072" y="59"/>
                    </a:lnTo>
                    <a:lnTo>
                      <a:pt x="2080" y="80"/>
                    </a:lnTo>
                    <a:lnTo>
                      <a:pt x="2087" y="99"/>
                    </a:lnTo>
                    <a:lnTo>
                      <a:pt x="2094" y="120"/>
                    </a:lnTo>
                    <a:lnTo>
                      <a:pt x="2101" y="139"/>
                    </a:lnTo>
                    <a:lnTo>
                      <a:pt x="2109" y="159"/>
                    </a:lnTo>
                    <a:close/>
                  </a:path>
                </a:pathLst>
              </a:custGeom>
              <a:solidFill>
                <a:srgbClr val="E3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" name="Freeform 188"/>
              <p:cNvSpPr>
                <a:spLocks/>
              </p:cNvSpPr>
              <p:nvPr/>
            </p:nvSpPr>
            <p:spPr bwMode="auto">
              <a:xfrm>
                <a:off x="561" y="1484"/>
                <a:ext cx="2109" cy="745"/>
              </a:xfrm>
              <a:custGeom>
                <a:avLst/>
                <a:gdLst>
                  <a:gd name="T0" fmla="*/ 2109 w 2109"/>
                  <a:gd name="T1" fmla="*/ 161 h 745"/>
                  <a:gd name="T2" fmla="*/ 58 w 2109"/>
                  <a:gd name="T3" fmla="*/ 745 h 745"/>
                  <a:gd name="T4" fmla="*/ 51 w 2109"/>
                  <a:gd name="T5" fmla="*/ 731 h 745"/>
                  <a:gd name="T6" fmla="*/ 45 w 2109"/>
                  <a:gd name="T7" fmla="*/ 717 h 745"/>
                  <a:gd name="T8" fmla="*/ 39 w 2109"/>
                  <a:gd name="T9" fmla="*/ 702 h 745"/>
                  <a:gd name="T10" fmla="*/ 33 w 2109"/>
                  <a:gd name="T11" fmla="*/ 689 h 745"/>
                  <a:gd name="T12" fmla="*/ 27 w 2109"/>
                  <a:gd name="T13" fmla="*/ 675 h 745"/>
                  <a:gd name="T14" fmla="*/ 23 w 2109"/>
                  <a:gd name="T15" fmla="*/ 661 h 745"/>
                  <a:gd name="T16" fmla="*/ 18 w 2109"/>
                  <a:gd name="T17" fmla="*/ 646 h 745"/>
                  <a:gd name="T18" fmla="*/ 15 w 2109"/>
                  <a:gd name="T19" fmla="*/ 630 h 745"/>
                  <a:gd name="T20" fmla="*/ 12 w 2109"/>
                  <a:gd name="T21" fmla="*/ 626 h 745"/>
                  <a:gd name="T22" fmla="*/ 11 w 2109"/>
                  <a:gd name="T23" fmla="*/ 622 h 745"/>
                  <a:gd name="T24" fmla="*/ 9 w 2109"/>
                  <a:gd name="T25" fmla="*/ 618 h 745"/>
                  <a:gd name="T26" fmla="*/ 9 w 2109"/>
                  <a:gd name="T27" fmla="*/ 616 h 745"/>
                  <a:gd name="T28" fmla="*/ 9 w 2109"/>
                  <a:gd name="T29" fmla="*/ 612 h 745"/>
                  <a:gd name="T30" fmla="*/ 9 w 2109"/>
                  <a:gd name="T31" fmla="*/ 608 h 745"/>
                  <a:gd name="T32" fmla="*/ 8 w 2109"/>
                  <a:gd name="T33" fmla="*/ 604 h 745"/>
                  <a:gd name="T34" fmla="*/ 3 w 2109"/>
                  <a:gd name="T35" fmla="*/ 600 h 745"/>
                  <a:gd name="T36" fmla="*/ 3 w 2109"/>
                  <a:gd name="T37" fmla="*/ 599 h 745"/>
                  <a:gd name="T38" fmla="*/ 3 w 2109"/>
                  <a:gd name="T39" fmla="*/ 596 h 745"/>
                  <a:gd name="T40" fmla="*/ 2 w 2109"/>
                  <a:gd name="T41" fmla="*/ 595 h 745"/>
                  <a:gd name="T42" fmla="*/ 2 w 2109"/>
                  <a:gd name="T43" fmla="*/ 593 h 745"/>
                  <a:gd name="T44" fmla="*/ 2 w 2109"/>
                  <a:gd name="T45" fmla="*/ 591 h 745"/>
                  <a:gd name="T46" fmla="*/ 0 w 2109"/>
                  <a:gd name="T47" fmla="*/ 589 h 745"/>
                  <a:gd name="T48" fmla="*/ 0 w 2109"/>
                  <a:gd name="T49" fmla="*/ 587 h 745"/>
                  <a:gd name="T50" fmla="*/ 0 w 2109"/>
                  <a:gd name="T51" fmla="*/ 585 h 745"/>
                  <a:gd name="T52" fmla="*/ 2051 w 2109"/>
                  <a:gd name="T53" fmla="*/ 0 h 745"/>
                  <a:gd name="T54" fmla="*/ 2058 w 2109"/>
                  <a:gd name="T55" fmla="*/ 21 h 745"/>
                  <a:gd name="T56" fmla="*/ 2066 w 2109"/>
                  <a:gd name="T57" fmla="*/ 41 h 745"/>
                  <a:gd name="T58" fmla="*/ 2073 w 2109"/>
                  <a:gd name="T59" fmla="*/ 60 h 745"/>
                  <a:gd name="T60" fmla="*/ 2081 w 2109"/>
                  <a:gd name="T61" fmla="*/ 81 h 745"/>
                  <a:gd name="T62" fmla="*/ 2088 w 2109"/>
                  <a:gd name="T63" fmla="*/ 100 h 745"/>
                  <a:gd name="T64" fmla="*/ 2094 w 2109"/>
                  <a:gd name="T65" fmla="*/ 121 h 745"/>
                  <a:gd name="T66" fmla="*/ 2102 w 2109"/>
                  <a:gd name="T67" fmla="*/ 140 h 745"/>
                  <a:gd name="T68" fmla="*/ 2109 w 2109"/>
                  <a:gd name="T69" fmla="*/ 161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09" h="745">
                    <a:moveTo>
                      <a:pt x="2109" y="161"/>
                    </a:moveTo>
                    <a:lnTo>
                      <a:pt x="58" y="745"/>
                    </a:lnTo>
                    <a:lnTo>
                      <a:pt x="51" y="731"/>
                    </a:lnTo>
                    <a:lnTo>
                      <a:pt x="45" y="717"/>
                    </a:lnTo>
                    <a:lnTo>
                      <a:pt x="39" y="702"/>
                    </a:lnTo>
                    <a:lnTo>
                      <a:pt x="33" y="689"/>
                    </a:lnTo>
                    <a:lnTo>
                      <a:pt x="27" y="675"/>
                    </a:lnTo>
                    <a:lnTo>
                      <a:pt x="23" y="661"/>
                    </a:lnTo>
                    <a:lnTo>
                      <a:pt x="18" y="646"/>
                    </a:lnTo>
                    <a:lnTo>
                      <a:pt x="15" y="630"/>
                    </a:lnTo>
                    <a:lnTo>
                      <a:pt x="12" y="626"/>
                    </a:lnTo>
                    <a:lnTo>
                      <a:pt x="11" y="622"/>
                    </a:lnTo>
                    <a:lnTo>
                      <a:pt x="9" y="618"/>
                    </a:lnTo>
                    <a:lnTo>
                      <a:pt x="9" y="616"/>
                    </a:lnTo>
                    <a:lnTo>
                      <a:pt x="9" y="612"/>
                    </a:lnTo>
                    <a:lnTo>
                      <a:pt x="9" y="608"/>
                    </a:lnTo>
                    <a:lnTo>
                      <a:pt x="8" y="604"/>
                    </a:lnTo>
                    <a:lnTo>
                      <a:pt x="3" y="600"/>
                    </a:lnTo>
                    <a:lnTo>
                      <a:pt x="3" y="599"/>
                    </a:lnTo>
                    <a:lnTo>
                      <a:pt x="3" y="596"/>
                    </a:lnTo>
                    <a:lnTo>
                      <a:pt x="2" y="595"/>
                    </a:lnTo>
                    <a:lnTo>
                      <a:pt x="2" y="593"/>
                    </a:lnTo>
                    <a:lnTo>
                      <a:pt x="2" y="591"/>
                    </a:lnTo>
                    <a:lnTo>
                      <a:pt x="0" y="589"/>
                    </a:lnTo>
                    <a:lnTo>
                      <a:pt x="0" y="587"/>
                    </a:lnTo>
                    <a:lnTo>
                      <a:pt x="0" y="585"/>
                    </a:lnTo>
                    <a:lnTo>
                      <a:pt x="2051" y="0"/>
                    </a:lnTo>
                    <a:lnTo>
                      <a:pt x="2058" y="21"/>
                    </a:lnTo>
                    <a:lnTo>
                      <a:pt x="2066" y="41"/>
                    </a:lnTo>
                    <a:lnTo>
                      <a:pt x="2073" y="60"/>
                    </a:lnTo>
                    <a:lnTo>
                      <a:pt x="2081" y="81"/>
                    </a:lnTo>
                    <a:lnTo>
                      <a:pt x="2088" y="100"/>
                    </a:lnTo>
                    <a:lnTo>
                      <a:pt x="2094" y="121"/>
                    </a:lnTo>
                    <a:lnTo>
                      <a:pt x="2102" y="140"/>
                    </a:lnTo>
                    <a:lnTo>
                      <a:pt x="2109" y="161"/>
                    </a:lnTo>
                    <a:close/>
                  </a:path>
                </a:pathLst>
              </a:custGeom>
              <a:solidFill>
                <a:srgbClr val="E7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7" name="Freeform 189"/>
              <p:cNvSpPr>
                <a:spLocks/>
              </p:cNvSpPr>
              <p:nvPr/>
            </p:nvSpPr>
            <p:spPr bwMode="auto">
              <a:xfrm>
                <a:off x="515" y="1323"/>
                <a:ext cx="2097" cy="746"/>
              </a:xfrm>
              <a:custGeom>
                <a:avLst/>
                <a:gdLst>
                  <a:gd name="T0" fmla="*/ 2097 w 2097"/>
                  <a:gd name="T1" fmla="*/ 161 h 746"/>
                  <a:gd name="T2" fmla="*/ 46 w 2097"/>
                  <a:gd name="T3" fmla="*/ 746 h 746"/>
                  <a:gd name="T4" fmla="*/ 40 w 2097"/>
                  <a:gd name="T5" fmla="*/ 726 h 746"/>
                  <a:gd name="T6" fmla="*/ 36 w 2097"/>
                  <a:gd name="T7" fmla="*/ 706 h 746"/>
                  <a:gd name="T8" fmla="*/ 33 w 2097"/>
                  <a:gd name="T9" fmla="*/ 685 h 746"/>
                  <a:gd name="T10" fmla="*/ 27 w 2097"/>
                  <a:gd name="T11" fmla="*/ 664 h 746"/>
                  <a:gd name="T12" fmla="*/ 22 w 2097"/>
                  <a:gd name="T13" fmla="*/ 642 h 746"/>
                  <a:gd name="T14" fmla="*/ 16 w 2097"/>
                  <a:gd name="T15" fmla="*/ 623 h 746"/>
                  <a:gd name="T16" fmla="*/ 9 w 2097"/>
                  <a:gd name="T17" fmla="*/ 602 h 746"/>
                  <a:gd name="T18" fmla="*/ 0 w 2097"/>
                  <a:gd name="T19" fmla="*/ 583 h 746"/>
                  <a:gd name="T20" fmla="*/ 2047 w 2097"/>
                  <a:gd name="T21" fmla="*/ 0 h 746"/>
                  <a:gd name="T22" fmla="*/ 2051 w 2097"/>
                  <a:gd name="T23" fmla="*/ 13 h 746"/>
                  <a:gd name="T24" fmla="*/ 2056 w 2097"/>
                  <a:gd name="T25" fmla="*/ 26 h 746"/>
                  <a:gd name="T26" fmla="*/ 2060 w 2097"/>
                  <a:gd name="T27" fmla="*/ 39 h 746"/>
                  <a:gd name="T28" fmla="*/ 2065 w 2097"/>
                  <a:gd name="T29" fmla="*/ 52 h 746"/>
                  <a:gd name="T30" fmla="*/ 2068 w 2097"/>
                  <a:gd name="T31" fmla="*/ 65 h 746"/>
                  <a:gd name="T32" fmla="*/ 2071 w 2097"/>
                  <a:gd name="T33" fmla="*/ 77 h 746"/>
                  <a:gd name="T34" fmla="*/ 2072 w 2097"/>
                  <a:gd name="T35" fmla="*/ 90 h 746"/>
                  <a:gd name="T36" fmla="*/ 2074 w 2097"/>
                  <a:gd name="T37" fmla="*/ 103 h 746"/>
                  <a:gd name="T38" fmla="*/ 2077 w 2097"/>
                  <a:gd name="T39" fmla="*/ 111 h 746"/>
                  <a:gd name="T40" fmla="*/ 2080 w 2097"/>
                  <a:gd name="T41" fmla="*/ 118 h 746"/>
                  <a:gd name="T42" fmla="*/ 2083 w 2097"/>
                  <a:gd name="T43" fmla="*/ 125 h 746"/>
                  <a:gd name="T44" fmla="*/ 2086 w 2097"/>
                  <a:gd name="T45" fmla="*/ 133 h 746"/>
                  <a:gd name="T46" fmla="*/ 2089 w 2097"/>
                  <a:gd name="T47" fmla="*/ 139 h 746"/>
                  <a:gd name="T48" fmla="*/ 2092 w 2097"/>
                  <a:gd name="T49" fmla="*/ 147 h 746"/>
                  <a:gd name="T50" fmla="*/ 2095 w 2097"/>
                  <a:gd name="T51" fmla="*/ 155 h 746"/>
                  <a:gd name="T52" fmla="*/ 2097 w 2097"/>
                  <a:gd name="T53" fmla="*/ 161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97" h="746">
                    <a:moveTo>
                      <a:pt x="2097" y="161"/>
                    </a:moveTo>
                    <a:lnTo>
                      <a:pt x="46" y="746"/>
                    </a:lnTo>
                    <a:lnTo>
                      <a:pt x="40" y="726"/>
                    </a:lnTo>
                    <a:lnTo>
                      <a:pt x="36" y="706"/>
                    </a:lnTo>
                    <a:lnTo>
                      <a:pt x="33" y="685"/>
                    </a:lnTo>
                    <a:lnTo>
                      <a:pt x="27" y="664"/>
                    </a:lnTo>
                    <a:lnTo>
                      <a:pt x="22" y="642"/>
                    </a:lnTo>
                    <a:lnTo>
                      <a:pt x="16" y="623"/>
                    </a:lnTo>
                    <a:lnTo>
                      <a:pt x="9" y="602"/>
                    </a:lnTo>
                    <a:lnTo>
                      <a:pt x="0" y="583"/>
                    </a:lnTo>
                    <a:lnTo>
                      <a:pt x="2047" y="0"/>
                    </a:lnTo>
                    <a:lnTo>
                      <a:pt x="2051" y="13"/>
                    </a:lnTo>
                    <a:lnTo>
                      <a:pt x="2056" y="26"/>
                    </a:lnTo>
                    <a:lnTo>
                      <a:pt x="2060" y="39"/>
                    </a:lnTo>
                    <a:lnTo>
                      <a:pt x="2065" y="52"/>
                    </a:lnTo>
                    <a:lnTo>
                      <a:pt x="2068" y="65"/>
                    </a:lnTo>
                    <a:lnTo>
                      <a:pt x="2071" y="77"/>
                    </a:lnTo>
                    <a:lnTo>
                      <a:pt x="2072" y="90"/>
                    </a:lnTo>
                    <a:lnTo>
                      <a:pt x="2074" y="103"/>
                    </a:lnTo>
                    <a:lnTo>
                      <a:pt x="2077" y="111"/>
                    </a:lnTo>
                    <a:lnTo>
                      <a:pt x="2080" y="118"/>
                    </a:lnTo>
                    <a:lnTo>
                      <a:pt x="2083" y="125"/>
                    </a:lnTo>
                    <a:lnTo>
                      <a:pt x="2086" y="133"/>
                    </a:lnTo>
                    <a:lnTo>
                      <a:pt x="2089" y="139"/>
                    </a:lnTo>
                    <a:lnTo>
                      <a:pt x="2092" y="147"/>
                    </a:lnTo>
                    <a:lnTo>
                      <a:pt x="2095" y="155"/>
                    </a:lnTo>
                    <a:lnTo>
                      <a:pt x="2097" y="161"/>
                    </a:lnTo>
                    <a:close/>
                  </a:path>
                </a:pathLst>
              </a:custGeom>
              <a:solidFill>
                <a:srgbClr val="EB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8" name="Freeform 190"/>
              <p:cNvSpPr>
                <a:spLocks/>
              </p:cNvSpPr>
              <p:nvPr/>
            </p:nvSpPr>
            <p:spPr bwMode="auto">
              <a:xfrm>
                <a:off x="471" y="1164"/>
                <a:ext cx="2091" cy="742"/>
              </a:xfrm>
              <a:custGeom>
                <a:avLst/>
                <a:gdLst>
                  <a:gd name="T0" fmla="*/ 2091 w 2091"/>
                  <a:gd name="T1" fmla="*/ 159 h 742"/>
                  <a:gd name="T2" fmla="*/ 44 w 2091"/>
                  <a:gd name="T3" fmla="*/ 742 h 742"/>
                  <a:gd name="T4" fmla="*/ 44 w 2091"/>
                  <a:gd name="T5" fmla="*/ 742 h 742"/>
                  <a:gd name="T6" fmla="*/ 44 w 2091"/>
                  <a:gd name="T7" fmla="*/ 742 h 742"/>
                  <a:gd name="T8" fmla="*/ 44 w 2091"/>
                  <a:gd name="T9" fmla="*/ 742 h 742"/>
                  <a:gd name="T10" fmla="*/ 42 w 2091"/>
                  <a:gd name="T11" fmla="*/ 742 h 742"/>
                  <a:gd name="T12" fmla="*/ 42 w 2091"/>
                  <a:gd name="T13" fmla="*/ 742 h 742"/>
                  <a:gd name="T14" fmla="*/ 42 w 2091"/>
                  <a:gd name="T15" fmla="*/ 741 h 742"/>
                  <a:gd name="T16" fmla="*/ 42 w 2091"/>
                  <a:gd name="T17" fmla="*/ 741 h 742"/>
                  <a:gd name="T18" fmla="*/ 42 w 2091"/>
                  <a:gd name="T19" fmla="*/ 741 h 742"/>
                  <a:gd name="T20" fmla="*/ 44 w 2091"/>
                  <a:gd name="T21" fmla="*/ 734 h 742"/>
                  <a:gd name="T22" fmla="*/ 44 w 2091"/>
                  <a:gd name="T23" fmla="*/ 729 h 742"/>
                  <a:gd name="T24" fmla="*/ 41 w 2091"/>
                  <a:gd name="T25" fmla="*/ 724 h 742"/>
                  <a:gd name="T26" fmla="*/ 39 w 2091"/>
                  <a:gd name="T27" fmla="*/ 720 h 742"/>
                  <a:gd name="T28" fmla="*/ 36 w 2091"/>
                  <a:gd name="T29" fmla="*/ 716 h 742"/>
                  <a:gd name="T30" fmla="*/ 33 w 2091"/>
                  <a:gd name="T31" fmla="*/ 712 h 742"/>
                  <a:gd name="T32" fmla="*/ 33 w 2091"/>
                  <a:gd name="T33" fmla="*/ 707 h 742"/>
                  <a:gd name="T34" fmla="*/ 33 w 2091"/>
                  <a:gd name="T35" fmla="*/ 702 h 742"/>
                  <a:gd name="T36" fmla="*/ 27 w 2091"/>
                  <a:gd name="T37" fmla="*/ 688 h 742"/>
                  <a:gd name="T38" fmla="*/ 22 w 2091"/>
                  <a:gd name="T39" fmla="*/ 672 h 742"/>
                  <a:gd name="T40" fmla="*/ 18 w 2091"/>
                  <a:gd name="T41" fmla="*/ 658 h 742"/>
                  <a:gd name="T42" fmla="*/ 13 w 2091"/>
                  <a:gd name="T43" fmla="*/ 642 h 742"/>
                  <a:gd name="T44" fmla="*/ 10 w 2091"/>
                  <a:gd name="T45" fmla="*/ 627 h 742"/>
                  <a:gd name="T46" fmla="*/ 7 w 2091"/>
                  <a:gd name="T47" fmla="*/ 610 h 742"/>
                  <a:gd name="T48" fmla="*/ 4 w 2091"/>
                  <a:gd name="T49" fmla="*/ 595 h 742"/>
                  <a:gd name="T50" fmla="*/ 0 w 2091"/>
                  <a:gd name="T51" fmla="*/ 578 h 742"/>
                  <a:gd name="T52" fmla="*/ 2034 w 2091"/>
                  <a:gd name="T53" fmla="*/ 0 h 742"/>
                  <a:gd name="T54" fmla="*/ 2037 w 2091"/>
                  <a:gd name="T55" fmla="*/ 8 h 742"/>
                  <a:gd name="T56" fmla="*/ 2038 w 2091"/>
                  <a:gd name="T57" fmla="*/ 15 h 742"/>
                  <a:gd name="T58" fmla="*/ 2041 w 2091"/>
                  <a:gd name="T59" fmla="*/ 24 h 742"/>
                  <a:gd name="T60" fmla="*/ 2044 w 2091"/>
                  <a:gd name="T61" fmla="*/ 32 h 742"/>
                  <a:gd name="T62" fmla="*/ 2046 w 2091"/>
                  <a:gd name="T63" fmla="*/ 40 h 742"/>
                  <a:gd name="T64" fmla="*/ 2047 w 2091"/>
                  <a:gd name="T65" fmla="*/ 49 h 742"/>
                  <a:gd name="T66" fmla="*/ 2050 w 2091"/>
                  <a:gd name="T67" fmla="*/ 57 h 742"/>
                  <a:gd name="T68" fmla="*/ 2052 w 2091"/>
                  <a:gd name="T69" fmla="*/ 66 h 742"/>
                  <a:gd name="T70" fmla="*/ 2056 w 2091"/>
                  <a:gd name="T71" fmla="*/ 77 h 742"/>
                  <a:gd name="T72" fmla="*/ 2061 w 2091"/>
                  <a:gd name="T73" fmla="*/ 89 h 742"/>
                  <a:gd name="T74" fmla="*/ 2065 w 2091"/>
                  <a:gd name="T75" fmla="*/ 101 h 742"/>
                  <a:gd name="T76" fmla="*/ 2070 w 2091"/>
                  <a:gd name="T77" fmla="*/ 112 h 742"/>
                  <a:gd name="T78" fmla="*/ 2076 w 2091"/>
                  <a:gd name="T79" fmla="*/ 124 h 742"/>
                  <a:gd name="T80" fmla="*/ 2080 w 2091"/>
                  <a:gd name="T81" fmla="*/ 136 h 742"/>
                  <a:gd name="T82" fmla="*/ 2085 w 2091"/>
                  <a:gd name="T83" fmla="*/ 147 h 742"/>
                  <a:gd name="T84" fmla="*/ 2091 w 2091"/>
                  <a:gd name="T85" fmla="*/ 159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1" h="742">
                    <a:moveTo>
                      <a:pt x="2091" y="159"/>
                    </a:moveTo>
                    <a:lnTo>
                      <a:pt x="44" y="742"/>
                    </a:lnTo>
                    <a:lnTo>
                      <a:pt x="44" y="742"/>
                    </a:lnTo>
                    <a:lnTo>
                      <a:pt x="44" y="742"/>
                    </a:lnTo>
                    <a:lnTo>
                      <a:pt x="44" y="742"/>
                    </a:lnTo>
                    <a:lnTo>
                      <a:pt x="42" y="742"/>
                    </a:lnTo>
                    <a:lnTo>
                      <a:pt x="42" y="742"/>
                    </a:lnTo>
                    <a:lnTo>
                      <a:pt x="42" y="741"/>
                    </a:lnTo>
                    <a:lnTo>
                      <a:pt x="42" y="741"/>
                    </a:lnTo>
                    <a:lnTo>
                      <a:pt x="42" y="741"/>
                    </a:lnTo>
                    <a:lnTo>
                      <a:pt x="44" y="734"/>
                    </a:lnTo>
                    <a:lnTo>
                      <a:pt x="44" y="729"/>
                    </a:lnTo>
                    <a:lnTo>
                      <a:pt x="41" y="724"/>
                    </a:lnTo>
                    <a:lnTo>
                      <a:pt x="39" y="720"/>
                    </a:lnTo>
                    <a:lnTo>
                      <a:pt x="36" y="716"/>
                    </a:lnTo>
                    <a:lnTo>
                      <a:pt x="33" y="712"/>
                    </a:lnTo>
                    <a:lnTo>
                      <a:pt x="33" y="707"/>
                    </a:lnTo>
                    <a:lnTo>
                      <a:pt x="33" y="702"/>
                    </a:lnTo>
                    <a:lnTo>
                      <a:pt x="27" y="688"/>
                    </a:lnTo>
                    <a:lnTo>
                      <a:pt x="22" y="672"/>
                    </a:lnTo>
                    <a:lnTo>
                      <a:pt x="18" y="658"/>
                    </a:lnTo>
                    <a:lnTo>
                      <a:pt x="13" y="642"/>
                    </a:lnTo>
                    <a:lnTo>
                      <a:pt x="10" y="627"/>
                    </a:lnTo>
                    <a:lnTo>
                      <a:pt x="7" y="610"/>
                    </a:lnTo>
                    <a:lnTo>
                      <a:pt x="4" y="595"/>
                    </a:lnTo>
                    <a:lnTo>
                      <a:pt x="0" y="578"/>
                    </a:lnTo>
                    <a:lnTo>
                      <a:pt x="2034" y="0"/>
                    </a:lnTo>
                    <a:lnTo>
                      <a:pt x="2037" y="8"/>
                    </a:lnTo>
                    <a:lnTo>
                      <a:pt x="2038" y="15"/>
                    </a:lnTo>
                    <a:lnTo>
                      <a:pt x="2041" y="24"/>
                    </a:lnTo>
                    <a:lnTo>
                      <a:pt x="2044" y="32"/>
                    </a:lnTo>
                    <a:lnTo>
                      <a:pt x="2046" y="40"/>
                    </a:lnTo>
                    <a:lnTo>
                      <a:pt x="2047" y="49"/>
                    </a:lnTo>
                    <a:lnTo>
                      <a:pt x="2050" y="57"/>
                    </a:lnTo>
                    <a:lnTo>
                      <a:pt x="2052" y="66"/>
                    </a:lnTo>
                    <a:lnTo>
                      <a:pt x="2056" y="77"/>
                    </a:lnTo>
                    <a:lnTo>
                      <a:pt x="2061" y="89"/>
                    </a:lnTo>
                    <a:lnTo>
                      <a:pt x="2065" y="101"/>
                    </a:lnTo>
                    <a:lnTo>
                      <a:pt x="2070" y="112"/>
                    </a:lnTo>
                    <a:lnTo>
                      <a:pt x="2076" y="124"/>
                    </a:lnTo>
                    <a:lnTo>
                      <a:pt x="2080" y="136"/>
                    </a:lnTo>
                    <a:lnTo>
                      <a:pt x="2085" y="147"/>
                    </a:lnTo>
                    <a:lnTo>
                      <a:pt x="2091" y="159"/>
                    </a:lnTo>
                    <a:close/>
                  </a:path>
                </a:pathLst>
              </a:custGeom>
              <a:solidFill>
                <a:srgbClr val="EF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9" name="Freeform 191"/>
              <p:cNvSpPr>
                <a:spLocks/>
              </p:cNvSpPr>
              <p:nvPr/>
            </p:nvSpPr>
            <p:spPr bwMode="auto">
              <a:xfrm>
                <a:off x="414" y="1002"/>
                <a:ext cx="2091" cy="740"/>
              </a:xfrm>
              <a:custGeom>
                <a:avLst/>
                <a:gdLst>
                  <a:gd name="T0" fmla="*/ 2091 w 2091"/>
                  <a:gd name="T1" fmla="*/ 162 h 740"/>
                  <a:gd name="T2" fmla="*/ 57 w 2091"/>
                  <a:gd name="T3" fmla="*/ 740 h 740"/>
                  <a:gd name="T4" fmla="*/ 55 w 2091"/>
                  <a:gd name="T5" fmla="*/ 731 h 740"/>
                  <a:gd name="T6" fmla="*/ 54 w 2091"/>
                  <a:gd name="T7" fmla="*/ 723 h 740"/>
                  <a:gd name="T8" fmla="*/ 51 w 2091"/>
                  <a:gd name="T9" fmla="*/ 714 h 740"/>
                  <a:gd name="T10" fmla="*/ 49 w 2091"/>
                  <a:gd name="T11" fmla="*/ 705 h 740"/>
                  <a:gd name="T12" fmla="*/ 46 w 2091"/>
                  <a:gd name="T13" fmla="*/ 696 h 740"/>
                  <a:gd name="T14" fmla="*/ 45 w 2091"/>
                  <a:gd name="T15" fmla="*/ 687 h 740"/>
                  <a:gd name="T16" fmla="*/ 42 w 2091"/>
                  <a:gd name="T17" fmla="*/ 678 h 740"/>
                  <a:gd name="T18" fmla="*/ 39 w 2091"/>
                  <a:gd name="T19" fmla="*/ 669 h 740"/>
                  <a:gd name="T20" fmla="*/ 34 w 2091"/>
                  <a:gd name="T21" fmla="*/ 661 h 740"/>
                  <a:gd name="T22" fmla="*/ 30 w 2091"/>
                  <a:gd name="T23" fmla="*/ 653 h 740"/>
                  <a:gd name="T24" fmla="*/ 25 w 2091"/>
                  <a:gd name="T25" fmla="*/ 645 h 740"/>
                  <a:gd name="T26" fmla="*/ 22 w 2091"/>
                  <a:gd name="T27" fmla="*/ 638 h 740"/>
                  <a:gd name="T28" fmla="*/ 19 w 2091"/>
                  <a:gd name="T29" fmla="*/ 629 h 740"/>
                  <a:gd name="T30" fmla="*/ 16 w 2091"/>
                  <a:gd name="T31" fmla="*/ 621 h 740"/>
                  <a:gd name="T32" fmla="*/ 13 w 2091"/>
                  <a:gd name="T33" fmla="*/ 612 h 740"/>
                  <a:gd name="T34" fmla="*/ 10 w 2091"/>
                  <a:gd name="T35" fmla="*/ 604 h 740"/>
                  <a:gd name="T36" fmla="*/ 9 w 2091"/>
                  <a:gd name="T37" fmla="*/ 601 h 740"/>
                  <a:gd name="T38" fmla="*/ 7 w 2091"/>
                  <a:gd name="T39" fmla="*/ 599 h 740"/>
                  <a:gd name="T40" fmla="*/ 6 w 2091"/>
                  <a:gd name="T41" fmla="*/ 595 h 740"/>
                  <a:gd name="T42" fmla="*/ 4 w 2091"/>
                  <a:gd name="T43" fmla="*/ 592 h 740"/>
                  <a:gd name="T44" fmla="*/ 3 w 2091"/>
                  <a:gd name="T45" fmla="*/ 590 h 740"/>
                  <a:gd name="T46" fmla="*/ 1 w 2091"/>
                  <a:gd name="T47" fmla="*/ 587 h 740"/>
                  <a:gd name="T48" fmla="*/ 1 w 2091"/>
                  <a:gd name="T49" fmla="*/ 583 h 740"/>
                  <a:gd name="T50" fmla="*/ 0 w 2091"/>
                  <a:gd name="T51" fmla="*/ 581 h 740"/>
                  <a:gd name="T52" fmla="*/ 2039 w 2091"/>
                  <a:gd name="T53" fmla="*/ 0 h 740"/>
                  <a:gd name="T54" fmla="*/ 2045 w 2091"/>
                  <a:gd name="T55" fmla="*/ 21 h 740"/>
                  <a:gd name="T56" fmla="*/ 2051 w 2091"/>
                  <a:gd name="T57" fmla="*/ 40 h 740"/>
                  <a:gd name="T58" fmla="*/ 2057 w 2091"/>
                  <a:gd name="T59" fmla="*/ 61 h 740"/>
                  <a:gd name="T60" fmla="*/ 2065 w 2091"/>
                  <a:gd name="T61" fmla="*/ 82 h 740"/>
                  <a:gd name="T62" fmla="*/ 2071 w 2091"/>
                  <a:gd name="T63" fmla="*/ 101 h 740"/>
                  <a:gd name="T64" fmla="*/ 2079 w 2091"/>
                  <a:gd name="T65" fmla="*/ 122 h 740"/>
                  <a:gd name="T66" fmla="*/ 2085 w 2091"/>
                  <a:gd name="T67" fmla="*/ 141 h 740"/>
                  <a:gd name="T68" fmla="*/ 2091 w 2091"/>
                  <a:gd name="T69" fmla="*/ 162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91" h="740">
                    <a:moveTo>
                      <a:pt x="2091" y="162"/>
                    </a:moveTo>
                    <a:lnTo>
                      <a:pt x="57" y="740"/>
                    </a:lnTo>
                    <a:lnTo>
                      <a:pt x="55" y="731"/>
                    </a:lnTo>
                    <a:lnTo>
                      <a:pt x="54" y="723"/>
                    </a:lnTo>
                    <a:lnTo>
                      <a:pt x="51" y="714"/>
                    </a:lnTo>
                    <a:lnTo>
                      <a:pt x="49" y="705"/>
                    </a:lnTo>
                    <a:lnTo>
                      <a:pt x="46" y="696"/>
                    </a:lnTo>
                    <a:lnTo>
                      <a:pt x="45" y="687"/>
                    </a:lnTo>
                    <a:lnTo>
                      <a:pt x="42" y="678"/>
                    </a:lnTo>
                    <a:lnTo>
                      <a:pt x="39" y="669"/>
                    </a:lnTo>
                    <a:lnTo>
                      <a:pt x="34" y="661"/>
                    </a:lnTo>
                    <a:lnTo>
                      <a:pt x="30" y="653"/>
                    </a:lnTo>
                    <a:lnTo>
                      <a:pt x="25" y="645"/>
                    </a:lnTo>
                    <a:lnTo>
                      <a:pt x="22" y="638"/>
                    </a:lnTo>
                    <a:lnTo>
                      <a:pt x="19" y="629"/>
                    </a:lnTo>
                    <a:lnTo>
                      <a:pt x="16" y="621"/>
                    </a:lnTo>
                    <a:lnTo>
                      <a:pt x="13" y="612"/>
                    </a:lnTo>
                    <a:lnTo>
                      <a:pt x="10" y="604"/>
                    </a:lnTo>
                    <a:lnTo>
                      <a:pt x="9" y="601"/>
                    </a:lnTo>
                    <a:lnTo>
                      <a:pt x="7" y="599"/>
                    </a:lnTo>
                    <a:lnTo>
                      <a:pt x="6" y="595"/>
                    </a:lnTo>
                    <a:lnTo>
                      <a:pt x="4" y="592"/>
                    </a:lnTo>
                    <a:lnTo>
                      <a:pt x="3" y="590"/>
                    </a:lnTo>
                    <a:lnTo>
                      <a:pt x="1" y="587"/>
                    </a:lnTo>
                    <a:lnTo>
                      <a:pt x="1" y="583"/>
                    </a:lnTo>
                    <a:lnTo>
                      <a:pt x="0" y="581"/>
                    </a:lnTo>
                    <a:lnTo>
                      <a:pt x="2039" y="0"/>
                    </a:lnTo>
                    <a:lnTo>
                      <a:pt x="2045" y="21"/>
                    </a:lnTo>
                    <a:lnTo>
                      <a:pt x="2051" y="40"/>
                    </a:lnTo>
                    <a:lnTo>
                      <a:pt x="2057" y="61"/>
                    </a:lnTo>
                    <a:lnTo>
                      <a:pt x="2065" y="82"/>
                    </a:lnTo>
                    <a:lnTo>
                      <a:pt x="2071" y="101"/>
                    </a:lnTo>
                    <a:lnTo>
                      <a:pt x="2079" y="122"/>
                    </a:lnTo>
                    <a:lnTo>
                      <a:pt x="2085" y="141"/>
                    </a:lnTo>
                    <a:lnTo>
                      <a:pt x="2091" y="162"/>
                    </a:lnTo>
                    <a:close/>
                  </a:path>
                </a:pathLst>
              </a:custGeom>
              <a:solidFill>
                <a:srgbClr val="F3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0" name="Freeform 192"/>
              <p:cNvSpPr>
                <a:spLocks/>
              </p:cNvSpPr>
              <p:nvPr/>
            </p:nvSpPr>
            <p:spPr bwMode="auto">
              <a:xfrm>
                <a:off x="353" y="842"/>
                <a:ext cx="2100" cy="741"/>
              </a:xfrm>
              <a:custGeom>
                <a:avLst/>
                <a:gdLst>
                  <a:gd name="T0" fmla="*/ 2100 w 2100"/>
                  <a:gd name="T1" fmla="*/ 160 h 741"/>
                  <a:gd name="T2" fmla="*/ 61 w 2100"/>
                  <a:gd name="T3" fmla="*/ 741 h 741"/>
                  <a:gd name="T4" fmla="*/ 55 w 2100"/>
                  <a:gd name="T5" fmla="*/ 726 h 741"/>
                  <a:gd name="T6" fmla="*/ 49 w 2100"/>
                  <a:gd name="T7" fmla="*/ 711 h 741"/>
                  <a:gd name="T8" fmla="*/ 44 w 2100"/>
                  <a:gd name="T9" fmla="*/ 697 h 741"/>
                  <a:gd name="T10" fmla="*/ 40 w 2100"/>
                  <a:gd name="T11" fmla="*/ 681 h 741"/>
                  <a:gd name="T12" fmla="*/ 35 w 2100"/>
                  <a:gd name="T13" fmla="*/ 667 h 741"/>
                  <a:gd name="T14" fmla="*/ 29 w 2100"/>
                  <a:gd name="T15" fmla="*/ 652 h 741"/>
                  <a:gd name="T16" fmla="*/ 23 w 2100"/>
                  <a:gd name="T17" fmla="*/ 637 h 741"/>
                  <a:gd name="T18" fmla="*/ 17 w 2100"/>
                  <a:gd name="T19" fmla="*/ 622 h 741"/>
                  <a:gd name="T20" fmla="*/ 14 w 2100"/>
                  <a:gd name="T21" fmla="*/ 617 h 741"/>
                  <a:gd name="T22" fmla="*/ 12 w 2100"/>
                  <a:gd name="T23" fmla="*/ 611 h 741"/>
                  <a:gd name="T24" fmla="*/ 11 w 2100"/>
                  <a:gd name="T25" fmla="*/ 606 h 741"/>
                  <a:gd name="T26" fmla="*/ 8 w 2100"/>
                  <a:gd name="T27" fmla="*/ 601 h 741"/>
                  <a:gd name="T28" fmla="*/ 6 w 2100"/>
                  <a:gd name="T29" fmla="*/ 596 h 741"/>
                  <a:gd name="T30" fmla="*/ 5 w 2100"/>
                  <a:gd name="T31" fmla="*/ 592 h 741"/>
                  <a:gd name="T32" fmla="*/ 3 w 2100"/>
                  <a:gd name="T33" fmla="*/ 587 h 741"/>
                  <a:gd name="T34" fmla="*/ 0 w 2100"/>
                  <a:gd name="T35" fmla="*/ 582 h 741"/>
                  <a:gd name="T36" fmla="*/ 2043 w 2100"/>
                  <a:gd name="T37" fmla="*/ 0 h 741"/>
                  <a:gd name="T38" fmla="*/ 2048 w 2100"/>
                  <a:gd name="T39" fmla="*/ 10 h 741"/>
                  <a:gd name="T40" fmla="*/ 2052 w 2100"/>
                  <a:gd name="T41" fmla="*/ 22 h 741"/>
                  <a:gd name="T42" fmla="*/ 2055 w 2100"/>
                  <a:gd name="T43" fmla="*/ 32 h 741"/>
                  <a:gd name="T44" fmla="*/ 2060 w 2100"/>
                  <a:gd name="T45" fmla="*/ 43 h 741"/>
                  <a:gd name="T46" fmla="*/ 2064 w 2100"/>
                  <a:gd name="T47" fmla="*/ 53 h 741"/>
                  <a:gd name="T48" fmla="*/ 2069 w 2100"/>
                  <a:gd name="T49" fmla="*/ 63 h 741"/>
                  <a:gd name="T50" fmla="*/ 2073 w 2100"/>
                  <a:gd name="T51" fmla="*/ 74 h 741"/>
                  <a:gd name="T52" fmla="*/ 2078 w 2100"/>
                  <a:gd name="T53" fmla="*/ 84 h 741"/>
                  <a:gd name="T54" fmla="*/ 2076 w 2100"/>
                  <a:gd name="T55" fmla="*/ 89 h 741"/>
                  <a:gd name="T56" fmla="*/ 2078 w 2100"/>
                  <a:gd name="T57" fmla="*/ 93 h 741"/>
                  <a:gd name="T58" fmla="*/ 2079 w 2100"/>
                  <a:gd name="T59" fmla="*/ 97 h 741"/>
                  <a:gd name="T60" fmla="*/ 2081 w 2100"/>
                  <a:gd name="T61" fmla="*/ 100 h 741"/>
                  <a:gd name="T62" fmla="*/ 2084 w 2100"/>
                  <a:gd name="T63" fmla="*/ 103 h 741"/>
                  <a:gd name="T64" fmla="*/ 2087 w 2100"/>
                  <a:gd name="T65" fmla="*/ 106 h 741"/>
                  <a:gd name="T66" fmla="*/ 2088 w 2100"/>
                  <a:gd name="T67" fmla="*/ 110 h 741"/>
                  <a:gd name="T68" fmla="*/ 2090 w 2100"/>
                  <a:gd name="T69" fmla="*/ 114 h 741"/>
                  <a:gd name="T70" fmla="*/ 2091 w 2100"/>
                  <a:gd name="T71" fmla="*/ 119 h 741"/>
                  <a:gd name="T72" fmla="*/ 2091 w 2100"/>
                  <a:gd name="T73" fmla="*/ 125 h 741"/>
                  <a:gd name="T74" fmla="*/ 2093 w 2100"/>
                  <a:gd name="T75" fmla="*/ 131 h 741"/>
                  <a:gd name="T76" fmla="*/ 2094 w 2100"/>
                  <a:gd name="T77" fmla="*/ 137 h 741"/>
                  <a:gd name="T78" fmla="*/ 2096 w 2100"/>
                  <a:gd name="T79" fmla="*/ 142 h 741"/>
                  <a:gd name="T80" fmla="*/ 2097 w 2100"/>
                  <a:gd name="T81" fmla="*/ 149 h 741"/>
                  <a:gd name="T82" fmla="*/ 2099 w 2100"/>
                  <a:gd name="T83" fmla="*/ 154 h 741"/>
                  <a:gd name="T84" fmla="*/ 2100 w 2100"/>
                  <a:gd name="T85" fmla="*/ 160 h 7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00" h="741">
                    <a:moveTo>
                      <a:pt x="2100" y="160"/>
                    </a:moveTo>
                    <a:lnTo>
                      <a:pt x="61" y="741"/>
                    </a:lnTo>
                    <a:lnTo>
                      <a:pt x="55" y="726"/>
                    </a:lnTo>
                    <a:lnTo>
                      <a:pt x="49" y="711"/>
                    </a:lnTo>
                    <a:lnTo>
                      <a:pt x="44" y="697"/>
                    </a:lnTo>
                    <a:lnTo>
                      <a:pt x="40" y="681"/>
                    </a:lnTo>
                    <a:lnTo>
                      <a:pt x="35" y="667"/>
                    </a:lnTo>
                    <a:lnTo>
                      <a:pt x="29" y="652"/>
                    </a:lnTo>
                    <a:lnTo>
                      <a:pt x="23" y="637"/>
                    </a:lnTo>
                    <a:lnTo>
                      <a:pt x="17" y="622"/>
                    </a:lnTo>
                    <a:lnTo>
                      <a:pt x="14" y="617"/>
                    </a:lnTo>
                    <a:lnTo>
                      <a:pt x="12" y="611"/>
                    </a:lnTo>
                    <a:lnTo>
                      <a:pt x="11" y="606"/>
                    </a:lnTo>
                    <a:lnTo>
                      <a:pt x="8" y="601"/>
                    </a:lnTo>
                    <a:lnTo>
                      <a:pt x="6" y="596"/>
                    </a:lnTo>
                    <a:lnTo>
                      <a:pt x="5" y="592"/>
                    </a:lnTo>
                    <a:lnTo>
                      <a:pt x="3" y="587"/>
                    </a:lnTo>
                    <a:lnTo>
                      <a:pt x="0" y="582"/>
                    </a:lnTo>
                    <a:lnTo>
                      <a:pt x="2043" y="0"/>
                    </a:lnTo>
                    <a:lnTo>
                      <a:pt x="2048" y="10"/>
                    </a:lnTo>
                    <a:lnTo>
                      <a:pt x="2052" y="22"/>
                    </a:lnTo>
                    <a:lnTo>
                      <a:pt x="2055" y="32"/>
                    </a:lnTo>
                    <a:lnTo>
                      <a:pt x="2060" y="43"/>
                    </a:lnTo>
                    <a:lnTo>
                      <a:pt x="2064" y="53"/>
                    </a:lnTo>
                    <a:lnTo>
                      <a:pt x="2069" y="63"/>
                    </a:lnTo>
                    <a:lnTo>
                      <a:pt x="2073" y="74"/>
                    </a:lnTo>
                    <a:lnTo>
                      <a:pt x="2078" y="84"/>
                    </a:lnTo>
                    <a:lnTo>
                      <a:pt x="2076" y="89"/>
                    </a:lnTo>
                    <a:lnTo>
                      <a:pt x="2078" y="93"/>
                    </a:lnTo>
                    <a:lnTo>
                      <a:pt x="2079" y="97"/>
                    </a:lnTo>
                    <a:lnTo>
                      <a:pt x="2081" y="100"/>
                    </a:lnTo>
                    <a:lnTo>
                      <a:pt x="2084" y="103"/>
                    </a:lnTo>
                    <a:lnTo>
                      <a:pt x="2087" y="106"/>
                    </a:lnTo>
                    <a:lnTo>
                      <a:pt x="2088" y="110"/>
                    </a:lnTo>
                    <a:lnTo>
                      <a:pt x="2090" y="114"/>
                    </a:lnTo>
                    <a:lnTo>
                      <a:pt x="2091" y="119"/>
                    </a:lnTo>
                    <a:lnTo>
                      <a:pt x="2091" y="125"/>
                    </a:lnTo>
                    <a:lnTo>
                      <a:pt x="2093" y="131"/>
                    </a:lnTo>
                    <a:lnTo>
                      <a:pt x="2094" y="137"/>
                    </a:lnTo>
                    <a:lnTo>
                      <a:pt x="2096" y="142"/>
                    </a:lnTo>
                    <a:lnTo>
                      <a:pt x="2097" y="149"/>
                    </a:lnTo>
                    <a:lnTo>
                      <a:pt x="2099" y="154"/>
                    </a:lnTo>
                    <a:lnTo>
                      <a:pt x="2100" y="160"/>
                    </a:lnTo>
                    <a:close/>
                  </a:path>
                </a:pathLst>
              </a:custGeom>
              <a:solidFill>
                <a:srgbClr val="F7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1" name="Freeform 193"/>
              <p:cNvSpPr>
                <a:spLocks/>
              </p:cNvSpPr>
              <p:nvPr/>
            </p:nvSpPr>
            <p:spPr bwMode="auto">
              <a:xfrm>
                <a:off x="299" y="686"/>
                <a:ext cx="2097" cy="738"/>
              </a:xfrm>
              <a:custGeom>
                <a:avLst/>
                <a:gdLst>
                  <a:gd name="T0" fmla="*/ 2097 w 2097"/>
                  <a:gd name="T1" fmla="*/ 156 h 738"/>
                  <a:gd name="T2" fmla="*/ 54 w 2097"/>
                  <a:gd name="T3" fmla="*/ 738 h 738"/>
                  <a:gd name="T4" fmla="*/ 47 w 2097"/>
                  <a:gd name="T5" fmla="*/ 718 h 738"/>
                  <a:gd name="T6" fmla="*/ 39 w 2097"/>
                  <a:gd name="T7" fmla="*/ 698 h 738"/>
                  <a:gd name="T8" fmla="*/ 33 w 2097"/>
                  <a:gd name="T9" fmla="*/ 678 h 738"/>
                  <a:gd name="T10" fmla="*/ 26 w 2097"/>
                  <a:gd name="T11" fmla="*/ 659 h 738"/>
                  <a:gd name="T12" fmla="*/ 20 w 2097"/>
                  <a:gd name="T13" fmla="*/ 638 h 738"/>
                  <a:gd name="T14" fmla="*/ 12 w 2097"/>
                  <a:gd name="T15" fmla="*/ 619 h 738"/>
                  <a:gd name="T16" fmla="*/ 6 w 2097"/>
                  <a:gd name="T17" fmla="*/ 598 h 738"/>
                  <a:gd name="T18" fmla="*/ 0 w 2097"/>
                  <a:gd name="T19" fmla="*/ 577 h 738"/>
                  <a:gd name="T20" fmla="*/ 2028 w 2097"/>
                  <a:gd name="T21" fmla="*/ 0 h 738"/>
                  <a:gd name="T22" fmla="*/ 2031 w 2097"/>
                  <a:gd name="T23" fmla="*/ 7 h 738"/>
                  <a:gd name="T24" fmla="*/ 2034 w 2097"/>
                  <a:gd name="T25" fmla="*/ 15 h 738"/>
                  <a:gd name="T26" fmla="*/ 2037 w 2097"/>
                  <a:gd name="T27" fmla="*/ 22 h 738"/>
                  <a:gd name="T28" fmla="*/ 2040 w 2097"/>
                  <a:gd name="T29" fmla="*/ 29 h 738"/>
                  <a:gd name="T30" fmla="*/ 2043 w 2097"/>
                  <a:gd name="T31" fmla="*/ 37 h 738"/>
                  <a:gd name="T32" fmla="*/ 2044 w 2097"/>
                  <a:gd name="T33" fmla="*/ 45 h 738"/>
                  <a:gd name="T34" fmla="*/ 2047 w 2097"/>
                  <a:gd name="T35" fmla="*/ 53 h 738"/>
                  <a:gd name="T36" fmla="*/ 2049 w 2097"/>
                  <a:gd name="T37" fmla="*/ 60 h 738"/>
                  <a:gd name="T38" fmla="*/ 2056 w 2097"/>
                  <a:gd name="T39" fmla="*/ 72 h 738"/>
                  <a:gd name="T40" fmla="*/ 2063 w 2097"/>
                  <a:gd name="T41" fmla="*/ 84 h 738"/>
                  <a:gd name="T42" fmla="*/ 2069 w 2097"/>
                  <a:gd name="T43" fmla="*/ 95 h 738"/>
                  <a:gd name="T44" fmla="*/ 2075 w 2097"/>
                  <a:gd name="T45" fmla="*/ 108 h 738"/>
                  <a:gd name="T46" fmla="*/ 2081 w 2097"/>
                  <a:gd name="T47" fmla="*/ 120 h 738"/>
                  <a:gd name="T48" fmla="*/ 2087 w 2097"/>
                  <a:gd name="T49" fmla="*/ 131 h 738"/>
                  <a:gd name="T50" fmla="*/ 2091 w 2097"/>
                  <a:gd name="T51" fmla="*/ 144 h 738"/>
                  <a:gd name="T52" fmla="*/ 2097 w 2097"/>
                  <a:gd name="T53" fmla="*/ 156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97" h="738">
                    <a:moveTo>
                      <a:pt x="2097" y="156"/>
                    </a:moveTo>
                    <a:lnTo>
                      <a:pt x="54" y="738"/>
                    </a:lnTo>
                    <a:lnTo>
                      <a:pt x="47" y="718"/>
                    </a:lnTo>
                    <a:lnTo>
                      <a:pt x="39" y="698"/>
                    </a:lnTo>
                    <a:lnTo>
                      <a:pt x="33" y="678"/>
                    </a:lnTo>
                    <a:lnTo>
                      <a:pt x="26" y="659"/>
                    </a:lnTo>
                    <a:lnTo>
                      <a:pt x="20" y="638"/>
                    </a:lnTo>
                    <a:lnTo>
                      <a:pt x="12" y="619"/>
                    </a:lnTo>
                    <a:lnTo>
                      <a:pt x="6" y="598"/>
                    </a:lnTo>
                    <a:lnTo>
                      <a:pt x="0" y="577"/>
                    </a:lnTo>
                    <a:lnTo>
                      <a:pt x="2028" y="0"/>
                    </a:lnTo>
                    <a:lnTo>
                      <a:pt x="2031" y="7"/>
                    </a:lnTo>
                    <a:lnTo>
                      <a:pt x="2034" y="15"/>
                    </a:lnTo>
                    <a:lnTo>
                      <a:pt x="2037" y="22"/>
                    </a:lnTo>
                    <a:lnTo>
                      <a:pt x="2040" y="29"/>
                    </a:lnTo>
                    <a:lnTo>
                      <a:pt x="2043" y="37"/>
                    </a:lnTo>
                    <a:lnTo>
                      <a:pt x="2044" y="45"/>
                    </a:lnTo>
                    <a:lnTo>
                      <a:pt x="2047" y="53"/>
                    </a:lnTo>
                    <a:lnTo>
                      <a:pt x="2049" y="60"/>
                    </a:lnTo>
                    <a:lnTo>
                      <a:pt x="2056" y="72"/>
                    </a:lnTo>
                    <a:lnTo>
                      <a:pt x="2063" y="84"/>
                    </a:lnTo>
                    <a:lnTo>
                      <a:pt x="2069" y="95"/>
                    </a:lnTo>
                    <a:lnTo>
                      <a:pt x="2075" y="108"/>
                    </a:lnTo>
                    <a:lnTo>
                      <a:pt x="2081" y="120"/>
                    </a:lnTo>
                    <a:lnTo>
                      <a:pt x="2087" y="131"/>
                    </a:lnTo>
                    <a:lnTo>
                      <a:pt x="2091" y="144"/>
                    </a:lnTo>
                    <a:lnTo>
                      <a:pt x="2097" y="156"/>
                    </a:lnTo>
                    <a:close/>
                  </a:path>
                </a:pathLst>
              </a:custGeom>
              <a:solidFill>
                <a:srgbClr val="FB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2" name="Freeform 194"/>
              <p:cNvSpPr>
                <a:spLocks/>
              </p:cNvSpPr>
              <p:nvPr/>
            </p:nvSpPr>
            <p:spPr bwMode="auto">
              <a:xfrm>
                <a:off x="225" y="542"/>
                <a:ext cx="2102" cy="721"/>
              </a:xfrm>
              <a:custGeom>
                <a:avLst/>
                <a:gdLst>
                  <a:gd name="T0" fmla="*/ 2102 w 2102"/>
                  <a:gd name="T1" fmla="*/ 144 h 721"/>
                  <a:gd name="T2" fmla="*/ 74 w 2102"/>
                  <a:gd name="T3" fmla="*/ 721 h 721"/>
                  <a:gd name="T4" fmla="*/ 73 w 2102"/>
                  <a:gd name="T5" fmla="*/ 719 h 721"/>
                  <a:gd name="T6" fmla="*/ 73 w 2102"/>
                  <a:gd name="T7" fmla="*/ 715 h 721"/>
                  <a:gd name="T8" fmla="*/ 71 w 2102"/>
                  <a:gd name="T9" fmla="*/ 712 h 721"/>
                  <a:gd name="T10" fmla="*/ 71 w 2102"/>
                  <a:gd name="T11" fmla="*/ 710 h 721"/>
                  <a:gd name="T12" fmla="*/ 70 w 2102"/>
                  <a:gd name="T13" fmla="*/ 706 h 721"/>
                  <a:gd name="T14" fmla="*/ 70 w 2102"/>
                  <a:gd name="T15" fmla="*/ 703 h 721"/>
                  <a:gd name="T16" fmla="*/ 68 w 2102"/>
                  <a:gd name="T17" fmla="*/ 699 h 721"/>
                  <a:gd name="T18" fmla="*/ 67 w 2102"/>
                  <a:gd name="T19" fmla="*/ 697 h 721"/>
                  <a:gd name="T20" fmla="*/ 56 w 2102"/>
                  <a:gd name="T21" fmla="*/ 681 h 721"/>
                  <a:gd name="T22" fmla="*/ 47 w 2102"/>
                  <a:gd name="T23" fmla="*/ 666 h 721"/>
                  <a:gd name="T24" fmla="*/ 38 w 2102"/>
                  <a:gd name="T25" fmla="*/ 650 h 721"/>
                  <a:gd name="T26" fmla="*/ 30 w 2102"/>
                  <a:gd name="T27" fmla="*/ 633 h 721"/>
                  <a:gd name="T28" fmla="*/ 23 w 2102"/>
                  <a:gd name="T29" fmla="*/ 617 h 721"/>
                  <a:gd name="T30" fmla="*/ 15 w 2102"/>
                  <a:gd name="T31" fmla="*/ 600 h 721"/>
                  <a:gd name="T32" fmla="*/ 8 w 2102"/>
                  <a:gd name="T33" fmla="*/ 583 h 721"/>
                  <a:gd name="T34" fmla="*/ 0 w 2102"/>
                  <a:gd name="T35" fmla="*/ 566 h 721"/>
                  <a:gd name="T36" fmla="*/ 1987 w 2102"/>
                  <a:gd name="T37" fmla="*/ 0 h 721"/>
                  <a:gd name="T38" fmla="*/ 1998 w 2102"/>
                  <a:gd name="T39" fmla="*/ 8 h 721"/>
                  <a:gd name="T40" fmla="*/ 2010 w 2102"/>
                  <a:gd name="T41" fmla="*/ 16 h 721"/>
                  <a:gd name="T42" fmla="*/ 2019 w 2102"/>
                  <a:gd name="T43" fmla="*/ 25 h 721"/>
                  <a:gd name="T44" fmla="*/ 2030 w 2102"/>
                  <a:gd name="T45" fmla="*/ 35 h 721"/>
                  <a:gd name="T46" fmla="*/ 2039 w 2102"/>
                  <a:gd name="T47" fmla="*/ 45 h 721"/>
                  <a:gd name="T48" fmla="*/ 2046 w 2102"/>
                  <a:gd name="T49" fmla="*/ 56 h 721"/>
                  <a:gd name="T50" fmla="*/ 2054 w 2102"/>
                  <a:gd name="T51" fmla="*/ 67 h 721"/>
                  <a:gd name="T52" fmla="*/ 2060 w 2102"/>
                  <a:gd name="T53" fmla="*/ 79 h 721"/>
                  <a:gd name="T54" fmla="*/ 2066 w 2102"/>
                  <a:gd name="T55" fmla="*/ 87 h 721"/>
                  <a:gd name="T56" fmla="*/ 2072 w 2102"/>
                  <a:gd name="T57" fmla="*/ 94 h 721"/>
                  <a:gd name="T58" fmla="*/ 2078 w 2102"/>
                  <a:gd name="T59" fmla="*/ 102 h 721"/>
                  <a:gd name="T60" fmla="*/ 2084 w 2102"/>
                  <a:gd name="T61" fmla="*/ 110 h 721"/>
                  <a:gd name="T62" fmla="*/ 2088 w 2102"/>
                  <a:gd name="T63" fmla="*/ 119 h 721"/>
                  <a:gd name="T64" fmla="*/ 2093 w 2102"/>
                  <a:gd name="T65" fmla="*/ 127 h 721"/>
                  <a:gd name="T66" fmla="*/ 2097 w 2102"/>
                  <a:gd name="T67" fmla="*/ 136 h 721"/>
                  <a:gd name="T68" fmla="*/ 2102 w 2102"/>
                  <a:gd name="T69" fmla="*/ 144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02" h="721">
                    <a:moveTo>
                      <a:pt x="2102" y="144"/>
                    </a:moveTo>
                    <a:lnTo>
                      <a:pt x="74" y="721"/>
                    </a:lnTo>
                    <a:lnTo>
                      <a:pt x="73" y="719"/>
                    </a:lnTo>
                    <a:lnTo>
                      <a:pt x="73" y="715"/>
                    </a:lnTo>
                    <a:lnTo>
                      <a:pt x="71" y="712"/>
                    </a:lnTo>
                    <a:lnTo>
                      <a:pt x="71" y="710"/>
                    </a:lnTo>
                    <a:lnTo>
                      <a:pt x="70" y="706"/>
                    </a:lnTo>
                    <a:lnTo>
                      <a:pt x="70" y="703"/>
                    </a:lnTo>
                    <a:lnTo>
                      <a:pt x="68" y="699"/>
                    </a:lnTo>
                    <a:lnTo>
                      <a:pt x="67" y="697"/>
                    </a:lnTo>
                    <a:lnTo>
                      <a:pt x="56" y="681"/>
                    </a:lnTo>
                    <a:lnTo>
                      <a:pt x="47" y="666"/>
                    </a:lnTo>
                    <a:lnTo>
                      <a:pt x="38" y="650"/>
                    </a:lnTo>
                    <a:lnTo>
                      <a:pt x="30" y="633"/>
                    </a:lnTo>
                    <a:lnTo>
                      <a:pt x="23" y="617"/>
                    </a:lnTo>
                    <a:lnTo>
                      <a:pt x="15" y="600"/>
                    </a:lnTo>
                    <a:lnTo>
                      <a:pt x="8" y="583"/>
                    </a:lnTo>
                    <a:lnTo>
                      <a:pt x="0" y="566"/>
                    </a:lnTo>
                    <a:lnTo>
                      <a:pt x="1987" y="0"/>
                    </a:lnTo>
                    <a:lnTo>
                      <a:pt x="1998" y="8"/>
                    </a:lnTo>
                    <a:lnTo>
                      <a:pt x="2010" y="16"/>
                    </a:lnTo>
                    <a:lnTo>
                      <a:pt x="2019" y="25"/>
                    </a:lnTo>
                    <a:lnTo>
                      <a:pt x="2030" y="35"/>
                    </a:lnTo>
                    <a:lnTo>
                      <a:pt x="2039" y="45"/>
                    </a:lnTo>
                    <a:lnTo>
                      <a:pt x="2046" y="56"/>
                    </a:lnTo>
                    <a:lnTo>
                      <a:pt x="2054" y="67"/>
                    </a:lnTo>
                    <a:lnTo>
                      <a:pt x="2060" y="79"/>
                    </a:lnTo>
                    <a:lnTo>
                      <a:pt x="2066" y="87"/>
                    </a:lnTo>
                    <a:lnTo>
                      <a:pt x="2072" y="94"/>
                    </a:lnTo>
                    <a:lnTo>
                      <a:pt x="2078" y="102"/>
                    </a:lnTo>
                    <a:lnTo>
                      <a:pt x="2084" y="110"/>
                    </a:lnTo>
                    <a:lnTo>
                      <a:pt x="2088" y="119"/>
                    </a:lnTo>
                    <a:lnTo>
                      <a:pt x="2093" y="127"/>
                    </a:lnTo>
                    <a:lnTo>
                      <a:pt x="2097" y="136"/>
                    </a:lnTo>
                    <a:lnTo>
                      <a:pt x="2102" y="1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3" name="Freeform 195"/>
              <p:cNvSpPr>
                <a:spLocks/>
              </p:cNvSpPr>
              <p:nvPr/>
            </p:nvSpPr>
            <p:spPr bwMode="auto">
              <a:xfrm>
                <a:off x="136" y="529"/>
                <a:ext cx="2076" cy="579"/>
              </a:xfrm>
              <a:custGeom>
                <a:avLst/>
                <a:gdLst>
                  <a:gd name="T0" fmla="*/ 89 w 2076"/>
                  <a:gd name="T1" fmla="*/ 579 h 579"/>
                  <a:gd name="T2" fmla="*/ 76 w 2076"/>
                  <a:gd name="T3" fmla="*/ 553 h 579"/>
                  <a:gd name="T4" fmla="*/ 59 w 2076"/>
                  <a:gd name="T5" fmla="*/ 530 h 579"/>
                  <a:gd name="T6" fmla="*/ 38 w 2076"/>
                  <a:gd name="T7" fmla="*/ 508 h 579"/>
                  <a:gd name="T8" fmla="*/ 12 w 2076"/>
                  <a:gd name="T9" fmla="*/ 489 h 579"/>
                  <a:gd name="T10" fmla="*/ 8 w 2076"/>
                  <a:gd name="T11" fmla="*/ 489 h 579"/>
                  <a:gd name="T12" fmla="*/ 5 w 2076"/>
                  <a:gd name="T13" fmla="*/ 487 h 579"/>
                  <a:gd name="T14" fmla="*/ 3 w 2076"/>
                  <a:gd name="T15" fmla="*/ 485 h 579"/>
                  <a:gd name="T16" fmla="*/ 0 w 2076"/>
                  <a:gd name="T17" fmla="*/ 481 h 579"/>
                  <a:gd name="T18" fmla="*/ 37 w 2076"/>
                  <a:gd name="T19" fmla="*/ 469 h 579"/>
                  <a:gd name="T20" fmla="*/ 74 w 2076"/>
                  <a:gd name="T21" fmla="*/ 463 h 579"/>
                  <a:gd name="T22" fmla="*/ 112 w 2076"/>
                  <a:gd name="T23" fmla="*/ 456 h 579"/>
                  <a:gd name="T24" fmla="*/ 148 w 2076"/>
                  <a:gd name="T25" fmla="*/ 444 h 579"/>
                  <a:gd name="T26" fmla="*/ 225 w 2076"/>
                  <a:gd name="T27" fmla="*/ 429 h 579"/>
                  <a:gd name="T28" fmla="*/ 299 w 2076"/>
                  <a:gd name="T29" fmla="*/ 410 h 579"/>
                  <a:gd name="T30" fmla="*/ 373 w 2076"/>
                  <a:gd name="T31" fmla="*/ 387 h 579"/>
                  <a:gd name="T32" fmla="*/ 446 w 2076"/>
                  <a:gd name="T33" fmla="*/ 365 h 579"/>
                  <a:gd name="T34" fmla="*/ 504 w 2076"/>
                  <a:gd name="T35" fmla="*/ 348 h 579"/>
                  <a:gd name="T36" fmla="*/ 561 w 2076"/>
                  <a:gd name="T37" fmla="*/ 332 h 579"/>
                  <a:gd name="T38" fmla="*/ 618 w 2076"/>
                  <a:gd name="T39" fmla="*/ 318 h 579"/>
                  <a:gd name="T40" fmla="*/ 677 w 2076"/>
                  <a:gd name="T41" fmla="*/ 304 h 579"/>
                  <a:gd name="T42" fmla="*/ 772 w 2076"/>
                  <a:gd name="T43" fmla="*/ 274 h 579"/>
                  <a:gd name="T44" fmla="*/ 868 w 2076"/>
                  <a:gd name="T45" fmla="*/ 246 h 579"/>
                  <a:gd name="T46" fmla="*/ 968 w 2076"/>
                  <a:gd name="T47" fmla="*/ 224 h 579"/>
                  <a:gd name="T48" fmla="*/ 1070 w 2076"/>
                  <a:gd name="T49" fmla="*/ 207 h 579"/>
                  <a:gd name="T50" fmla="*/ 1085 w 2076"/>
                  <a:gd name="T51" fmla="*/ 203 h 579"/>
                  <a:gd name="T52" fmla="*/ 1100 w 2076"/>
                  <a:gd name="T53" fmla="*/ 199 h 579"/>
                  <a:gd name="T54" fmla="*/ 1117 w 2076"/>
                  <a:gd name="T55" fmla="*/ 197 h 579"/>
                  <a:gd name="T56" fmla="*/ 1132 w 2076"/>
                  <a:gd name="T57" fmla="*/ 193 h 579"/>
                  <a:gd name="T58" fmla="*/ 1224 w 2076"/>
                  <a:gd name="T59" fmla="*/ 166 h 579"/>
                  <a:gd name="T60" fmla="*/ 1316 w 2076"/>
                  <a:gd name="T61" fmla="*/ 141 h 579"/>
                  <a:gd name="T62" fmla="*/ 1504 w 2076"/>
                  <a:gd name="T63" fmla="*/ 101 h 579"/>
                  <a:gd name="T64" fmla="*/ 1694 w 2076"/>
                  <a:gd name="T65" fmla="*/ 63 h 579"/>
                  <a:gd name="T66" fmla="*/ 1882 w 2076"/>
                  <a:gd name="T67" fmla="*/ 22 h 579"/>
                  <a:gd name="T68" fmla="*/ 1920 w 2076"/>
                  <a:gd name="T69" fmla="*/ 17 h 579"/>
                  <a:gd name="T70" fmla="*/ 1956 w 2076"/>
                  <a:gd name="T71" fmla="*/ 13 h 579"/>
                  <a:gd name="T72" fmla="*/ 1991 w 2076"/>
                  <a:gd name="T73" fmla="*/ 9 h 579"/>
                  <a:gd name="T74" fmla="*/ 2028 w 2076"/>
                  <a:gd name="T75" fmla="*/ 0 h 579"/>
                  <a:gd name="T76" fmla="*/ 2040 w 2076"/>
                  <a:gd name="T77" fmla="*/ 1 h 579"/>
                  <a:gd name="T78" fmla="*/ 2054 w 2076"/>
                  <a:gd name="T79" fmla="*/ 4 h 579"/>
                  <a:gd name="T80" fmla="*/ 2064 w 2076"/>
                  <a:gd name="T81" fmla="*/ 8 h 579"/>
                  <a:gd name="T82" fmla="*/ 2076 w 2076"/>
                  <a:gd name="T83" fmla="*/ 1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76" h="579">
                    <a:moveTo>
                      <a:pt x="2076" y="13"/>
                    </a:moveTo>
                    <a:lnTo>
                      <a:pt x="89" y="579"/>
                    </a:lnTo>
                    <a:lnTo>
                      <a:pt x="83" y="566"/>
                    </a:lnTo>
                    <a:lnTo>
                      <a:pt x="76" y="553"/>
                    </a:lnTo>
                    <a:lnTo>
                      <a:pt x="68" y="542"/>
                    </a:lnTo>
                    <a:lnTo>
                      <a:pt x="59" y="530"/>
                    </a:lnTo>
                    <a:lnTo>
                      <a:pt x="49" y="519"/>
                    </a:lnTo>
                    <a:lnTo>
                      <a:pt x="38" y="508"/>
                    </a:lnTo>
                    <a:lnTo>
                      <a:pt x="26" y="498"/>
                    </a:lnTo>
                    <a:lnTo>
                      <a:pt x="12" y="489"/>
                    </a:lnTo>
                    <a:lnTo>
                      <a:pt x="9" y="489"/>
                    </a:lnTo>
                    <a:lnTo>
                      <a:pt x="8" y="489"/>
                    </a:lnTo>
                    <a:lnTo>
                      <a:pt x="6" y="487"/>
                    </a:lnTo>
                    <a:lnTo>
                      <a:pt x="5" y="487"/>
                    </a:lnTo>
                    <a:lnTo>
                      <a:pt x="3" y="486"/>
                    </a:lnTo>
                    <a:lnTo>
                      <a:pt x="3" y="485"/>
                    </a:lnTo>
                    <a:lnTo>
                      <a:pt x="2" y="482"/>
                    </a:lnTo>
                    <a:lnTo>
                      <a:pt x="0" y="481"/>
                    </a:lnTo>
                    <a:lnTo>
                      <a:pt x="19" y="475"/>
                    </a:lnTo>
                    <a:lnTo>
                      <a:pt x="37" y="469"/>
                    </a:lnTo>
                    <a:lnTo>
                      <a:pt x="56" y="466"/>
                    </a:lnTo>
                    <a:lnTo>
                      <a:pt x="74" y="463"/>
                    </a:lnTo>
                    <a:lnTo>
                      <a:pt x="94" y="460"/>
                    </a:lnTo>
                    <a:lnTo>
                      <a:pt x="112" y="456"/>
                    </a:lnTo>
                    <a:lnTo>
                      <a:pt x="130" y="451"/>
                    </a:lnTo>
                    <a:lnTo>
                      <a:pt x="148" y="444"/>
                    </a:lnTo>
                    <a:lnTo>
                      <a:pt x="186" y="437"/>
                    </a:lnTo>
                    <a:lnTo>
                      <a:pt x="225" y="429"/>
                    </a:lnTo>
                    <a:lnTo>
                      <a:pt x="263" y="420"/>
                    </a:lnTo>
                    <a:lnTo>
                      <a:pt x="299" y="410"/>
                    </a:lnTo>
                    <a:lnTo>
                      <a:pt x="336" y="398"/>
                    </a:lnTo>
                    <a:lnTo>
                      <a:pt x="373" y="387"/>
                    </a:lnTo>
                    <a:lnTo>
                      <a:pt x="410" y="376"/>
                    </a:lnTo>
                    <a:lnTo>
                      <a:pt x="446" y="365"/>
                    </a:lnTo>
                    <a:lnTo>
                      <a:pt x="475" y="357"/>
                    </a:lnTo>
                    <a:lnTo>
                      <a:pt x="504" y="348"/>
                    </a:lnTo>
                    <a:lnTo>
                      <a:pt x="532" y="340"/>
                    </a:lnTo>
                    <a:lnTo>
                      <a:pt x="561" y="332"/>
                    </a:lnTo>
                    <a:lnTo>
                      <a:pt x="589" y="326"/>
                    </a:lnTo>
                    <a:lnTo>
                      <a:pt x="618" y="318"/>
                    </a:lnTo>
                    <a:lnTo>
                      <a:pt x="647" y="310"/>
                    </a:lnTo>
                    <a:lnTo>
                      <a:pt x="677" y="304"/>
                    </a:lnTo>
                    <a:lnTo>
                      <a:pt x="724" y="288"/>
                    </a:lnTo>
                    <a:lnTo>
                      <a:pt x="772" y="274"/>
                    </a:lnTo>
                    <a:lnTo>
                      <a:pt x="820" y="260"/>
                    </a:lnTo>
                    <a:lnTo>
                      <a:pt x="868" y="246"/>
                    </a:lnTo>
                    <a:lnTo>
                      <a:pt x="918" y="234"/>
                    </a:lnTo>
                    <a:lnTo>
                      <a:pt x="968" y="224"/>
                    </a:lnTo>
                    <a:lnTo>
                      <a:pt x="1017" y="215"/>
                    </a:lnTo>
                    <a:lnTo>
                      <a:pt x="1070" y="207"/>
                    </a:lnTo>
                    <a:lnTo>
                      <a:pt x="1078" y="206"/>
                    </a:lnTo>
                    <a:lnTo>
                      <a:pt x="1085" y="203"/>
                    </a:lnTo>
                    <a:lnTo>
                      <a:pt x="1093" y="202"/>
                    </a:lnTo>
                    <a:lnTo>
                      <a:pt x="1100" y="199"/>
                    </a:lnTo>
                    <a:lnTo>
                      <a:pt x="1109" y="198"/>
                    </a:lnTo>
                    <a:lnTo>
                      <a:pt x="1117" y="197"/>
                    </a:lnTo>
                    <a:lnTo>
                      <a:pt x="1124" y="194"/>
                    </a:lnTo>
                    <a:lnTo>
                      <a:pt x="1132" y="193"/>
                    </a:lnTo>
                    <a:lnTo>
                      <a:pt x="1177" y="179"/>
                    </a:lnTo>
                    <a:lnTo>
                      <a:pt x="1224" y="166"/>
                    </a:lnTo>
                    <a:lnTo>
                      <a:pt x="1269" y="153"/>
                    </a:lnTo>
                    <a:lnTo>
                      <a:pt x="1316" y="141"/>
                    </a:lnTo>
                    <a:lnTo>
                      <a:pt x="1409" y="120"/>
                    </a:lnTo>
                    <a:lnTo>
                      <a:pt x="1504" y="101"/>
                    </a:lnTo>
                    <a:lnTo>
                      <a:pt x="1599" y="82"/>
                    </a:lnTo>
                    <a:lnTo>
                      <a:pt x="1694" y="63"/>
                    </a:lnTo>
                    <a:lnTo>
                      <a:pt x="1789" y="44"/>
                    </a:lnTo>
                    <a:lnTo>
                      <a:pt x="1882" y="22"/>
                    </a:lnTo>
                    <a:lnTo>
                      <a:pt x="1902" y="20"/>
                    </a:lnTo>
                    <a:lnTo>
                      <a:pt x="1920" y="17"/>
                    </a:lnTo>
                    <a:lnTo>
                      <a:pt x="1938" y="14"/>
                    </a:lnTo>
                    <a:lnTo>
                      <a:pt x="1956" y="13"/>
                    </a:lnTo>
                    <a:lnTo>
                      <a:pt x="1972" y="10"/>
                    </a:lnTo>
                    <a:lnTo>
                      <a:pt x="1991" y="9"/>
                    </a:lnTo>
                    <a:lnTo>
                      <a:pt x="2009" y="5"/>
                    </a:lnTo>
                    <a:lnTo>
                      <a:pt x="2028" y="0"/>
                    </a:lnTo>
                    <a:lnTo>
                      <a:pt x="2034" y="1"/>
                    </a:lnTo>
                    <a:lnTo>
                      <a:pt x="2040" y="1"/>
                    </a:lnTo>
                    <a:lnTo>
                      <a:pt x="2048" y="3"/>
                    </a:lnTo>
                    <a:lnTo>
                      <a:pt x="2054" y="4"/>
                    </a:lnTo>
                    <a:lnTo>
                      <a:pt x="2058" y="7"/>
                    </a:lnTo>
                    <a:lnTo>
                      <a:pt x="2064" y="8"/>
                    </a:lnTo>
                    <a:lnTo>
                      <a:pt x="2070" y="10"/>
                    </a:lnTo>
                    <a:lnTo>
                      <a:pt x="2076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4" name="Freeform 196"/>
              <p:cNvSpPr>
                <a:spLocks/>
              </p:cNvSpPr>
              <p:nvPr/>
            </p:nvSpPr>
            <p:spPr bwMode="auto">
              <a:xfrm>
                <a:off x="735" y="3203"/>
                <a:ext cx="87" cy="414"/>
              </a:xfrm>
              <a:custGeom>
                <a:avLst/>
                <a:gdLst>
                  <a:gd name="T0" fmla="*/ 54 w 87"/>
                  <a:gd name="T1" fmla="*/ 0 h 414"/>
                  <a:gd name="T2" fmla="*/ 55 w 87"/>
                  <a:gd name="T3" fmla="*/ 2 h 414"/>
                  <a:gd name="T4" fmla="*/ 55 w 87"/>
                  <a:gd name="T5" fmla="*/ 6 h 414"/>
                  <a:gd name="T6" fmla="*/ 55 w 87"/>
                  <a:gd name="T7" fmla="*/ 10 h 414"/>
                  <a:gd name="T8" fmla="*/ 54 w 87"/>
                  <a:gd name="T9" fmla="*/ 12 h 414"/>
                  <a:gd name="T10" fmla="*/ 63 w 87"/>
                  <a:gd name="T11" fmla="*/ 55 h 414"/>
                  <a:gd name="T12" fmla="*/ 70 w 87"/>
                  <a:gd name="T13" fmla="*/ 98 h 414"/>
                  <a:gd name="T14" fmla="*/ 76 w 87"/>
                  <a:gd name="T15" fmla="*/ 140 h 414"/>
                  <a:gd name="T16" fmla="*/ 79 w 87"/>
                  <a:gd name="T17" fmla="*/ 183 h 414"/>
                  <a:gd name="T18" fmla="*/ 84 w 87"/>
                  <a:gd name="T19" fmla="*/ 218 h 414"/>
                  <a:gd name="T20" fmla="*/ 87 w 87"/>
                  <a:gd name="T21" fmla="*/ 254 h 414"/>
                  <a:gd name="T22" fmla="*/ 87 w 87"/>
                  <a:gd name="T23" fmla="*/ 289 h 414"/>
                  <a:gd name="T24" fmla="*/ 79 w 87"/>
                  <a:gd name="T25" fmla="*/ 323 h 414"/>
                  <a:gd name="T26" fmla="*/ 82 w 87"/>
                  <a:gd name="T27" fmla="*/ 337 h 414"/>
                  <a:gd name="T28" fmla="*/ 79 w 87"/>
                  <a:gd name="T29" fmla="*/ 354 h 414"/>
                  <a:gd name="T30" fmla="*/ 76 w 87"/>
                  <a:gd name="T31" fmla="*/ 372 h 414"/>
                  <a:gd name="T32" fmla="*/ 75 w 87"/>
                  <a:gd name="T33" fmla="*/ 390 h 414"/>
                  <a:gd name="T34" fmla="*/ 66 w 87"/>
                  <a:gd name="T35" fmla="*/ 398 h 414"/>
                  <a:gd name="T36" fmla="*/ 55 w 87"/>
                  <a:gd name="T37" fmla="*/ 405 h 414"/>
                  <a:gd name="T38" fmla="*/ 43 w 87"/>
                  <a:gd name="T39" fmla="*/ 412 h 414"/>
                  <a:gd name="T40" fmla="*/ 31 w 87"/>
                  <a:gd name="T41" fmla="*/ 414 h 414"/>
                  <a:gd name="T42" fmla="*/ 34 w 87"/>
                  <a:gd name="T43" fmla="*/ 365 h 414"/>
                  <a:gd name="T44" fmla="*/ 31 w 87"/>
                  <a:gd name="T45" fmla="*/ 315 h 414"/>
                  <a:gd name="T46" fmla="*/ 27 w 87"/>
                  <a:gd name="T47" fmla="*/ 263 h 414"/>
                  <a:gd name="T48" fmla="*/ 25 w 87"/>
                  <a:gd name="T49" fmla="*/ 213 h 414"/>
                  <a:gd name="T50" fmla="*/ 24 w 87"/>
                  <a:gd name="T51" fmla="*/ 168 h 414"/>
                  <a:gd name="T52" fmla="*/ 16 w 87"/>
                  <a:gd name="T53" fmla="*/ 124 h 414"/>
                  <a:gd name="T54" fmla="*/ 9 w 87"/>
                  <a:gd name="T55" fmla="*/ 80 h 414"/>
                  <a:gd name="T56" fmla="*/ 3 w 87"/>
                  <a:gd name="T57" fmla="*/ 33 h 414"/>
                  <a:gd name="T58" fmla="*/ 3 w 87"/>
                  <a:gd name="T59" fmla="*/ 28 h 414"/>
                  <a:gd name="T60" fmla="*/ 1 w 87"/>
                  <a:gd name="T61" fmla="*/ 24 h 414"/>
                  <a:gd name="T62" fmla="*/ 1 w 87"/>
                  <a:gd name="T63" fmla="*/ 19 h 414"/>
                  <a:gd name="T64" fmla="*/ 0 w 87"/>
                  <a:gd name="T65" fmla="*/ 1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7" h="414">
                    <a:moveTo>
                      <a:pt x="0" y="15"/>
                    </a:moveTo>
                    <a:lnTo>
                      <a:pt x="54" y="0"/>
                    </a:lnTo>
                    <a:lnTo>
                      <a:pt x="54" y="1"/>
                    </a:lnTo>
                    <a:lnTo>
                      <a:pt x="55" y="2"/>
                    </a:lnTo>
                    <a:lnTo>
                      <a:pt x="55" y="5"/>
                    </a:lnTo>
                    <a:lnTo>
                      <a:pt x="55" y="6"/>
                    </a:lnTo>
                    <a:lnTo>
                      <a:pt x="55" y="7"/>
                    </a:lnTo>
                    <a:lnTo>
                      <a:pt x="55" y="10"/>
                    </a:lnTo>
                    <a:lnTo>
                      <a:pt x="55" y="11"/>
                    </a:lnTo>
                    <a:lnTo>
                      <a:pt x="54" y="12"/>
                    </a:lnTo>
                    <a:lnTo>
                      <a:pt x="58" y="33"/>
                    </a:lnTo>
                    <a:lnTo>
                      <a:pt x="63" y="55"/>
                    </a:lnTo>
                    <a:lnTo>
                      <a:pt x="67" y="76"/>
                    </a:lnTo>
                    <a:lnTo>
                      <a:pt x="70" y="98"/>
                    </a:lnTo>
                    <a:lnTo>
                      <a:pt x="73" y="120"/>
                    </a:lnTo>
                    <a:lnTo>
                      <a:pt x="76" y="140"/>
                    </a:lnTo>
                    <a:lnTo>
                      <a:pt x="78" y="162"/>
                    </a:lnTo>
                    <a:lnTo>
                      <a:pt x="79" y="183"/>
                    </a:lnTo>
                    <a:lnTo>
                      <a:pt x="82" y="200"/>
                    </a:lnTo>
                    <a:lnTo>
                      <a:pt x="84" y="218"/>
                    </a:lnTo>
                    <a:lnTo>
                      <a:pt x="85" y="236"/>
                    </a:lnTo>
                    <a:lnTo>
                      <a:pt x="87" y="254"/>
                    </a:lnTo>
                    <a:lnTo>
                      <a:pt x="87" y="272"/>
                    </a:lnTo>
                    <a:lnTo>
                      <a:pt x="87" y="289"/>
                    </a:lnTo>
                    <a:lnTo>
                      <a:pt x="84" y="307"/>
                    </a:lnTo>
                    <a:lnTo>
                      <a:pt x="79" y="323"/>
                    </a:lnTo>
                    <a:lnTo>
                      <a:pt x="82" y="329"/>
                    </a:lnTo>
                    <a:lnTo>
                      <a:pt x="82" y="337"/>
                    </a:lnTo>
                    <a:lnTo>
                      <a:pt x="81" y="345"/>
                    </a:lnTo>
                    <a:lnTo>
                      <a:pt x="79" y="354"/>
                    </a:lnTo>
                    <a:lnTo>
                      <a:pt x="78" y="363"/>
                    </a:lnTo>
                    <a:lnTo>
                      <a:pt x="76" y="372"/>
                    </a:lnTo>
                    <a:lnTo>
                      <a:pt x="75" y="381"/>
                    </a:lnTo>
                    <a:lnTo>
                      <a:pt x="75" y="390"/>
                    </a:lnTo>
                    <a:lnTo>
                      <a:pt x="70" y="394"/>
                    </a:lnTo>
                    <a:lnTo>
                      <a:pt x="66" y="398"/>
                    </a:lnTo>
                    <a:lnTo>
                      <a:pt x="60" y="402"/>
                    </a:lnTo>
                    <a:lnTo>
                      <a:pt x="55" y="405"/>
                    </a:lnTo>
                    <a:lnTo>
                      <a:pt x="49" y="409"/>
                    </a:lnTo>
                    <a:lnTo>
                      <a:pt x="43" y="412"/>
                    </a:lnTo>
                    <a:lnTo>
                      <a:pt x="37" y="413"/>
                    </a:lnTo>
                    <a:lnTo>
                      <a:pt x="31" y="414"/>
                    </a:lnTo>
                    <a:lnTo>
                      <a:pt x="34" y="390"/>
                    </a:lnTo>
                    <a:lnTo>
                      <a:pt x="34" y="365"/>
                    </a:lnTo>
                    <a:lnTo>
                      <a:pt x="33" y="340"/>
                    </a:lnTo>
                    <a:lnTo>
                      <a:pt x="31" y="315"/>
                    </a:lnTo>
                    <a:lnTo>
                      <a:pt x="30" y="289"/>
                    </a:lnTo>
                    <a:lnTo>
                      <a:pt x="27" y="263"/>
                    </a:lnTo>
                    <a:lnTo>
                      <a:pt x="25" y="237"/>
                    </a:lnTo>
                    <a:lnTo>
                      <a:pt x="25" y="213"/>
                    </a:lnTo>
                    <a:lnTo>
                      <a:pt x="25" y="190"/>
                    </a:lnTo>
                    <a:lnTo>
                      <a:pt x="24" y="168"/>
                    </a:lnTo>
                    <a:lnTo>
                      <a:pt x="21" y="146"/>
                    </a:lnTo>
                    <a:lnTo>
                      <a:pt x="16" y="124"/>
                    </a:lnTo>
                    <a:lnTo>
                      <a:pt x="13" y="102"/>
                    </a:lnTo>
                    <a:lnTo>
                      <a:pt x="9" y="80"/>
                    </a:lnTo>
                    <a:lnTo>
                      <a:pt x="6" y="56"/>
                    </a:lnTo>
                    <a:lnTo>
                      <a:pt x="3" y="33"/>
                    </a:lnTo>
                    <a:lnTo>
                      <a:pt x="3" y="31"/>
                    </a:lnTo>
                    <a:lnTo>
                      <a:pt x="3" y="28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1" y="21"/>
                    </a:lnTo>
                    <a:lnTo>
                      <a:pt x="1" y="19"/>
                    </a:lnTo>
                    <a:lnTo>
                      <a:pt x="1" y="16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C4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5" name="Freeform 197"/>
              <p:cNvSpPr>
                <a:spLocks/>
              </p:cNvSpPr>
              <p:nvPr/>
            </p:nvSpPr>
            <p:spPr bwMode="auto">
              <a:xfrm>
                <a:off x="712" y="3085"/>
                <a:ext cx="77" cy="133"/>
              </a:xfrm>
              <a:custGeom>
                <a:avLst/>
                <a:gdLst>
                  <a:gd name="T0" fmla="*/ 77 w 77"/>
                  <a:gd name="T1" fmla="*/ 118 h 133"/>
                  <a:gd name="T2" fmla="*/ 23 w 77"/>
                  <a:gd name="T3" fmla="*/ 133 h 133"/>
                  <a:gd name="T4" fmla="*/ 21 w 77"/>
                  <a:gd name="T5" fmla="*/ 125 h 133"/>
                  <a:gd name="T6" fmla="*/ 20 w 77"/>
                  <a:gd name="T7" fmla="*/ 118 h 133"/>
                  <a:gd name="T8" fmla="*/ 16 w 77"/>
                  <a:gd name="T9" fmla="*/ 111 h 133"/>
                  <a:gd name="T10" fmla="*/ 15 w 77"/>
                  <a:gd name="T11" fmla="*/ 103 h 133"/>
                  <a:gd name="T12" fmla="*/ 12 w 77"/>
                  <a:gd name="T13" fmla="*/ 97 h 133"/>
                  <a:gd name="T14" fmla="*/ 10 w 77"/>
                  <a:gd name="T15" fmla="*/ 89 h 133"/>
                  <a:gd name="T16" fmla="*/ 7 w 77"/>
                  <a:gd name="T17" fmla="*/ 81 h 133"/>
                  <a:gd name="T18" fmla="*/ 6 w 77"/>
                  <a:gd name="T19" fmla="*/ 74 h 133"/>
                  <a:gd name="T20" fmla="*/ 6 w 77"/>
                  <a:gd name="T21" fmla="*/ 66 h 133"/>
                  <a:gd name="T22" fmla="*/ 6 w 77"/>
                  <a:gd name="T23" fmla="*/ 58 h 133"/>
                  <a:gd name="T24" fmla="*/ 6 w 77"/>
                  <a:gd name="T25" fmla="*/ 52 h 133"/>
                  <a:gd name="T26" fmla="*/ 6 w 77"/>
                  <a:gd name="T27" fmla="*/ 44 h 133"/>
                  <a:gd name="T28" fmla="*/ 4 w 77"/>
                  <a:gd name="T29" fmla="*/ 36 h 133"/>
                  <a:gd name="T30" fmla="*/ 3 w 77"/>
                  <a:gd name="T31" fmla="*/ 30 h 133"/>
                  <a:gd name="T32" fmla="*/ 1 w 77"/>
                  <a:gd name="T33" fmla="*/ 22 h 133"/>
                  <a:gd name="T34" fmla="*/ 0 w 77"/>
                  <a:gd name="T35" fmla="*/ 15 h 133"/>
                  <a:gd name="T36" fmla="*/ 54 w 77"/>
                  <a:gd name="T37" fmla="*/ 0 h 133"/>
                  <a:gd name="T38" fmla="*/ 56 w 77"/>
                  <a:gd name="T39" fmla="*/ 2 h 133"/>
                  <a:gd name="T40" fmla="*/ 56 w 77"/>
                  <a:gd name="T41" fmla="*/ 6 h 133"/>
                  <a:gd name="T42" fmla="*/ 57 w 77"/>
                  <a:gd name="T43" fmla="*/ 10 h 133"/>
                  <a:gd name="T44" fmla="*/ 59 w 77"/>
                  <a:gd name="T45" fmla="*/ 13 h 133"/>
                  <a:gd name="T46" fmla="*/ 60 w 77"/>
                  <a:gd name="T47" fmla="*/ 17 h 133"/>
                  <a:gd name="T48" fmla="*/ 60 w 77"/>
                  <a:gd name="T49" fmla="*/ 21 h 133"/>
                  <a:gd name="T50" fmla="*/ 62 w 77"/>
                  <a:gd name="T51" fmla="*/ 23 h 133"/>
                  <a:gd name="T52" fmla="*/ 63 w 77"/>
                  <a:gd name="T53" fmla="*/ 27 h 133"/>
                  <a:gd name="T54" fmla="*/ 62 w 77"/>
                  <a:gd name="T55" fmla="*/ 36 h 133"/>
                  <a:gd name="T56" fmla="*/ 62 w 77"/>
                  <a:gd name="T57" fmla="*/ 45 h 133"/>
                  <a:gd name="T58" fmla="*/ 63 w 77"/>
                  <a:gd name="T59" fmla="*/ 53 h 133"/>
                  <a:gd name="T60" fmla="*/ 63 w 77"/>
                  <a:gd name="T61" fmla="*/ 61 h 133"/>
                  <a:gd name="T62" fmla="*/ 65 w 77"/>
                  <a:gd name="T63" fmla="*/ 68 h 133"/>
                  <a:gd name="T64" fmla="*/ 68 w 77"/>
                  <a:gd name="T65" fmla="*/ 76 h 133"/>
                  <a:gd name="T66" fmla="*/ 69 w 77"/>
                  <a:gd name="T67" fmla="*/ 84 h 133"/>
                  <a:gd name="T68" fmla="*/ 74 w 77"/>
                  <a:gd name="T69" fmla="*/ 92 h 133"/>
                  <a:gd name="T70" fmla="*/ 72 w 77"/>
                  <a:gd name="T71" fmla="*/ 94 h 133"/>
                  <a:gd name="T72" fmla="*/ 72 w 77"/>
                  <a:gd name="T73" fmla="*/ 98 h 133"/>
                  <a:gd name="T74" fmla="*/ 72 w 77"/>
                  <a:gd name="T75" fmla="*/ 101 h 133"/>
                  <a:gd name="T76" fmla="*/ 72 w 77"/>
                  <a:gd name="T77" fmla="*/ 105 h 133"/>
                  <a:gd name="T78" fmla="*/ 74 w 77"/>
                  <a:gd name="T79" fmla="*/ 107 h 133"/>
                  <a:gd name="T80" fmla="*/ 75 w 77"/>
                  <a:gd name="T81" fmla="*/ 111 h 133"/>
                  <a:gd name="T82" fmla="*/ 75 w 77"/>
                  <a:gd name="T83" fmla="*/ 114 h 133"/>
                  <a:gd name="T84" fmla="*/ 77 w 77"/>
                  <a:gd name="T85" fmla="*/ 118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7" h="133">
                    <a:moveTo>
                      <a:pt x="77" y="118"/>
                    </a:moveTo>
                    <a:lnTo>
                      <a:pt x="23" y="133"/>
                    </a:lnTo>
                    <a:lnTo>
                      <a:pt x="21" y="125"/>
                    </a:lnTo>
                    <a:lnTo>
                      <a:pt x="20" y="118"/>
                    </a:lnTo>
                    <a:lnTo>
                      <a:pt x="16" y="111"/>
                    </a:lnTo>
                    <a:lnTo>
                      <a:pt x="15" y="103"/>
                    </a:lnTo>
                    <a:lnTo>
                      <a:pt x="12" y="97"/>
                    </a:lnTo>
                    <a:lnTo>
                      <a:pt x="10" y="89"/>
                    </a:lnTo>
                    <a:lnTo>
                      <a:pt x="7" y="81"/>
                    </a:lnTo>
                    <a:lnTo>
                      <a:pt x="6" y="74"/>
                    </a:lnTo>
                    <a:lnTo>
                      <a:pt x="6" y="66"/>
                    </a:lnTo>
                    <a:lnTo>
                      <a:pt x="6" y="58"/>
                    </a:lnTo>
                    <a:lnTo>
                      <a:pt x="6" y="52"/>
                    </a:lnTo>
                    <a:lnTo>
                      <a:pt x="6" y="44"/>
                    </a:lnTo>
                    <a:lnTo>
                      <a:pt x="4" y="36"/>
                    </a:lnTo>
                    <a:lnTo>
                      <a:pt x="3" y="30"/>
                    </a:lnTo>
                    <a:lnTo>
                      <a:pt x="1" y="22"/>
                    </a:lnTo>
                    <a:lnTo>
                      <a:pt x="0" y="15"/>
                    </a:lnTo>
                    <a:lnTo>
                      <a:pt x="54" y="0"/>
                    </a:lnTo>
                    <a:lnTo>
                      <a:pt x="56" y="2"/>
                    </a:lnTo>
                    <a:lnTo>
                      <a:pt x="56" y="6"/>
                    </a:lnTo>
                    <a:lnTo>
                      <a:pt x="57" y="10"/>
                    </a:lnTo>
                    <a:lnTo>
                      <a:pt x="59" y="13"/>
                    </a:lnTo>
                    <a:lnTo>
                      <a:pt x="60" y="17"/>
                    </a:lnTo>
                    <a:lnTo>
                      <a:pt x="60" y="21"/>
                    </a:lnTo>
                    <a:lnTo>
                      <a:pt x="62" y="23"/>
                    </a:lnTo>
                    <a:lnTo>
                      <a:pt x="63" y="27"/>
                    </a:lnTo>
                    <a:lnTo>
                      <a:pt x="62" y="36"/>
                    </a:lnTo>
                    <a:lnTo>
                      <a:pt x="62" y="45"/>
                    </a:lnTo>
                    <a:lnTo>
                      <a:pt x="63" y="53"/>
                    </a:lnTo>
                    <a:lnTo>
                      <a:pt x="63" y="61"/>
                    </a:lnTo>
                    <a:lnTo>
                      <a:pt x="65" y="68"/>
                    </a:lnTo>
                    <a:lnTo>
                      <a:pt x="68" y="76"/>
                    </a:lnTo>
                    <a:lnTo>
                      <a:pt x="69" y="84"/>
                    </a:lnTo>
                    <a:lnTo>
                      <a:pt x="74" y="92"/>
                    </a:lnTo>
                    <a:lnTo>
                      <a:pt x="72" y="94"/>
                    </a:lnTo>
                    <a:lnTo>
                      <a:pt x="72" y="98"/>
                    </a:lnTo>
                    <a:lnTo>
                      <a:pt x="72" y="101"/>
                    </a:lnTo>
                    <a:lnTo>
                      <a:pt x="72" y="105"/>
                    </a:lnTo>
                    <a:lnTo>
                      <a:pt x="74" y="107"/>
                    </a:lnTo>
                    <a:lnTo>
                      <a:pt x="75" y="111"/>
                    </a:lnTo>
                    <a:lnTo>
                      <a:pt x="75" y="114"/>
                    </a:lnTo>
                    <a:lnTo>
                      <a:pt x="77" y="118"/>
                    </a:lnTo>
                    <a:close/>
                  </a:path>
                </a:pathLst>
              </a:custGeom>
              <a:solidFill>
                <a:srgbClr val="C4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6" name="Freeform 198"/>
              <p:cNvSpPr>
                <a:spLocks/>
              </p:cNvSpPr>
              <p:nvPr/>
            </p:nvSpPr>
            <p:spPr bwMode="auto">
              <a:xfrm>
                <a:off x="680" y="2970"/>
                <a:ext cx="86" cy="130"/>
              </a:xfrm>
              <a:custGeom>
                <a:avLst/>
                <a:gdLst>
                  <a:gd name="T0" fmla="*/ 86 w 86"/>
                  <a:gd name="T1" fmla="*/ 115 h 130"/>
                  <a:gd name="T2" fmla="*/ 32 w 86"/>
                  <a:gd name="T3" fmla="*/ 130 h 130"/>
                  <a:gd name="T4" fmla="*/ 27 w 86"/>
                  <a:gd name="T5" fmla="*/ 115 h 130"/>
                  <a:gd name="T6" fmla="*/ 23 w 86"/>
                  <a:gd name="T7" fmla="*/ 101 h 130"/>
                  <a:gd name="T8" fmla="*/ 17 w 86"/>
                  <a:gd name="T9" fmla="*/ 86 h 130"/>
                  <a:gd name="T10" fmla="*/ 12 w 86"/>
                  <a:gd name="T11" fmla="*/ 72 h 130"/>
                  <a:gd name="T12" fmla="*/ 6 w 86"/>
                  <a:gd name="T13" fmla="*/ 58 h 130"/>
                  <a:gd name="T14" fmla="*/ 3 w 86"/>
                  <a:gd name="T15" fmla="*/ 44 h 130"/>
                  <a:gd name="T16" fmla="*/ 0 w 86"/>
                  <a:gd name="T17" fmla="*/ 30 h 130"/>
                  <a:gd name="T18" fmla="*/ 0 w 86"/>
                  <a:gd name="T19" fmla="*/ 14 h 130"/>
                  <a:gd name="T20" fmla="*/ 50 w 86"/>
                  <a:gd name="T21" fmla="*/ 0 h 130"/>
                  <a:gd name="T22" fmla="*/ 55 w 86"/>
                  <a:gd name="T23" fmla="*/ 15 h 130"/>
                  <a:gd name="T24" fmla="*/ 58 w 86"/>
                  <a:gd name="T25" fmla="*/ 30 h 130"/>
                  <a:gd name="T26" fmla="*/ 62 w 86"/>
                  <a:gd name="T27" fmla="*/ 42 h 130"/>
                  <a:gd name="T28" fmla="*/ 68 w 86"/>
                  <a:gd name="T29" fmla="*/ 57 h 130"/>
                  <a:gd name="T30" fmla="*/ 73 w 86"/>
                  <a:gd name="T31" fmla="*/ 71 h 130"/>
                  <a:gd name="T32" fmla="*/ 77 w 86"/>
                  <a:gd name="T33" fmla="*/ 85 h 130"/>
                  <a:gd name="T34" fmla="*/ 82 w 86"/>
                  <a:gd name="T35" fmla="*/ 99 h 130"/>
                  <a:gd name="T36" fmla="*/ 86 w 86"/>
                  <a:gd name="T37" fmla="*/ 11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" h="130">
                    <a:moveTo>
                      <a:pt x="86" y="115"/>
                    </a:moveTo>
                    <a:lnTo>
                      <a:pt x="32" y="130"/>
                    </a:lnTo>
                    <a:lnTo>
                      <a:pt x="27" y="115"/>
                    </a:lnTo>
                    <a:lnTo>
                      <a:pt x="23" y="101"/>
                    </a:lnTo>
                    <a:lnTo>
                      <a:pt x="17" y="86"/>
                    </a:lnTo>
                    <a:lnTo>
                      <a:pt x="12" y="72"/>
                    </a:lnTo>
                    <a:lnTo>
                      <a:pt x="6" y="58"/>
                    </a:lnTo>
                    <a:lnTo>
                      <a:pt x="3" y="44"/>
                    </a:lnTo>
                    <a:lnTo>
                      <a:pt x="0" y="30"/>
                    </a:lnTo>
                    <a:lnTo>
                      <a:pt x="0" y="14"/>
                    </a:lnTo>
                    <a:lnTo>
                      <a:pt x="50" y="0"/>
                    </a:lnTo>
                    <a:lnTo>
                      <a:pt x="55" y="15"/>
                    </a:lnTo>
                    <a:lnTo>
                      <a:pt x="58" y="30"/>
                    </a:lnTo>
                    <a:lnTo>
                      <a:pt x="62" y="42"/>
                    </a:lnTo>
                    <a:lnTo>
                      <a:pt x="68" y="57"/>
                    </a:lnTo>
                    <a:lnTo>
                      <a:pt x="73" y="71"/>
                    </a:lnTo>
                    <a:lnTo>
                      <a:pt x="77" y="85"/>
                    </a:lnTo>
                    <a:lnTo>
                      <a:pt x="82" y="99"/>
                    </a:lnTo>
                    <a:lnTo>
                      <a:pt x="86" y="115"/>
                    </a:lnTo>
                    <a:close/>
                  </a:path>
                </a:pathLst>
              </a:custGeom>
              <a:solidFill>
                <a:srgbClr val="C7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7" name="Freeform 199"/>
              <p:cNvSpPr>
                <a:spLocks/>
              </p:cNvSpPr>
              <p:nvPr/>
            </p:nvSpPr>
            <p:spPr bwMode="auto">
              <a:xfrm>
                <a:off x="635" y="2856"/>
                <a:ext cx="95" cy="128"/>
              </a:xfrm>
              <a:custGeom>
                <a:avLst/>
                <a:gdLst>
                  <a:gd name="T0" fmla="*/ 95 w 95"/>
                  <a:gd name="T1" fmla="*/ 114 h 128"/>
                  <a:gd name="T2" fmla="*/ 45 w 95"/>
                  <a:gd name="T3" fmla="*/ 128 h 128"/>
                  <a:gd name="T4" fmla="*/ 45 w 95"/>
                  <a:gd name="T5" fmla="*/ 128 h 128"/>
                  <a:gd name="T6" fmla="*/ 45 w 95"/>
                  <a:gd name="T7" fmla="*/ 128 h 128"/>
                  <a:gd name="T8" fmla="*/ 45 w 95"/>
                  <a:gd name="T9" fmla="*/ 128 h 128"/>
                  <a:gd name="T10" fmla="*/ 45 w 95"/>
                  <a:gd name="T11" fmla="*/ 128 h 128"/>
                  <a:gd name="T12" fmla="*/ 45 w 95"/>
                  <a:gd name="T13" fmla="*/ 128 h 128"/>
                  <a:gd name="T14" fmla="*/ 45 w 95"/>
                  <a:gd name="T15" fmla="*/ 128 h 128"/>
                  <a:gd name="T16" fmla="*/ 45 w 95"/>
                  <a:gd name="T17" fmla="*/ 128 h 128"/>
                  <a:gd name="T18" fmla="*/ 45 w 95"/>
                  <a:gd name="T19" fmla="*/ 128 h 128"/>
                  <a:gd name="T20" fmla="*/ 39 w 95"/>
                  <a:gd name="T21" fmla="*/ 114 h 128"/>
                  <a:gd name="T22" fmla="*/ 33 w 95"/>
                  <a:gd name="T23" fmla="*/ 100 h 128"/>
                  <a:gd name="T24" fmla="*/ 29 w 95"/>
                  <a:gd name="T25" fmla="*/ 87 h 128"/>
                  <a:gd name="T26" fmla="*/ 23 w 95"/>
                  <a:gd name="T27" fmla="*/ 72 h 128"/>
                  <a:gd name="T28" fmla="*/ 17 w 95"/>
                  <a:gd name="T29" fmla="*/ 58 h 128"/>
                  <a:gd name="T30" fmla="*/ 11 w 95"/>
                  <a:gd name="T31" fmla="*/ 45 h 128"/>
                  <a:gd name="T32" fmla="*/ 6 w 95"/>
                  <a:gd name="T33" fmla="*/ 31 h 128"/>
                  <a:gd name="T34" fmla="*/ 0 w 95"/>
                  <a:gd name="T35" fmla="*/ 17 h 128"/>
                  <a:gd name="T36" fmla="*/ 62 w 95"/>
                  <a:gd name="T37" fmla="*/ 0 h 128"/>
                  <a:gd name="T38" fmla="*/ 63 w 95"/>
                  <a:gd name="T39" fmla="*/ 4 h 128"/>
                  <a:gd name="T40" fmla="*/ 66 w 95"/>
                  <a:gd name="T41" fmla="*/ 9 h 128"/>
                  <a:gd name="T42" fmla="*/ 69 w 95"/>
                  <a:gd name="T43" fmla="*/ 14 h 128"/>
                  <a:gd name="T44" fmla="*/ 71 w 95"/>
                  <a:gd name="T45" fmla="*/ 19 h 128"/>
                  <a:gd name="T46" fmla="*/ 74 w 95"/>
                  <a:gd name="T47" fmla="*/ 25 h 128"/>
                  <a:gd name="T48" fmla="*/ 75 w 95"/>
                  <a:gd name="T49" fmla="*/ 30 h 128"/>
                  <a:gd name="T50" fmla="*/ 77 w 95"/>
                  <a:gd name="T51" fmla="*/ 35 h 128"/>
                  <a:gd name="T52" fmla="*/ 80 w 95"/>
                  <a:gd name="T53" fmla="*/ 40 h 128"/>
                  <a:gd name="T54" fmla="*/ 80 w 95"/>
                  <a:gd name="T55" fmla="*/ 49 h 128"/>
                  <a:gd name="T56" fmla="*/ 83 w 95"/>
                  <a:gd name="T57" fmla="*/ 60 h 128"/>
                  <a:gd name="T58" fmla="*/ 84 w 95"/>
                  <a:gd name="T59" fmla="*/ 69 h 128"/>
                  <a:gd name="T60" fmla="*/ 86 w 95"/>
                  <a:gd name="T61" fmla="*/ 78 h 128"/>
                  <a:gd name="T62" fmla="*/ 87 w 95"/>
                  <a:gd name="T63" fmla="*/ 87 h 128"/>
                  <a:gd name="T64" fmla="*/ 90 w 95"/>
                  <a:gd name="T65" fmla="*/ 96 h 128"/>
                  <a:gd name="T66" fmla="*/ 92 w 95"/>
                  <a:gd name="T67" fmla="*/ 106 h 128"/>
                  <a:gd name="T68" fmla="*/ 95 w 95"/>
                  <a:gd name="T69" fmla="*/ 11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5" h="128">
                    <a:moveTo>
                      <a:pt x="95" y="114"/>
                    </a:moveTo>
                    <a:lnTo>
                      <a:pt x="45" y="128"/>
                    </a:lnTo>
                    <a:lnTo>
                      <a:pt x="45" y="128"/>
                    </a:lnTo>
                    <a:lnTo>
                      <a:pt x="45" y="128"/>
                    </a:lnTo>
                    <a:lnTo>
                      <a:pt x="45" y="128"/>
                    </a:lnTo>
                    <a:lnTo>
                      <a:pt x="45" y="128"/>
                    </a:lnTo>
                    <a:lnTo>
                      <a:pt x="45" y="128"/>
                    </a:lnTo>
                    <a:lnTo>
                      <a:pt x="45" y="128"/>
                    </a:lnTo>
                    <a:lnTo>
                      <a:pt x="45" y="128"/>
                    </a:lnTo>
                    <a:lnTo>
                      <a:pt x="45" y="128"/>
                    </a:lnTo>
                    <a:lnTo>
                      <a:pt x="39" y="114"/>
                    </a:lnTo>
                    <a:lnTo>
                      <a:pt x="33" y="100"/>
                    </a:lnTo>
                    <a:lnTo>
                      <a:pt x="29" y="87"/>
                    </a:lnTo>
                    <a:lnTo>
                      <a:pt x="23" y="72"/>
                    </a:lnTo>
                    <a:lnTo>
                      <a:pt x="17" y="58"/>
                    </a:lnTo>
                    <a:lnTo>
                      <a:pt x="11" y="45"/>
                    </a:lnTo>
                    <a:lnTo>
                      <a:pt x="6" y="31"/>
                    </a:lnTo>
                    <a:lnTo>
                      <a:pt x="0" y="17"/>
                    </a:lnTo>
                    <a:lnTo>
                      <a:pt x="62" y="0"/>
                    </a:lnTo>
                    <a:lnTo>
                      <a:pt x="63" y="4"/>
                    </a:lnTo>
                    <a:lnTo>
                      <a:pt x="66" y="9"/>
                    </a:lnTo>
                    <a:lnTo>
                      <a:pt x="69" y="14"/>
                    </a:lnTo>
                    <a:lnTo>
                      <a:pt x="71" y="19"/>
                    </a:lnTo>
                    <a:lnTo>
                      <a:pt x="74" y="25"/>
                    </a:lnTo>
                    <a:lnTo>
                      <a:pt x="75" y="30"/>
                    </a:lnTo>
                    <a:lnTo>
                      <a:pt x="77" y="35"/>
                    </a:lnTo>
                    <a:lnTo>
                      <a:pt x="80" y="40"/>
                    </a:lnTo>
                    <a:lnTo>
                      <a:pt x="80" y="49"/>
                    </a:lnTo>
                    <a:lnTo>
                      <a:pt x="83" y="60"/>
                    </a:lnTo>
                    <a:lnTo>
                      <a:pt x="84" y="69"/>
                    </a:lnTo>
                    <a:lnTo>
                      <a:pt x="86" y="78"/>
                    </a:lnTo>
                    <a:lnTo>
                      <a:pt x="87" y="87"/>
                    </a:lnTo>
                    <a:lnTo>
                      <a:pt x="90" y="96"/>
                    </a:lnTo>
                    <a:lnTo>
                      <a:pt x="92" y="106"/>
                    </a:lnTo>
                    <a:lnTo>
                      <a:pt x="95" y="114"/>
                    </a:lnTo>
                    <a:close/>
                  </a:path>
                </a:pathLst>
              </a:custGeom>
              <a:solidFill>
                <a:srgbClr val="CB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8" name="Freeform 200"/>
              <p:cNvSpPr>
                <a:spLocks/>
              </p:cNvSpPr>
              <p:nvPr/>
            </p:nvSpPr>
            <p:spPr bwMode="auto">
              <a:xfrm>
                <a:off x="590" y="2746"/>
                <a:ext cx="107" cy="127"/>
              </a:xfrm>
              <a:custGeom>
                <a:avLst/>
                <a:gdLst>
                  <a:gd name="T0" fmla="*/ 107 w 107"/>
                  <a:gd name="T1" fmla="*/ 110 h 127"/>
                  <a:gd name="T2" fmla="*/ 45 w 107"/>
                  <a:gd name="T3" fmla="*/ 127 h 127"/>
                  <a:gd name="T4" fmla="*/ 41 w 107"/>
                  <a:gd name="T5" fmla="*/ 117 h 127"/>
                  <a:gd name="T6" fmla="*/ 38 w 107"/>
                  <a:gd name="T7" fmla="*/ 106 h 127"/>
                  <a:gd name="T8" fmla="*/ 33 w 107"/>
                  <a:gd name="T9" fmla="*/ 97 h 127"/>
                  <a:gd name="T10" fmla="*/ 29 w 107"/>
                  <a:gd name="T11" fmla="*/ 87 h 127"/>
                  <a:gd name="T12" fmla="*/ 24 w 107"/>
                  <a:gd name="T13" fmla="*/ 76 h 127"/>
                  <a:gd name="T14" fmla="*/ 21 w 107"/>
                  <a:gd name="T15" fmla="*/ 66 h 127"/>
                  <a:gd name="T16" fmla="*/ 16 w 107"/>
                  <a:gd name="T17" fmla="*/ 56 h 127"/>
                  <a:gd name="T18" fmla="*/ 12 w 107"/>
                  <a:gd name="T19" fmla="*/ 45 h 127"/>
                  <a:gd name="T20" fmla="*/ 10 w 107"/>
                  <a:gd name="T21" fmla="*/ 43 h 127"/>
                  <a:gd name="T22" fmla="*/ 9 w 107"/>
                  <a:gd name="T23" fmla="*/ 39 h 127"/>
                  <a:gd name="T24" fmla="*/ 7 w 107"/>
                  <a:gd name="T25" fmla="*/ 35 h 127"/>
                  <a:gd name="T26" fmla="*/ 6 w 107"/>
                  <a:gd name="T27" fmla="*/ 31 h 127"/>
                  <a:gd name="T28" fmla="*/ 4 w 107"/>
                  <a:gd name="T29" fmla="*/ 27 h 127"/>
                  <a:gd name="T30" fmla="*/ 3 w 107"/>
                  <a:gd name="T31" fmla="*/ 23 h 127"/>
                  <a:gd name="T32" fmla="*/ 1 w 107"/>
                  <a:gd name="T33" fmla="*/ 20 h 127"/>
                  <a:gd name="T34" fmla="*/ 0 w 107"/>
                  <a:gd name="T35" fmla="*/ 16 h 127"/>
                  <a:gd name="T36" fmla="*/ 54 w 107"/>
                  <a:gd name="T37" fmla="*/ 0 h 127"/>
                  <a:gd name="T38" fmla="*/ 56 w 107"/>
                  <a:gd name="T39" fmla="*/ 8 h 127"/>
                  <a:gd name="T40" fmla="*/ 57 w 107"/>
                  <a:gd name="T41" fmla="*/ 14 h 127"/>
                  <a:gd name="T42" fmla="*/ 60 w 107"/>
                  <a:gd name="T43" fmla="*/ 22 h 127"/>
                  <a:gd name="T44" fmla="*/ 63 w 107"/>
                  <a:gd name="T45" fmla="*/ 29 h 127"/>
                  <a:gd name="T46" fmla="*/ 65 w 107"/>
                  <a:gd name="T47" fmla="*/ 35 h 127"/>
                  <a:gd name="T48" fmla="*/ 69 w 107"/>
                  <a:gd name="T49" fmla="*/ 42 h 127"/>
                  <a:gd name="T50" fmla="*/ 74 w 107"/>
                  <a:gd name="T51" fmla="*/ 47 h 127"/>
                  <a:gd name="T52" fmla="*/ 78 w 107"/>
                  <a:gd name="T53" fmla="*/ 51 h 127"/>
                  <a:gd name="T54" fmla="*/ 81 w 107"/>
                  <a:gd name="T55" fmla="*/ 58 h 127"/>
                  <a:gd name="T56" fmla="*/ 84 w 107"/>
                  <a:gd name="T57" fmla="*/ 66 h 127"/>
                  <a:gd name="T58" fmla="*/ 87 w 107"/>
                  <a:gd name="T59" fmla="*/ 74 h 127"/>
                  <a:gd name="T60" fmla="*/ 90 w 107"/>
                  <a:gd name="T61" fmla="*/ 80 h 127"/>
                  <a:gd name="T62" fmla="*/ 95 w 107"/>
                  <a:gd name="T63" fmla="*/ 88 h 127"/>
                  <a:gd name="T64" fmla="*/ 99 w 107"/>
                  <a:gd name="T65" fmla="*/ 95 h 127"/>
                  <a:gd name="T66" fmla="*/ 102 w 107"/>
                  <a:gd name="T67" fmla="*/ 102 h 127"/>
                  <a:gd name="T68" fmla="*/ 107 w 107"/>
                  <a:gd name="T69" fmla="*/ 11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" h="127">
                    <a:moveTo>
                      <a:pt x="107" y="110"/>
                    </a:moveTo>
                    <a:lnTo>
                      <a:pt x="45" y="127"/>
                    </a:lnTo>
                    <a:lnTo>
                      <a:pt x="41" y="117"/>
                    </a:lnTo>
                    <a:lnTo>
                      <a:pt x="38" y="106"/>
                    </a:lnTo>
                    <a:lnTo>
                      <a:pt x="33" y="97"/>
                    </a:lnTo>
                    <a:lnTo>
                      <a:pt x="29" y="87"/>
                    </a:lnTo>
                    <a:lnTo>
                      <a:pt x="24" y="76"/>
                    </a:lnTo>
                    <a:lnTo>
                      <a:pt x="21" y="66"/>
                    </a:lnTo>
                    <a:lnTo>
                      <a:pt x="16" y="56"/>
                    </a:lnTo>
                    <a:lnTo>
                      <a:pt x="12" y="45"/>
                    </a:lnTo>
                    <a:lnTo>
                      <a:pt x="10" y="43"/>
                    </a:lnTo>
                    <a:lnTo>
                      <a:pt x="9" y="39"/>
                    </a:lnTo>
                    <a:lnTo>
                      <a:pt x="7" y="35"/>
                    </a:lnTo>
                    <a:lnTo>
                      <a:pt x="6" y="31"/>
                    </a:lnTo>
                    <a:lnTo>
                      <a:pt x="4" y="27"/>
                    </a:lnTo>
                    <a:lnTo>
                      <a:pt x="3" y="23"/>
                    </a:lnTo>
                    <a:lnTo>
                      <a:pt x="1" y="20"/>
                    </a:lnTo>
                    <a:lnTo>
                      <a:pt x="0" y="16"/>
                    </a:lnTo>
                    <a:lnTo>
                      <a:pt x="54" y="0"/>
                    </a:lnTo>
                    <a:lnTo>
                      <a:pt x="56" y="8"/>
                    </a:lnTo>
                    <a:lnTo>
                      <a:pt x="57" y="14"/>
                    </a:lnTo>
                    <a:lnTo>
                      <a:pt x="60" y="22"/>
                    </a:lnTo>
                    <a:lnTo>
                      <a:pt x="63" y="29"/>
                    </a:lnTo>
                    <a:lnTo>
                      <a:pt x="65" y="35"/>
                    </a:lnTo>
                    <a:lnTo>
                      <a:pt x="69" y="42"/>
                    </a:lnTo>
                    <a:lnTo>
                      <a:pt x="74" y="47"/>
                    </a:lnTo>
                    <a:lnTo>
                      <a:pt x="78" y="51"/>
                    </a:lnTo>
                    <a:lnTo>
                      <a:pt x="81" y="58"/>
                    </a:lnTo>
                    <a:lnTo>
                      <a:pt x="84" y="66"/>
                    </a:lnTo>
                    <a:lnTo>
                      <a:pt x="87" y="74"/>
                    </a:lnTo>
                    <a:lnTo>
                      <a:pt x="90" y="80"/>
                    </a:lnTo>
                    <a:lnTo>
                      <a:pt x="95" y="88"/>
                    </a:lnTo>
                    <a:lnTo>
                      <a:pt x="99" y="95"/>
                    </a:lnTo>
                    <a:lnTo>
                      <a:pt x="102" y="102"/>
                    </a:lnTo>
                    <a:lnTo>
                      <a:pt x="107" y="110"/>
                    </a:lnTo>
                    <a:close/>
                  </a:path>
                </a:pathLst>
              </a:custGeom>
              <a:solidFill>
                <a:srgbClr val="CF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9" name="Freeform 201"/>
              <p:cNvSpPr>
                <a:spLocks/>
              </p:cNvSpPr>
              <p:nvPr/>
            </p:nvSpPr>
            <p:spPr bwMode="auto">
              <a:xfrm>
                <a:off x="537" y="2635"/>
                <a:ext cx="107" cy="127"/>
              </a:xfrm>
              <a:custGeom>
                <a:avLst/>
                <a:gdLst>
                  <a:gd name="T0" fmla="*/ 107 w 107"/>
                  <a:gd name="T1" fmla="*/ 111 h 127"/>
                  <a:gd name="T2" fmla="*/ 53 w 107"/>
                  <a:gd name="T3" fmla="*/ 127 h 127"/>
                  <a:gd name="T4" fmla="*/ 48 w 107"/>
                  <a:gd name="T5" fmla="*/ 114 h 127"/>
                  <a:gd name="T6" fmla="*/ 42 w 107"/>
                  <a:gd name="T7" fmla="*/ 100 h 127"/>
                  <a:gd name="T8" fmla="*/ 38 w 107"/>
                  <a:gd name="T9" fmla="*/ 87 h 127"/>
                  <a:gd name="T10" fmla="*/ 32 w 107"/>
                  <a:gd name="T11" fmla="*/ 72 h 127"/>
                  <a:gd name="T12" fmla="*/ 26 w 107"/>
                  <a:gd name="T13" fmla="*/ 59 h 127"/>
                  <a:gd name="T14" fmla="*/ 18 w 107"/>
                  <a:gd name="T15" fmla="*/ 47 h 127"/>
                  <a:gd name="T16" fmla="*/ 11 w 107"/>
                  <a:gd name="T17" fmla="*/ 34 h 127"/>
                  <a:gd name="T18" fmla="*/ 2 w 107"/>
                  <a:gd name="T19" fmla="*/ 21 h 127"/>
                  <a:gd name="T20" fmla="*/ 2 w 107"/>
                  <a:gd name="T21" fmla="*/ 21 h 127"/>
                  <a:gd name="T22" fmla="*/ 2 w 107"/>
                  <a:gd name="T23" fmla="*/ 21 h 127"/>
                  <a:gd name="T24" fmla="*/ 2 w 107"/>
                  <a:gd name="T25" fmla="*/ 19 h 127"/>
                  <a:gd name="T26" fmla="*/ 2 w 107"/>
                  <a:gd name="T27" fmla="*/ 19 h 127"/>
                  <a:gd name="T28" fmla="*/ 0 w 107"/>
                  <a:gd name="T29" fmla="*/ 18 h 127"/>
                  <a:gd name="T30" fmla="*/ 0 w 107"/>
                  <a:gd name="T31" fmla="*/ 18 h 127"/>
                  <a:gd name="T32" fmla="*/ 0 w 107"/>
                  <a:gd name="T33" fmla="*/ 18 h 127"/>
                  <a:gd name="T34" fmla="*/ 0 w 107"/>
                  <a:gd name="T35" fmla="*/ 17 h 127"/>
                  <a:gd name="T36" fmla="*/ 60 w 107"/>
                  <a:gd name="T37" fmla="*/ 0 h 127"/>
                  <a:gd name="T38" fmla="*/ 65 w 107"/>
                  <a:gd name="T39" fmla="*/ 10 h 127"/>
                  <a:gd name="T40" fmla="*/ 69 w 107"/>
                  <a:gd name="T41" fmla="*/ 19 h 127"/>
                  <a:gd name="T42" fmla="*/ 72 w 107"/>
                  <a:gd name="T43" fmla="*/ 30 h 127"/>
                  <a:gd name="T44" fmla="*/ 77 w 107"/>
                  <a:gd name="T45" fmla="*/ 40 h 127"/>
                  <a:gd name="T46" fmla="*/ 80 w 107"/>
                  <a:gd name="T47" fmla="*/ 50 h 127"/>
                  <a:gd name="T48" fmla="*/ 83 w 107"/>
                  <a:gd name="T49" fmla="*/ 61 h 127"/>
                  <a:gd name="T50" fmla="*/ 86 w 107"/>
                  <a:gd name="T51" fmla="*/ 70 h 127"/>
                  <a:gd name="T52" fmla="*/ 88 w 107"/>
                  <a:gd name="T53" fmla="*/ 80 h 127"/>
                  <a:gd name="T54" fmla="*/ 92 w 107"/>
                  <a:gd name="T55" fmla="*/ 84 h 127"/>
                  <a:gd name="T56" fmla="*/ 95 w 107"/>
                  <a:gd name="T57" fmla="*/ 88 h 127"/>
                  <a:gd name="T58" fmla="*/ 97 w 107"/>
                  <a:gd name="T59" fmla="*/ 90 h 127"/>
                  <a:gd name="T60" fmla="*/ 100 w 107"/>
                  <a:gd name="T61" fmla="*/ 94 h 127"/>
                  <a:gd name="T62" fmla="*/ 101 w 107"/>
                  <a:gd name="T63" fmla="*/ 98 h 127"/>
                  <a:gd name="T64" fmla="*/ 103 w 107"/>
                  <a:gd name="T65" fmla="*/ 103 h 127"/>
                  <a:gd name="T66" fmla="*/ 106 w 107"/>
                  <a:gd name="T67" fmla="*/ 107 h 127"/>
                  <a:gd name="T68" fmla="*/ 107 w 107"/>
                  <a:gd name="T69" fmla="*/ 11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" h="127">
                    <a:moveTo>
                      <a:pt x="107" y="111"/>
                    </a:moveTo>
                    <a:lnTo>
                      <a:pt x="53" y="127"/>
                    </a:lnTo>
                    <a:lnTo>
                      <a:pt x="48" y="114"/>
                    </a:lnTo>
                    <a:lnTo>
                      <a:pt x="42" y="100"/>
                    </a:lnTo>
                    <a:lnTo>
                      <a:pt x="38" y="87"/>
                    </a:lnTo>
                    <a:lnTo>
                      <a:pt x="32" y="72"/>
                    </a:lnTo>
                    <a:lnTo>
                      <a:pt x="26" y="59"/>
                    </a:lnTo>
                    <a:lnTo>
                      <a:pt x="18" y="47"/>
                    </a:lnTo>
                    <a:lnTo>
                      <a:pt x="11" y="34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60" y="0"/>
                    </a:lnTo>
                    <a:lnTo>
                      <a:pt x="65" y="10"/>
                    </a:lnTo>
                    <a:lnTo>
                      <a:pt x="69" y="19"/>
                    </a:lnTo>
                    <a:lnTo>
                      <a:pt x="72" y="30"/>
                    </a:lnTo>
                    <a:lnTo>
                      <a:pt x="77" y="40"/>
                    </a:lnTo>
                    <a:lnTo>
                      <a:pt x="80" y="50"/>
                    </a:lnTo>
                    <a:lnTo>
                      <a:pt x="83" y="61"/>
                    </a:lnTo>
                    <a:lnTo>
                      <a:pt x="86" y="70"/>
                    </a:lnTo>
                    <a:lnTo>
                      <a:pt x="88" y="80"/>
                    </a:lnTo>
                    <a:lnTo>
                      <a:pt x="92" y="84"/>
                    </a:lnTo>
                    <a:lnTo>
                      <a:pt x="95" y="88"/>
                    </a:lnTo>
                    <a:lnTo>
                      <a:pt x="97" y="90"/>
                    </a:lnTo>
                    <a:lnTo>
                      <a:pt x="100" y="94"/>
                    </a:lnTo>
                    <a:lnTo>
                      <a:pt x="101" y="98"/>
                    </a:lnTo>
                    <a:lnTo>
                      <a:pt x="103" y="103"/>
                    </a:lnTo>
                    <a:lnTo>
                      <a:pt x="106" y="107"/>
                    </a:lnTo>
                    <a:lnTo>
                      <a:pt x="107" y="111"/>
                    </a:lnTo>
                    <a:close/>
                  </a:path>
                </a:pathLst>
              </a:custGeom>
              <a:solidFill>
                <a:srgbClr val="D3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0" name="Freeform 202"/>
              <p:cNvSpPr>
                <a:spLocks/>
              </p:cNvSpPr>
              <p:nvPr/>
            </p:nvSpPr>
            <p:spPr bwMode="auto">
              <a:xfrm>
                <a:off x="468" y="2526"/>
                <a:ext cx="129" cy="126"/>
              </a:xfrm>
              <a:custGeom>
                <a:avLst/>
                <a:gdLst>
                  <a:gd name="T0" fmla="*/ 129 w 129"/>
                  <a:gd name="T1" fmla="*/ 109 h 126"/>
                  <a:gd name="T2" fmla="*/ 69 w 129"/>
                  <a:gd name="T3" fmla="*/ 126 h 126"/>
                  <a:gd name="T4" fmla="*/ 62 w 129"/>
                  <a:gd name="T5" fmla="*/ 113 h 126"/>
                  <a:gd name="T6" fmla="*/ 54 w 129"/>
                  <a:gd name="T7" fmla="*/ 99 h 126"/>
                  <a:gd name="T8" fmla="*/ 47 w 129"/>
                  <a:gd name="T9" fmla="*/ 86 h 126"/>
                  <a:gd name="T10" fmla="*/ 38 w 129"/>
                  <a:gd name="T11" fmla="*/ 73 h 126"/>
                  <a:gd name="T12" fmla="*/ 28 w 129"/>
                  <a:gd name="T13" fmla="*/ 60 h 126"/>
                  <a:gd name="T14" fmla="*/ 18 w 129"/>
                  <a:gd name="T15" fmla="*/ 47 h 126"/>
                  <a:gd name="T16" fmla="*/ 9 w 129"/>
                  <a:gd name="T17" fmla="*/ 34 h 126"/>
                  <a:gd name="T18" fmla="*/ 0 w 129"/>
                  <a:gd name="T19" fmla="*/ 21 h 126"/>
                  <a:gd name="T20" fmla="*/ 72 w 129"/>
                  <a:gd name="T21" fmla="*/ 0 h 126"/>
                  <a:gd name="T22" fmla="*/ 72 w 129"/>
                  <a:gd name="T23" fmla="*/ 2 h 126"/>
                  <a:gd name="T24" fmla="*/ 74 w 129"/>
                  <a:gd name="T25" fmla="*/ 3 h 126"/>
                  <a:gd name="T26" fmla="*/ 74 w 129"/>
                  <a:gd name="T27" fmla="*/ 4 h 126"/>
                  <a:gd name="T28" fmla="*/ 75 w 129"/>
                  <a:gd name="T29" fmla="*/ 6 h 126"/>
                  <a:gd name="T30" fmla="*/ 75 w 129"/>
                  <a:gd name="T31" fmla="*/ 7 h 126"/>
                  <a:gd name="T32" fmla="*/ 75 w 129"/>
                  <a:gd name="T33" fmla="*/ 7 h 126"/>
                  <a:gd name="T34" fmla="*/ 77 w 129"/>
                  <a:gd name="T35" fmla="*/ 8 h 126"/>
                  <a:gd name="T36" fmla="*/ 77 w 129"/>
                  <a:gd name="T37" fmla="*/ 9 h 126"/>
                  <a:gd name="T38" fmla="*/ 74 w 129"/>
                  <a:gd name="T39" fmla="*/ 12 h 126"/>
                  <a:gd name="T40" fmla="*/ 81 w 129"/>
                  <a:gd name="T41" fmla="*/ 24 h 126"/>
                  <a:gd name="T42" fmla="*/ 89 w 129"/>
                  <a:gd name="T43" fmla="*/ 35 h 126"/>
                  <a:gd name="T44" fmla="*/ 96 w 129"/>
                  <a:gd name="T45" fmla="*/ 48 h 126"/>
                  <a:gd name="T46" fmla="*/ 104 w 129"/>
                  <a:gd name="T47" fmla="*/ 60 h 126"/>
                  <a:gd name="T48" fmla="*/ 110 w 129"/>
                  <a:gd name="T49" fmla="*/ 72 h 126"/>
                  <a:gd name="T50" fmla="*/ 117 w 129"/>
                  <a:gd name="T51" fmla="*/ 84 h 126"/>
                  <a:gd name="T52" fmla="*/ 123 w 129"/>
                  <a:gd name="T53" fmla="*/ 96 h 126"/>
                  <a:gd name="T54" fmla="*/ 129 w 129"/>
                  <a:gd name="T55" fmla="*/ 10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9" h="126">
                    <a:moveTo>
                      <a:pt x="129" y="109"/>
                    </a:moveTo>
                    <a:lnTo>
                      <a:pt x="69" y="126"/>
                    </a:lnTo>
                    <a:lnTo>
                      <a:pt x="62" y="113"/>
                    </a:lnTo>
                    <a:lnTo>
                      <a:pt x="54" y="99"/>
                    </a:lnTo>
                    <a:lnTo>
                      <a:pt x="47" y="86"/>
                    </a:lnTo>
                    <a:lnTo>
                      <a:pt x="38" y="73"/>
                    </a:lnTo>
                    <a:lnTo>
                      <a:pt x="28" y="60"/>
                    </a:lnTo>
                    <a:lnTo>
                      <a:pt x="18" y="47"/>
                    </a:lnTo>
                    <a:lnTo>
                      <a:pt x="9" y="34"/>
                    </a:lnTo>
                    <a:lnTo>
                      <a:pt x="0" y="21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4" y="3"/>
                    </a:lnTo>
                    <a:lnTo>
                      <a:pt x="74" y="4"/>
                    </a:lnTo>
                    <a:lnTo>
                      <a:pt x="75" y="6"/>
                    </a:lnTo>
                    <a:lnTo>
                      <a:pt x="75" y="7"/>
                    </a:lnTo>
                    <a:lnTo>
                      <a:pt x="75" y="7"/>
                    </a:lnTo>
                    <a:lnTo>
                      <a:pt x="77" y="8"/>
                    </a:lnTo>
                    <a:lnTo>
                      <a:pt x="77" y="9"/>
                    </a:lnTo>
                    <a:lnTo>
                      <a:pt x="74" y="12"/>
                    </a:lnTo>
                    <a:lnTo>
                      <a:pt x="81" y="24"/>
                    </a:lnTo>
                    <a:lnTo>
                      <a:pt x="89" y="35"/>
                    </a:lnTo>
                    <a:lnTo>
                      <a:pt x="96" y="48"/>
                    </a:lnTo>
                    <a:lnTo>
                      <a:pt x="104" y="60"/>
                    </a:lnTo>
                    <a:lnTo>
                      <a:pt x="110" y="72"/>
                    </a:lnTo>
                    <a:lnTo>
                      <a:pt x="117" y="84"/>
                    </a:lnTo>
                    <a:lnTo>
                      <a:pt x="123" y="96"/>
                    </a:lnTo>
                    <a:lnTo>
                      <a:pt x="129" y="109"/>
                    </a:lnTo>
                    <a:close/>
                  </a:path>
                </a:pathLst>
              </a:custGeom>
              <a:solidFill>
                <a:srgbClr val="D7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1" name="Freeform 203"/>
              <p:cNvSpPr>
                <a:spLocks/>
              </p:cNvSpPr>
              <p:nvPr/>
            </p:nvSpPr>
            <p:spPr bwMode="auto">
              <a:xfrm>
                <a:off x="390" y="2422"/>
                <a:ext cx="150" cy="125"/>
              </a:xfrm>
              <a:custGeom>
                <a:avLst/>
                <a:gdLst>
                  <a:gd name="T0" fmla="*/ 150 w 150"/>
                  <a:gd name="T1" fmla="*/ 104 h 125"/>
                  <a:gd name="T2" fmla="*/ 78 w 150"/>
                  <a:gd name="T3" fmla="*/ 125 h 125"/>
                  <a:gd name="T4" fmla="*/ 73 w 150"/>
                  <a:gd name="T5" fmla="*/ 119 h 125"/>
                  <a:gd name="T6" fmla="*/ 69 w 150"/>
                  <a:gd name="T7" fmla="*/ 113 h 125"/>
                  <a:gd name="T8" fmla="*/ 64 w 150"/>
                  <a:gd name="T9" fmla="*/ 107 h 125"/>
                  <a:gd name="T10" fmla="*/ 60 w 150"/>
                  <a:gd name="T11" fmla="*/ 101 h 125"/>
                  <a:gd name="T12" fmla="*/ 55 w 150"/>
                  <a:gd name="T13" fmla="*/ 94 h 125"/>
                  <a:gd name="T14" fmla="*/ 51 w 150"/>
                  <a:gd name="T15" fmla="*/ 88 h 125"/>
                  <a:gd name="T16" fmla="*/ 46 w 150"/>
                  <a:gd name="T17" fmla="*/ 81 h 125"/>
                  <a:gd name="T18" fmla="*/ 43 w 150"/>
                  <a:gd name="T19" fmla="*/ 75 h 125"/>
                  <a:gd name="T20" fmla="*/ 37 w 150"/>
                  <a:gd name="T21" fmla="*/ 68 h 125"/>
                  <a:gd name="T22" fmla="*/ 33 w 150"/>
                  <a:gd name="T23" fmla="*/ 62 h 125"/>
                  <a:gd name="T24" fmla="*/ 27 w 150"/>
                  <a:gd name="T25" fmla="*/ 55 h 125"/>
                  <a:gd name="T26" fmla="*/ 21 w 150"/>
                  <a:gd name="T27" fmla="*/ 49 h 125"/>
                  <a:gd name="T28" fmla="*/ 16 w 150"/>
                  <a:gd name="T29" fmla="*/ 42 h 125"/>
                  <a:gd name="T30" fmla="*/ 10 w 150"/>
                  <a:gd name="T31" fmla="*/ 36 h 125"/>
                  <a:gd name="T32" fmla="*/ 6 w 150"/>
                  <a:gd name="T33" fmla="*/ 29 h 125"/>
                  <a:gd name="T34" fmla="*/ 0 w 150"/>
                  <a:gd name="T35" fmla="*/ 23 h 125"/>
                  <a:gd name="T36" fmla="*/ 82 w 150"/>
                  <a:gd name="T37" fmla="*/ 0 h 125"/>
                  <a:gd name="T38" fmla="*/ 91 w 150"/>
                  <a:gd name="T39" fmla="*/ 13 h 125"/>
                  <a:gd name="T40" fmla="*/ 100 w 150"/>
                  <a:gd name="T41" fmla="*/ 26 h 125"/>
                  <a:gd name="T42" fmla="*/ 110 w 150"/>
                  <a:gd name="T43" fmla="*/ 38 h 125"/>
                  <a:gd name="T44" fmla="*/ 119 w 150"/>
                  <a:gd name="T45" fmla="*/ 51 h 125"/>
                  <a:gd name="T46" fmla="*/ 126 w 150"/>
                  <a:gd name="T47" fmla="*/ 64 h 125"/>
                  <a:gd name="T48" fmla="*/ 135 w 150"/>
                  <a:gd name="T49" fmla="*/ 77 h 125"/>
                  <a:gd name="T50" fmla="*/ 143 w 150"/>
                  <a:gd name="T51" fmla="*/ 91 h 125"/>
                  <a:gd name="T52" fmla="*/ 150 w 150"/>
                  <a:gd name="T53" fmla="*/ 10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0" h="125">
                    <a:moveTo>
                      <a:pt x="150" y="104"/>
                    </a:moveTo>
                    <a:lnTo>
                      <a:pt x="78" y="125"/>
                    </a:lnTo>
                    <a:lnTo>
                      <a:pt x="73" y="119"/>
                    </a:lnTo>
                    <a:lnTo>
                      <a:pt x="69" y="113"/>
                    </a:lnTo>
                    <a:lnTo>
                      <a:pt x="64" y="107"/>
                    </a:lnTo>
                    <a:lnTo>
                      <a:pt x="60" y="101"/>
                    </a:lnTo>
                    <a:lnTo>
                      <a:pt x="55" y="94"/>
                    </a:lnTo>
                    <a:lnTo>
                      <a:pt x="51" y="88"/>
                    </a:lnTo>
                    <a:lnTo>
                      <a:pt x="46" y="81"/>
                    </a:lnTo>
                    <a:lnTo>
                      <a:pt x="43" y="75"/>
                    </a:lnTo>
                    <a:lnTo>
                      <a:pt x="37" y="68"/>
                    </a:lnTo>
                    <a:lnTo>
                      <a:pt x="33" y="62"/>
                    </a:lnTo>
                    <a:lnTo>
                      <a:pt x="27" y="55"/>
                    </a:lnTo>
                    <a:lnTo>
                      <a:pt x="21" y="49"/>
                    </a:lnTo>
                    <a:lnTo>
                      <a:pt x="16" y="42"/>
                    </a:lnTo>
                    <a:lnTo>
                      <a:pt x="10" y="36"/>
                    </a:lnTo>
                    <a:lnTo>
                      <a:pt x="6" y="29"/>
                    </a:lnTo>
                    <a:lnTo>
                      <a:pt x="0" y="23"/>
                    </a:lnTo>
                    <a:lnTo>
                      <a:pt x="82" y="0"/>
                    </a:lnTo>
                    <a:lnTo>
                      <a:pt x="91" y="13"/>
                    </a:lnTo>
                    <a:lnTo>
                      <a:pt x="100" y="26"/>
                    </a:lnTo>
                    <a:lnTo>
                      <a:pt x="110" y="38"/>
                    </a:lnTo>
                    <a:lnTo>
                      <a:pt x="119" y="51"/>
                    </a:lnTo>
                    <a:lnTo>
                      <a:pt x="126" y="64"/>
                    </a:lnTo>
                    <a:lnTo>
                      <a:pt x="135" y="77"/>
                    </a:lnTo>
                    <a:lnTo>
                      <a:pt x="143" y="91"/>
                    </a:lnTo>
                    <a:lnTo>
                      <a:pt x="150" y="104"/>
                    </a:lnTo>
                    <a:close/>
                  </a:path>
                </a:pathLst>
              </a:custGeom>
              <a:solidFill>
                <a:srgbClr val="DB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2" name="Freeform 204"/>
              <p:cNvSpPr>
                <a:spLocks/>
              </p:cNvSpPr>
              <p:nvPr/>
            </p:nvSpPr>
            <p:spPr bwMode="auto">
              <a:xfrm>
                <a:off x="305" y="2321"/>
                <a:ext cx="167" cy="124"/>
              </a:xfrm>
              <a:custGeom>
                <a:avLst/>
                <a:gdLst>
                  <a:gd name="T0" fmla="*/ 167 w 167"/>
                  <a:gd name="T1" fmla="*/ 101 h 124"/>
                  <a:gd name="T2" fmla="*/ 85 w 167"/>
                  <a:gd name="T3" fmla="*/ 124 h 124"/>
                  <a:gd name="T4" fmla="*/ 74 w 167"/>
                  <a:gd name="T5" fmla="*/ 112 h 124"/>
                  <a:gd name="T6" fmla="*/ 63 w 167"/>
                  <a:gd name="T7" fmla="*/ 99 h 124"/>
                  <a:gd name="T8" fmla="*/ 53 w 167"/>
                  <a:gd name="T9" fmla="*/ 86 h 124"/>
                  <a:gd name="T10" fmla="*/ 42 w 167"/>
                  <a:gd name="T11" fmla="*/ 75 h 124"/>
                  <a:gd name="T12" fmla="*/ 32 w 167"/>
                  <a:gd name="T13" fmla="*/ 62 h 124"/>
                  <a:gd name="T14" fmla="*/ 21 w 167"/>
                  <a:gd name="T15" fmla="*/ 49 h 124"/>
                  <a:gd name="T16" fmla="*/ 11 w 167"/>
                  <a:gd name="T17" fmla="*/ 36 h 124"/>
                  <a:gd name="T18" fmla="*/ 0 w 167"/>
                  <a:gd name="T19" fmla="*/ 24 h 124"/>
                  <a:gd name="T20" fmla="*/ 86 w 167"/>
                  <a:gd name="T21" fmla="*/ 0 h 124"/>
                  <a:gd name="T22" fmla="*/ 97 w 167"/>
                  <a:gd name="T23" fmla="*/ 12 h 124"/>
                  <a:gd name="T24" fmla="*/ 107 w 167"/>
                  <a:gd name="T25" fmla="*/ 24 h 124"/>
                  <a:gd name="T26" fmla="*/ 118 w 167"/>
                  <a:gd name="T27" fmla="*/ 37 h 124"/>
                  <a:gd name="T28" fmla="*/ 128 w 167"/>
                  <a:gd name="T29" fmla="*/ 49 h 124"/>
                  <a:gd name="T30" fmla="*/ 139 w 167"/>
                  <a:gd name="T31" fmla="*/ 62 h 124"/>
                  <a:gd name="T32" fmla="*/ 148 w 167"/>
                  <a:gd name="T33" fmla="*/ 75 h 124"/>
                  <a:gd name="T34" fmla="*/ 158 w 167"/>
                  <a:gd name="T35" fmla="*/ 88 h 124"/>
                  <a:gd name="T36" fmla="*/ 167 w 167"/>
                  <a:gd name="T37" fmla="*/ 10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7" h="124">
                    <a:moveTo>
                      <a:pt x="167" y="101"/>
                    </a:moveTo>
                    <a:lnTo>
                      <a:pt x="85" y="124"/>
                    </a:lnTo>
                    <a:lnTo>
                      <a:pt x="74" y="112"/>
                    </a:lnTo>
                    <a:lnTo>
                      <a:pt x="63" y="99"/>
                    </a:lnTo>
                    <a:lnTo>
                      <a:pt x="53" y="86"/>
                    </a:lnTo>
                    <a:lnTo>
                      <a:pt x="42" y="75"/>
                    </a:lnTo>
                    <a:lnTo>
                      <a:pt x="32" y="62"/>
                    </a:lnTo>
                    <a:lnTo>
                      <a:pt x="21" y="49"/>
                    </a:lnTo>
                    <a:lnTo>
                      <a:pt x="11" y="36"/>
                    </a:lnTo>
                    <a:lnTo>
                      <a:pt x="0" y="24"/>
                    </a:lnTo>
                    <a:lnTo>
                      <a:pt x="86" y="0"/>
                    </a:lnTo>
                    <a:lnTo>
                      <a:pt x="97" y="12"/>
                    </a:lnTo>
                    <a:lnTo>
                      <a:pt x="107" y="24"/>
                    </a:lnTo>
                    <a:lnTo>
                      <a:pt x="118" y="37"/>
                    </a:lnTo>
                    <a:lnTo>
                      <a:pt x="128" y="49"/>
                    </a:lnTo>
                    <a:lnTo>
                      <a:pt x="139" y="62"/>
                    </a:lnTo>
                    <a:lnTo>
                      <a:pt x="148" y="75"/>
                    </a:lnTo>
                    <a:lnTo>
                      <a:pt x="158" y="88"/>
                    </a:lnTo>
                    <a:lnTo>
                      <a:pt x="167" y="101"/>
                    </a:lnTo>
                    <a:close/>
                  </a:path>
                </a:pathLst>
              </a:custGeom>
              <a:solidFill>
                <a:srgbClr val="D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3" name="Freeform 205"/>
              <p:cNvSpPr>
                <a:spLocks/>
              </p:cNvSpPr>
              <p:nvPr/>
            </p:nvSpPr>
            <p:spPr bwMode="auto">
              <a:xfrm>
                <a:off x="219" y="2221"/>
                <a:ext cx="172" cy="124"/>
              </a:xfrm>
              <a:custGeom>
                <a:avLst/>
                <a:gdLst>
                  <a:gd name="T0" fmla="*/ 172 w 172"/>
                  <a:gd name="T1" fmla="*/ 100 h 124"/>
                  <a:gd name="T2" fmla="*/ 86 w 172"/>
                  <a:gd name="T3" fmla="*/ 124 h 124"/>
                  <a:gd name="T4" fmla="*/ 76 w 172"/>
                  <a:gd name="T5" fmla="*/ 112 h 124"/>
                  <a:gd name="T6" fmla="*/ 65 w 172"/>
                  <a:gd name="T7" fmla="*/ 99 h 124"/>
                  <a:gd name="T8" fmla="*/ 55 w 172"/>
                  <a:gd name="T9" fmla="*/ 87 h 124"/>
                  <a:gd name="T10" fmla="*/ 44 w 172"/>
                  <a:gd name="T11" fmla="*/ 74 h 124"/>
                  <a:gd name="T12" fmla="*/ 33 w 172"/>
                  <a:gd name="T13" fmla="*/ 61 h 124"/>
                  <a:gd name="T14" fmla="*/ 21 w 172"/>
                  <a:gd name="T15" fmla="*/ 49 h 124"/>
                  <a:gd name="T16" fmla="*/ 11 w 172"/>
                  <a:gd name="T17" fmla="*/ 37 h 124"/>
                  <a:gd name="T18" fmla="*/ 0 w 172"/>
                  <a:gd name="T19" fmla="*/ 25 h 124"/>
                  <a:gd name="T20" fmla="*/ 83 w 172"/>
                  <a:gd name="T21" fmla="*/ 0 h 124"/>
                  <a:gd name="T22" fmla="*/ 94 w 172"/>
                  <a:gd name="T23" fmla="*/ 13 h 124"/>
                  <a:gd name="T24" fmla="*/ 106 w 172"/>
                  <a:gd name="T25" fmla="*/ 25 h 124"/>
                  <a:gd name="T26" fmla="*/ 116 w 172"/>
                  <a:gd name="T27" fmla="*/ 38 h 124"/>
                  <a:gd name="T28" fmla="*/ 128 w 172"/>
                  <a:gd name="T29" fmla="*/ 51 h 124"/>
                  <a:gd name="T30" fmla="*/ 139 w 172"/>
                  <a:gd name="T31" fmla="*/ 62 h 124"/>
                  <a:gd name="T32" fmla="*/ 151 w 172"/>
                  <a:gd name="T33" fmla="*/ 75 h 124"/>
                  <a:gd name="T34" fmla="*/ 161 w 172"/>
                  <a:gd name="T35" fmla="*/ 87 h 124"/>
                  <a:gd name="T36" fmla="*/ 172 w 172"/>
                  <a:gd name="T37" fmla="*/ 10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2" h="124">
                    <a:moveTo>
                      <a:pt x="172" y="100"/>
                    </a:moveTo>
                    <a:lnTo>
                      <a:pt x="86" y="124"/>
                    </a:lnTo>
                    <a:lnTo>
                      <a:pt x="76" y="112"/>
                    </a:lnTo>
                    <a:lnTo>
                      <a:pt x="65" y="99"/>
                    </a:lnTo>
                    <a:lnTo>
                      <a:pt x="55" y="87"/>
                    </a:lnTo>
                    <a:lnTo>
                      <a:pt x="44" y="74"/>
                    </a:lnTo>
                    <a:lnTo>
                      <a:pt x="33" y="61"/>
                    </a:lnTo>
                    <a:lnTo>
                      <a:pt x="21" y="49"/>
                    </a:lnTo>
                    <a:lnTo>
                      <a:pt x="11" y="37"/>
                    </a:lnTo>
                    <a:lnTo>
                      <a:pt x="0" y="25"/>
                    </a:lnTo>
                    <a:lnTo>
                      <a:pt x="83" y="0"/>
                    </a:lnTo>
                    <a:lnTo>
                      <a:pt x="94" y="13"/>
                    </a:lnTo>
                    <a:lnTo>
                      <a:pt x="106" y="25"/>
                    </a:lnTo>
                    <a:lnTo>
                      <a:pt x="116" y="38"/>
                    </a:lnTo>
                    <a:lnTo>
                      <a:pt x="128" y="51"/>
                    </a:lnTo>
                    <a:lnTo>
                      <a:pt x="139" y="62"/>
                    </a:lnTo>
                    <a:lnTo>
                      <a:pt x="151" y="75"/>
                    </a:lnTo>
                    <a:lnTo>
                      <a:pt x="161" y="87"/>
                    </a:lnTo>
                    <a:lnTo>
                      <a:pt x="172" y="100"/>
                    </a:lnTo>
                    <a:close/>
                  </a:path>
                </a:pathLst>
              </a:custGeom>
              <a:solidFill>
                <a:srgbClr val="E3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4" name="Freeform 206"/>
              <p:cNvSpPr>
                <a:spLocks/>
              </p:cNvSpPr>
              <p:nvPr/>
            </p:nvSpPr>
            <p:spPr bwMode="auto">
              <a:xfrm>
                <a:off x="136" y="2122"/>
                <a:ext cx="166" cy="124"/>
              </a:xfrm>
              <a:custGeom>
                <a:avLst/>
                <a:gdLst>
                  <a:gd name="T0" fmla="*/ 166 w 166"/>
                  <a:gd name="T1" fmla="*/ 99 h 124"/>
                  <a:gd name="T2" fmla="*/ 83 w 166"/>
                  <a:gd name="T3" fmla="*/ 124 h 124"/>
                  <a:gd name="T4" fmla="*/ 77 w 166"/>
                  <a:gd name="T5" fmla="*/ 119 h 124"/>
                  <a:gd name="T6" fmla="*/ 73 w 166"/>
                  <a:gd name="T7" fmla="*/ 112 h 124"/>
                  <a:gd name="T8" fmla="*/ 67 w 166"/>
                  <a:gd name="T9" fmla="*/ 107 h 124"/>
                  <a:gd name="T10" fmla="*/ 62 w 166"/>
                  <a:gd name="T11" fmla="*/ 102 h 124"/>
                  <a:gd name="T12" fmla="*/ 58 w 166"/>
                  <a:gd name="T13" fmla="*/ 97 h 124"/>
                  <a:gd name="T14" fmla="*/ 52 w 166"/>
                  <a:gd name="T15" fmla="*/ 92 h 124"/>
                  <a:gd name="T16" fmla="*/ 47 w 166"/>
                  <a:gd name="T17" fmla="*/ 86 h 124"/>
                  <a:gd name="T18" fmla="*/ 41 w 166"/>
                  <a:gd name="T19" fmla="*/ 81 h 124"/>
                  <a:gd name="T20" fmla="*/ 37 w 166"/>
                  <a:gd name="T21" fmla="*/ 73 h 124"/>
                  <a:gd name="T22" fmla="*/ 32 w 166"/>
                  <a:gd name="T23" fmla="*/ 66 h 124"/>
                  <a:gd name="T24" fmla="*/ 28 w 166"/>
                  <a:gd name="T25" fmla="*/ 58 h 124"/>
                  <a:gd name="T26" fmla="*/ 23 w 166"/>
                  <a:gd name="T27" fmla="*/ 50 h 124"/>
                  <a:gd name="T28" fmla="*/ 17 w 166"/>
                  <a:gd name="T29" fmla="*/ 44 h 124"/>
                  <a:gd name="T30" fmla="*/ 12 w 166"/>
                  <a:gd name="T31" fmla="*/ 36 h 124"/>
                  <a:gd name="T32" fmla="*/ 6 w 166"/>
                  <a:gd name="T33" fmla="*/ 30 h 124"/>
                  <a:gd name="T34" fmla="*/ 0 w 166"/>
                  <a:gd name="T35" fmla="*/ 22 h 124"/>
                  <a:gd name="T36" fmla="*/ 82 w 166"/>
                  <a:gd name="T37" fmla="*/ 0 h 124"/>
                  <a:gd name="T38" fmla="*/ 86 w 166"/>
                  <a:gd name="T39" fmla="*/ 5 h 124"/>
                  <a:gd name="T40" fmla="*/ 91 w 166"/>
                  <a:gd name="T41" fmla="*/ 11 h 124"/>
                  <a:gd name="T42" fmla="*/ 95 w 166"/>
                  <a:gd name="T43" fmla="*/ 17 h 124"/>
                  <a:gd name="T44" fmla="*/ 100 w 166"/>
                  <a:gd name="T45" fmla="*/ 23 h 124"/>
                  <a:gd name="T46" fmla="*/ 103 w 166"/>
                  <a:gd name="T47" fmla="*/ 28 h 124"/>
                  <a:gd name="T48" fmla="*/ 107 w 166"/>
                  <a:gd name="T49" fmla="*/ 35 h 124"/>
                  <a:gd name="T50" fmla="*/ 112 w 166"/>
                  <a:gd name="T51" fmla="*/ 40 h 124"/>
                  <a:gd name="T52" fmla="*/ 116 w 166"/>
                  <a:gd name="T53" fmla="*/ 46 h 124"/>
                  <a:gd name="T54" fmla="*/ 122 w 166"/>
                  <a:gd name="T55" fmla="*/ 53 h 124"/>
                  <a:gd name="T56" fmla="*/ 128 w 166"/>
                  <a:gd name="T57" fmla="*/ 59 h 124"/>
                  <a:gd name="T58" fmla="*/ 135 w 166"/>
                  <a:gd name="T59" fmla="*/ 67 h 124"/>
                  <a:gd name="T60" fmla="*/ 141 w 166"/>
                  <a:gd name="T61" fmla="*/ 73 h 124"/>
                  <a:gd name="T62" fmla="*/ 147 w 166"/>
                  <a:gd name="T63" fmla="*/ 80 h 124"/>
                  <a:gd name="T64" fmla="*/ 153 w 166"/>
                  <a:gd name="T65" fmla="*/ 86 h 124"/>
                  <a:gd name="T66" fmla="*/ 160 w 166"/>
                  <a:gd name="T67" fmla="*/ 93 h 124"/>
                  <a:gd name="T68" fmla="*/ 166 w 166"/>
                  <a:gd name="T69" fmla="*/ 99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6" h="124">
                    <a:moveTo>
                      <a:pt x="166" y="99"/>
                    </a:moveTo>
                    <a:lnTo>
                      <a:pt x="83" y="124"/>
                    </a:lnTo>
                    <a:lnTo>
                      <a:pt x="77" y="119"/>
                    </a:lnTo>
                    <a:lnTo>
                      <a:pt x="73" y="112"/>
                    </a:lnTo>
                    <a:lnTo>
                      <a:pt x="67" y="107"/>
                    </a:lnTo>
                    <a:lnTo>
                      <a:pt x="62" y="102"/>
                    </a:lnTo>
                    <a:lnTo>
                      <a:pt x="58" y="97"/>
                    </a:lnTo>
                    <a:lnTo>
                      <a:pt x="52" y="92"/>
                    </a:lnTo>
                    <a:lnTo>
                      <a:pt x="47" y="86"/>
                    </a:lnTo>
                    <a:lnTo>
                      <a:pt x="41" y="81"/>
                    </a:lnTo>
                    <a:lnTo>
                      <a:pt x="37" y="73"/>
                    </a:lnTo>
                    <a:lnTo>
                      <a:pt x="32" y="66"/>
                    </a:lnTo>
                    <a:lnTo>
                      <a:pt x="28" y="58"/>
                    </a:lnTo>
                    <a:lnTo>
                      <a:pt x="23" y="50"/>
                    </a:lnTo>
                    <a:lnTo>
                      <a:pt x="17" y="44"/>
                    </a:lnTo>
                    <a:lnTo>
                      <a:pt x="12" y="36"/>
                    </a:lnTo>
                    <a:lnTo>
                      <a:pt x="6" y="30"/>
                    </a:lnTo>
                    <a:lnTo>
                      <a:pt x="0" y="22"/>
                    </a:lnTo>
                    <a:lnTo>
                      <a:pt x="82" y="0"/>
                    </a:lnTo>
                    <a:lnTo>
                      <a:pt x="86" y="5"/>
                    </a:lnTo>
                    <a:lnTo>
                      <a:pt x="91" y="11"/>
                    </a:lnTo>
                    <a:lnTo>
                      <a:pt x="95" y="17"/>
                    </a:lnTo>
                    <a:lnTo>
                      <a:pt x="100" y="23"/>
                    </a:lnTo>
                    <a:lnTo>
                      <a:pt x="103" y="28"/>
                    </a:lnTo>
                    <a:lnTo>
                      <a:pt x="107" y="35"/>
                    </a:lnTo>
                    <a:lnTo>
                      <a:pt x="112" y="40"/>
                    </a:lnTo>
                    <a:lnTo>
                      <a:pt x="116" y="46"/>
                    </a:lnTo>
                    <a:lnTo>
                      <a:pt x="122" y="53"/>
                    </a:lnTo>
                    <a:lnTo>
                      <a:pt x="128" y="59"/>
                    </a:lnTo>
                    <a:lnTo>
                      <a:pt x="135" y="67"/>
                    </a:lnTo>
                    <a:lnTo>
                      <a:pt x="141" y="73"/>
                    </a:lnTo>
                    <a:lnTo>
                      <a:pt x="147" y="80"/>
                    </a:lnTo>
                    <a:lnTo>
                      <a:pt x="153" y="86"/>
                    </a:lnTo>
                    <a:lnTo>
                      <a:pt x="160" y="93"/>
                    </a:lnTo>
                    <a:lnTo>
                      <a:pt x="166" y="99"/>
                    </a:lnTo>
                    <a:close/>
                  </a:path>
                </a:pathLst>
              </a:custGeom>
              <a:solidFill>
                <a:srgbClr val="E7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7" name="Freeform 207"/>
              <p:cNvSpPr>
                <a:spLocks/>
              </p:cNvSpPr>
              <p:nvPr/>
            </p:nvSpPr>
            <p:spPr bwMode="auto">
              <a:xfrm>
                <a:off x="64" y="2020"/>
                <a:ext cx="154" cy="124"/>
              </a:xfrm>
              <a:custGeom>
                <a:avLst/>
                <a:gdLst>
                  <a:gd name="T0" fmla="*/ 154 w 154"/>
                  <a:gd name="T1" fmla="*/ 102 h 124"/>
                  <a:gd name="T2" fmla="*/ 72 w 154"/>
                  <a:gd name="T3" fmla="*/ 124 h 124"/>
                  <a:gd name="T4" fmla="*/ 63 w 154"/>
                  <a:gd name="T5" fmla="*/ 112 h 124"/>
                  <a:gd name="T6" fmla="*/ 53 w 154"/>
                  <a:gd name="T7" fmla="*/ 99 h 124"/>
                  <a:gd name="T8" fmla="*/ 44 w 154"/>
                  <a:gd name="T9" fmla="*/ 86 h 124"/>
                  <a:gd name="T10" fmla="*/ 33 w 154"/>
                  <a:gd name="T11" fmla="*/ 73 h 124"/>
                  <a:gd name="T12" fmla="*/ 24 w 154"/>
                  <a:gd name="T13" fmla="*/ 62 h 124"/>
                  <a:gd name="T14" fmla="*/ 15 w 154"/>
                  <a:gd name="T15" fmla="*/ 47 h 124"/>
                  <a:gd name="T16" fmla="*/ 8 w 154"/>
                  <a:gd name="T17" fmla="*/ 35 h 124"/>
                  <a:gd name="T18" fmla="*/ 0 w 154"/>
                  <a:gd name="T19" fmla="*/ 20 h 124"/>
                  <a:gd name="T20" fmla="*/ 74 w 154"/>
                  <a:gd name="T21" fmla="*/ 0 h 124"/>
                  <a:gd name="T22" fmla="*/ 83 w 154"/>
                  <a:gd name="T23" fmla="*/ 13 h 124"/>
                  <a:gd name="T24" fmla="*/ 92 w 154"/>
                  <a:gd name="T25" fmla="*/ 26 h 124"/>
                  <a:gd name="T26" fmla="*/ 103 w 154"/>
                  <a:gd name="T27" fmla="*/ 38 h 124"/>
                  <a:gd name="T28" fmla="*/ 113 w 154"/>
                  <a:gd name="T29" fmla="*/ 51 h 124"/>
                  <a:gd name="T30" fmla="*/ 122 w 154"/>
                  <a:gd name="T31" fmla="*/ 64 h 124"/>
                  <a:gd name="T32" fmla="*/ 133 w 154"/>
                  <a:gd name="T33" fmla="*/ 76 h 124"/>
                  <a:gd name="T34" fmla="*/ 143 w 154"/>
                  <a:gd name="T35" fmla="*/ 89 h 124"/>
                  <a:gd name="T36" fmla="*/ 154 w 154"/>
                  <a:gd name="T37" fmla="*/ 10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4" h="124">
                    <a:moveTo>
                      <a:pt x="154" y="102"/>
                    </a:moveTo>
                    <a:lnTo>
                      <a:pt x="72" y="124"/>
                    </a:lnTo>
                    <a:lnTo>
                      <a:pt x="63" y="112"/>
                    </a:lnTo>
                    <a:lnTo>
                      <a:pt x="53" y="99"/>
                    </a:lnTo>
                    <a:lnTo>
                      <a:pt x="44" y="86"/>
                    </a:lnTo>
                    <a:lnTo>
                      <a:pt x="33" y="73"/>
                    </a:lnTo>
                    <a:lnTo>
                      <a:pt x="24" y="62"/>
                    </a:lnTo>
                    <a:lnTo>
                      <a:pt x="15" y="47"/>
                    </a:lnTo>
                    <a:lnTo>
                      <a:pt x="8" y="35"/>
                    </a:lnTo>
                    <a:lnTo>
                      <a:pt x="0" y="20"/>
                    </a:lnTo>
                    <a:lnTo>
                      <a:pt x="74" y="0"/>
                    </a:lnTo>
                    <a:lnTo>
                      <a:pt x="83" y="13"/>
                    </a:lnTo>
                    <a:lnTo>
                      <a:pt x="92" y="26"/>
                    </a:lnTo>
                    <a:lnTo>
                      <a:pt x="103" y="38"/>
                    </a:lnTo>
                    <a:lnTo>
                      <a:pt x="113" y="51"/>
                    </a:lnTo>
                    <a:lnTo>
                      <a:pt x="122" y="64"/>
                    </a:lnTo>
                    <a:lnTo>
                      <a:pt x="133" y="76"/>
                    </a:lnTo>
                    <a:lnTo>
                      <a:pt x="143" y="89"/>
                    </a:lnTo>
                    <a:lnTo>
                      <a:pt x="154" y="102"/>
                    </a:lnTo>
                    <a:close/>
                  </a:path>
                </a:pathLst>
              </a:custGeom>
              <a:solidFill>
                <a:srgbClr val="EB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8" name="Freeform 208"/>
              <p:cNvSpPr>
                <a:spLocks/>
              </p:cNvSpPr>
              <p:nvPr/>
            </p:nvSpPr>
            <p:spPr bwMode="auto">
              <a:xfrm>
                <a:off x="10" y="1912"/>
                <a:ext cx="128" cy="128"/>
              </a:xfrm>
              <a:custGeom>
                <a:avLst/>
                <a:gdLst>
                  <a:gd name="T0" fmla="*/ 128 w 128"/>
                  <a:gd name="T1" fmla="*/ 108 h 128"/>
                  <a:gd name="T2" fmla="*/ 54 w 128"/>
                  <a:gd name="T3" fmla="*/ 128 h 128"/>
                  <a:gd name="T4" fmla="*/ 54 w 128"/>
                  <a:gd name="T5" fmla="*/ 126 h 128"/>
                  <a:gd name="T6" fmla="*/ 53 w 128"/>
                  <a:gd name="T7" fmla="*/ 123 h 128"/>
                  <a:gd name="T8" fmla="*/ 51 w 128"/>
                  <a:gd name="T9" fmla="*/ 121 h 128"/>
                  <a:gd name="T10" fmla="*/ 51 w 128"/>
                  <a:gd name="T11" fmla="*/ 119 h 128"/>
                  <a:gd name="T12" fmla="*/ 50 w 128"/>
                  <a:gd name="T13" fmla="*/ 117 h 128"/>
                  <a:gd name="T14" fmla="*/ 48 w 128"/>
                  <a:gd name="T15" fmla="*/ 114 h 128"/>
                  <a:gd name="T16" fmla="*/ 48 w 128"/>
                  <a:gd name="T17" fmla="*/ 112 h 128"/>
                  <a:gd name="T18" fmla="*/ 47 w 128"/>
                  <a:gd name="T19" fmla="*/ 109 h 128"/>
                  <a:gd name="T20" fmla="*/ 39 w 128"/>
                  <a:gd name="T21" fmla="*/ 99 h 128"/>
                  <a:gd name="T22" fmla="*/ 33 w 128"/>
                  <a:gd name="T23" fmla="*/ 87 h 128"/>
                  <a:gd name="T24" fmla="*/ 27 w 128"/>
                  <a:gd name="T25" fmla="*/ 77 h 128"/>
                  <a:gd name="T26" fmla="*/ 21 w 128"/>
                  <a:gd name="T27" fmla="*/ 65 h 128"/>
                  <a:gd name="T28" fmla="*/ 15 w 128"/>
                  <a:gd name="T29" fmla="*/ 53 h 128"/>
                  <a:gd name="T30" fmla="*/ 10 w 128"/>
                  <a:gd name="T31" fmla="*/ 43 h 128"/>
                  <a:gd name="T32" fmla="*/ 4 w 128"/>
                  <a:gd name="T33" fmla="*/ 31 h 128"/>
                  <a:gd name="T34" fmla="*/ 0 w 128"/>
                  <a:gd name="T35" fmla="*/ 20 h 128"/>
                  <a:gd name="T36" fmla="*/ 66 w 128"/>
                  <a:gd name="T37" fmla="*/ 0 h 128"/>
                  <a:gd name="T38" fmla="*/ 71 w 128"/>
                  <a:gd name="T39" fmla="*/ 9 h 128"/>
                  <a:gd name="T40" fmla="*/ 74 w 128"/>
                  <a:gd name="T41" fmla="*/ 20 h 128"/>
                  <a:gd name="T42" fmla="*/ 78 w 128"/>
                  <a:gd name="T43" fmla="*/ 29 h 128"/>
                  <a:gd name="T44" fmla="*/ 83 w 128"/>
                  <a:gd name="T45" fmla="*/ 38 h 128"/>
                  <a:gd name="T46" fmla="*/ 87 w 128"/>
                  <a:gd name="T47" fmla="*/ 47 h 128"/>
                  <a:gd name="T48" fmla="*/ 93 w 128"/>
                  <a:gd name="T49" fmla="*/ 55 h 128"/>
                  <a:gd name="T50" fmla="*/ 101 w 128"/>
                  <a:gd name="T51" fmla="*/ 64 h 128"/>
                  <a:gd name="T52" fmla="*/ 107 w 128"/>
                  <a:gd name="T53" fmla="*/ 71 h 128"/>
                  <a:gd name="T54" fmla="*/ 110 w 128"/>
                  <a:gd name="T55" fmla="*/ 77 h 128"/>
                  <a:gd name="T56" fmla="*/ 111 w 128"/>
                  <a:gd name="T57" fmla="*/ 81 h 128"/>
                  <a:gd name="T58" fmla="*/ 114 w 128"/>
                  <a:gd name="T59" fmla="*/ 86 h 128"/>
                  <a:gd name="T60" fmla="*/ 117 w 128"/>
                  <a:gd name="T61" fmla="*/ 90 h 128"/>
                  <a:gd name="T62" fmla="*/ 120 w 128"/>
                  <a:gd name="T63" fmla="*/ 95 h 128"/>
                  <a:gd name="T64" fmla="*/ 122 w 128"/>
                  <a:gd name="T65" fmla="*/ 99 h 128"/>
                  <a:gd name="T66" fmla="*/ 125 w 128"/>
                  <a:gd name="T67" fmla="*/ 104 h 128"/>
                  <a:gd name="T68" fmla="*/ 128 w 128"/>
                  <a:gd name="T69" fmla="*/ 10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8" h="128">
                    <a:moveTo>
                      <a:pt x="128" y="108"/>
                    </a:moveTo>
                    <a:lnTo>
                      <a:pt x="54" y="128"/>
                    </a:lnTo>
                    <a:lnTo>
                      <a:pt x="54" y="126"/>
                    </a:lnTo>
                    <a:lnTo>
                      <a:pt x="53" y="123"/>
                    </a:lnTo>
                    <a:lnTo>
                      <a:pt x="51" y="121"/>
                    </a:lnTo>
                    <a:lnTo>
                      <a:pt x="51" y="119"/>
                    </a:lnTo>
                    <a:lnTo>
                      <a:pt x="50" y="117"/>
                    </a:lnTo>
                    <a:lnTo>
                      <a:pt x="48" y="114"/>
                    </a:lnTo>
                    <a:lnTo>
                      <a:pt x="48" y="112"/>
                    </a:lnTo>
                    <a:lnTo>
                      <a:pt x="47" y="109"/>
                    </a:lnTo>
                    <a:lnTo>
                      <a:pt x="39" y="99"/>
                    </a:lnTo>
                    <a:lnTo>
                      <a:pt x="33" y="87"/>
                    </a:lnTo>
                    <a:lnTo>
                      <a:pt x="27" y="77"/>
                    </a:lnTo>
                    <a:lnTo>
                      <a:pt x="21" y="65"/>
                    </a:lnTo>
                    <a:lnTo>
                      <a:pt x="15" y="53"/>
                    </a:lnTo>
                    <a:lnTo>
                      <a:pt x="10" y="43"/>
                    </a:lnTo>
                    <a:lnTo>
                      <a:pt x="4" y="31"/>
                    </a:lnTo>
                    <a:lnTo>
                      <a:pt x="0" y="20"/>
                    </a:lnTo>
                    <a:lnTo>
                      <a:pt x="66" y="0"/>
                    </a:lnTo>
                    <a:lnTo>
                      <a:pt x="71" y="9"/>
                    </a:lnTo>
                    <a:lnTo>
                      <a:pt x="74" y="20"/>
                    </a:lnTo>
                    <a:lnTo>
                      <a:pt x="78" y="29"/>
                    </a:lnTo>
                    <a:lnTo>
                      <a:pt x="83" y="38"/>
                    </a:lnTo>
                    <a:lnTo>
                      <a:pt x="87" y="47"/>
                    </a:lnTo>
                    <a:lnTo>
                      <a:pt x="93" y="55"/>
                    </a:lnTo>
                    <a:lnTo>
                      <a:pt x="101" y="64"/>
                    </a:lnTo>
                    <a:lnTo>
                      <a:pt x="107" y="71"/>
                    </a:lnTo>
                    <a:lnTo>
                      <a:pt x="110" y="77"/>
                    </a:lnTo>
                    <a:lnTo>
                      <a:pt x="111" y="81"/>
                    </a:lnTo>
                    <a:lnTo>
                      <a:pt x="114" y="86"/>
                    </a:lnTo>
                    <a:lnTo>
                      <a:pt x="117" y="90"/>
                    </a:lnTo>
                    <a:lnTo>
                      <a:pt x="120" y="95"/>
                    </a:lnTo>
                    <a:lnTo>
                      <a:pt x="122" y="99"/>
                    </a:lnTo>
                    <a:lnTo>
                      <a:pt x="125" y="104"/>
                    </a:lnTo>
                    <a:lnTo>
                      <a:pt x="128" y="108"/>
                    </a:lnTo>
                    <a:close/>
                  </a:path>
                </a:pathLst>
              </a:custGeom>
              <a:solidFill>
                <a:srgbClr val="EF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9" name="Freeform 209"/>
              <p:cNvSpPr>
                <a:spLocks/>
              </p:cNvSpPr>
              <p:nvPr/>
            </p:nvSpPr>
            <p:spPr bwMode="auto">
              <a:xfrm>
                <a:off x="-26" y="1800"/>
                <a:ext cx="102" cy="132"/>
              </a:xfrm>
              <a:custGeom>
                <a:avLst/>
                <a:gdLst>
                  <a:gd name="T0" fmla="*/ 102 w 102"/>
                  <a:gd name="T1" fmla="*/ 112 h 132"/>
                  <a:gd name="T2" fmla="*/ 36 w 102"/>
                  <a:gd name="T3" fmla="*/ 132 h 132"/>
                  <a:gd name="T4" fmla="*/ 31 w 102"/>
                  <a:gd name="T5" fmla="*/ 118 h 132"/>
                  <a:gd name="T6" fmla="*/ 25 w 102"/>
                  <a:gd name="T7" fmla="*/ 103 h 132"/>
                  <a:gd name="T8" fmla="*/ 21 w 102"/>
                  <a:gd name="T9" fmla="*/ 89 h 132"/>
                  <a:gd name="T10" fmla="*/ 16 w 102"/>
                  <a:gd name="T11" fmla="*/ 75 h 132"/>
                  <a:gd name="T12" fmla="*/ 12 w 102"/>
                  <a:gd name="T13" fmla="*/ 61 h 132"/>
                  <a:gd name="T14" fmla="*/ 7 w 102"/>
                  <a:gd name="T15" fmla="*/ 46 h 132"/>
                  <a:gd name="T16" fmla="*/ 4 w 102"/>
                  <a:gd name="T17" fmla="*/ 32 h 132"/>
                  <a:gd name="T18" fmla="*/ 0 w 102"/>
                  <a:gd name="T19" fmla="*/ 18 h 132"/>
                  <a:gd name="T20" fmla="*/ 62 w 102"/>
                  <a:gd name="T21" fmla="*/ 0 h 132"/>
                  <a:gd name="T22" fmla="*/ 65 w 102"/>
                  <a:gd name="T23" fmla="*/ 10 h 132"/>
                  <a:gd name="T24" fmla="*/ 68 w 102"/>
                  <a:gd name="T25" fmla="*/ 21 h 132"/>
                  <a:gd name="T26" fmla="*/ 72 w 102"/>
                  <a:gd name="T27" fmla="*/ 32 h 132"/>
                  <a:gd name="T28" fmla="*/ 75 w 102"/>
                  <a:gd name="T29" fmla="*/ 43 h 132"/>
                  <a:gd name="T30" fmla="*/ 80 w 102"/>
                  <a:gd name="T31" fmla="*/ 53 h 132"/>
                  <a:gd name="T32" fmla="*/ 84 w 102"/>
                  <a:gd name="T33" fmla="*/ 63 h 132"/>
                  <a:gd name="T34" fmla="*/ 89 w 102"/>
                  <a:gd name="T35" fmla="*/ 74 h 132"/>
                  <a:gd name="T36" fmla="*/ 95 w 102"/>
                  <a:gd name="T37" fmla="*/ 85 h 132"/>
                  <a:gd name="T38" fmla="*/ 95 w 102"/>
                  <a:gd name="T39" fmla="*/ 88 h 132"/>
                  <a:gd name="T40" fmla="*/ 96 w 102"/>
                  <a:gd name="T41" fmla="*/ 92 h 132"/>
                  <a:gd name="T42" fmla="*/ 98 w 102"/>
                  <a:gd name="T43" fmla="*/ 96 h 132"/>
                  <a:gd name="T44" fmla="*/ 98 w 102"/>
                  <a:gd name="T45" fmla="*/ 98 h 132"/>
                  <a:gd name="T46" fmla="*/ 99 w 102"/>
                  <a:gd name="T47" fmla="*/ 102 h 132"/>
                  <a:gd name="T48" fmla="*/ 101 w 102"/>
                  <a:gd name="T49" fmla="*/ 106 h 132"/>
                  <a:gd name="T50" fmla="*/ 101 w 102"/>
                  <a:gd name="T51" fmla="*/ 110 h 132"/>
                  <a:gd name="T52" fmla="*/ 102 w 102"/>
                  <a:gd name="T53" fmla="*/ 11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2" h="132">
                    <a:moveTo>
                      <a:pt x="102" y="112"/>
                    </a:moveTo>
                    <a:lnTo>
                      <a:pt x="36" y="132"/>
                    </a:lnTo>
                    <a:lnTo>
                      <a:pt x="31" y="118"/>
                    </a:lnTo>
                    <a:lnTo>
                      <a:pt x="25" y="103"/>
                    </a:lnTo>
                    <a:lnTo>
                      <a:pt x="21" y="89"/>
                    </a:lnTo>
                    <a:lnTo>
                      <a:pt x="16" y="75"/>
                    </a:lnTo>
                    <a:lnTo>
                      <a:pt x="12" y="61"/>
                    </a:lnTo>
                    <a:lnTo>
                      <a:pt x="7" y="46"/>
                    </a:lnTo>
                    <a:lnTo>
                      <a:pt x="4" y="32"/>
                    </a:lnTo>
                    <a:lnTo>
                      <a:pt x="0" y="18"/>
                    </a:lnTo>
                    <a:lnTo>
                      <a:pt x="62" y="0"/>
                    </a:lnTo>
                    <a:lnTo>
                      <a:pt x="65" y="10"/>
                    </a:lnTo>
                    <a:lnTo>
                      <a:pt x="68" y="21"/>
                    </a:lnTo>
                    <a:lnTo>
                      <a:pt x="72" y="32"/>
                    </a:lnTo>
                    <a:lnTo>
                      <a:pt x="75" y="43"/>
                    </a:lnTo>
                    <a:lnTo>
                      <a:pt x="80" y="53"/>
                    </a:lnTo>
                    <a:lnTo>
                      <a:pt x="84" y="63"/>
                    </a:lnTo>
                    <a:lnTo>
                      <a:pt x="89" y="74"/>
                    </a:lnTo>
                    <a:lnTo>
                      <a:pt x="95" y="85"/>
                    </a:lnTo>
                    <a:lnTo>
                      <a:pt x="95" y="88"/>
                    </a:lnTo>
                    <a:lnTo>
                      <a:pt x="96" y="92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99" y="102"/>
                    </a:lnTo>
                    <a:lnTo>
                      <a:pt x="101" y="106"/>
                    </a:lnTo>
                    <a:lnTo>
                      <a:pt x="101" y="110"/>
                    </a:lnTo>
                    <a:lnTo>
                      <a:pt x="102" y="112"/>
                    </a:lnTo>
                    <a:close/>
                  </a:path>
                </a:pathLst>
              </a:custGeom>
              <a:solidFill>
                <a:srgbClr val="F3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0" name="Freeform 210"/>
              <p:cNvSpPr>
                <a:spLocks/>
              </p:cNvSpPr>
              <p:nvPr/>
            </p:nvSpPr>
            <p:spPr bwMode="auto">
              <a:xfrm>
                <a:off x="-44" y="1684"/>
                <a:ext cx="80" cy="134"/>
              </a:xfrm>
              <a:custGeom>
                <a:avLst/>
                <a:gdLst>
                  <a:gd name="T0" fmla="*/ 80 w 80"/>
                  <a:gd name="T1" fmla="*/ 116 h 134"/>
                  <a:gd name="T2" fmla="*/ 18 w 80"/>
                  <a:gd name="T3" fmla="*/ 134 h 134"/>
                  <a:gd name="T4" fmla="*/ 16 w 80"/>
                  <a:gd name="T5" fmla="*/ 130 h 134"/>
                  <a:gd name="T6" fmla="*/ 16 w 80"/>
                  <a:gd name="T7" fmla="*/ 126 h 134"/>
                  <a:gd name="T8" fmla="*/ 15 w 80"/>
                  <a:gd name="T9" fmla="*/ 122 h 134"/>
                  <a:gd name="T10" fmla="*/ 13 w 80"/>
                  <a:gd name="T11" fmla="*/ 118 h 134"/>
                  <a:gd name="T12" fmla="*/ 12 w 80"/>
                  <a:gd name="T13" fmla="*/ 115 h 134"/>
                  <a:gd name="T14" fmla="*/ 12 w 80"/>
                  <a:gd name="T15" fmla="*/ 109 h 134"/>
                  <a:gd name="T16" fmla="*/ 10 w 80"/>
                  <a:gd name="T17" fmla="*/ 106 h 134"/>
                  <a:gd name="T18" fmla="*/ 9 w 80"/>
                  <a:gd name="T19" fmla="*/ 102 h 134"/>
                  <a:gd name="T20" fmla="*/ 6 w 80"/>
                  <a:gd name="T21" fmla="*/ 91 h 134"/>
                  <a:gd name="T22" fmla="*/ 3 w 80"/>
                  <a:gd name="T23" fmla="*/ 81 h 134"/>
                  <a:gd name="T24" fmla="*/ 1 w 80"/>
                  <a:gd name="T25" fmla="*/ 69 h 134"/>
                  <a:gd name="T26" fmla="*/ 0 w 80"/>
                  <a:gd name="T27" fmla="*/ 59 h 134"/>
                  <a:gd name="T28" fmla="*/ 0 w 80"/>
                  <a:gd name="T29" fmla="*/ 47 h 134"/>
                  <a:gd name="T30" fmla="*/ 0 w 80"/>
                  <a:gd name="T31" fmla="*/ 37 h 134"/>
                  <a:gd name="T32" fmla="*/ 0 w 80"/>
                  <a:gd name="T33" fmla="*/ 25 h 134"/>
                  <a:gd name="T34" fmla="*/ 0 w 80"/>
                  <a:gd name="T35" fmla="*/ 14 h 134"/>
                  <a:gd name="T36" fmla="*/ 52 w 80"/>
                  <a:gd name="T37" fmla="*/ 0 h 134"/>
                  <a:gd name="T38" fmla="*/ 55 w 80"/>
                  <a:gd name="T39" fmla="*/ 15 h 134"/>
                  <a:gd name="T40" fmla="*/ 58 w 80"/>
                  <a:gd name="T41" fmla="*/ 29 h 134"/>
                  <a:gd name="T42" fmla="*/ 61 w 80"/>
                  <a:gd name="T43" fmla="*/ 43 h 134"/>
                  <a:gd name="T44" fmla="*/ 64 w 80"/>
                  <a:gd name="T45" fmla="*/ 59 h 134"/>
                  <a:gd name="T46" fmla="*/ 67 w 80"/>
                  <a:gd name="T47" fmla="*/ 73 h 134"/>
                  <a:gd name="T48" fmla="*/ 70 w 80"/>
                  <a:gd name="T49" fmla="*/ 87 h 134"/>
                  <a:gd name="T50" fmla="*/ 75 w 80"/>
                  <a:gd name="T51" fmla="*/ 102 h 134"/>
                  <a:gd name="T52" fmla="*/ 80 w 80"/>
                  <a:gd name="T53" fmla="*/ 11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0" h="134">
                    <a:moveTo>
                      <a:pt x="80" y="116"/>
                    </a:moveTo>
                    <a:lnTo>
                      <a:pt x="18" y="134"/>
                    </a:lnTo>
                    <a:lnTo>
                      <a:pt x="16" y="130"/>
                    </a:lnTo>
                    <a:lnTo>
                      <a:pt x="16" y="126"/>
                    </a:lnTo>
                    <a:lnTo>
                      <a:pt x="15" y="122"/>
                    </a:lnTo>
                    <a:lnTo>
                      <a:pt x="13" y="118"/>
                    </a:lnTo>
                    <a:lnTo>
                      <a:pt x="12" y="115"/>
                    </a:lnTo>
                    <a:lnTo>
                      <a:pt x="12" y="109"/>
                    </a:lnTo>
                    <a:lnTo>
                      <a:pt x="10" y="106"/>
                    </a:lnTo>
                    <a:lnTo>
                      <a:pt x="9" y="102"/>
                    </a:lnTo>
                    <a:lnTo>
                      <a:pt x="6" y="91"/>
                    </a:lnTo>
                    <a:lnTo>
                      <a:pt x="3" y="81"/>
                    </a:lnTo>
                    <a:lnTo>
                      <a:pt x="1" y="69"/>
                    </a:lnTo>
                    <a:lnTo>
                      <a:pt x="0" y="59"/>
                    </a:lnTo>
                    <a:lnTo>
                      <a:pt x="0" y="47"/>
                    </a:lnTo>
                    <a:lnTo>
                      <a:pt x="0" y="37"/>
                    </a:lnTo>
                    <a:lnTo>
                      <a:pt x="0" y="25"/>
                    </a:lnTo>
                    <a:lnTo>
                      <a:pt x="0" y="14"/>
                    </a:lnTo>
                    <a:lnTo>
                      <a:pt x="52" y="0"/>
                    </a:lnTo>
                    <a:lnTo>
                      <a:pt x="55" y="15"/>
                    </a:lnTo>
                    <a:lnTo>
                      <a:pt x="58" y="29"/>
                    </a:lnTo>
                    <a:lnTo>
                      <a:pt x="61" y="43"/>
                    </a:lnTo>
                    <a:lnTo>
                      <a:pt x="64" y="59"/>
                    </a:lnTo>
                    <a:lnTo>
                      <a:pt x="67" y="73"/>
                    </a:lnTo>
                    <a:lnTo>
                      <a:pt x="70" y="87"/>
                    </a:lnTo>
                    <a:lnTo>
                      <a:pt x="75" y="102"/>
                    </a:lnTo>
                    <a:lnTo>
                      <a:pt x="80" y="116"/>
                    </a:lnTo>
                    <a:close/>
                  </a:path>
                </a:pathLst>
              </a:custGeom>
              <a:solidFill>
                <a:srgbClr val="F7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1" name="Freeform 211"/>
              <p:cNvSpPr>
                <a:spLocks/>
              </p:cNvSpPr>
              <p:nvPr/>
            </p:nvSpPr>
            <p:spPr bwMode="auto">
              <a:xfrm>
                <a:off x="-52" y="1565"/>
                <a:ext cx="60" cy="133"/>
              </a:xfrm>
              <a:custGeom>
                <a:avLst/>
                <a:gdLst>
                  <a:gd name="T0" fmla="*/ 60 w 60"/>
                  <a:gd name="T1" fmla="*/ 119 h 133"/>
                  <a:gd name="T2" fmla="*/ 8 w 60"/>
                  <a:gd name="T3" fmla="*/ 133 h 133"/>
                  <a:gd name="T4" fmla="*/ 8 w 60"/>
                  <a:gd name="T5" fmla="*/ 129 h 133"/>
                  <a:gd name="T6" fmla="*/ 8 w 60"/>
                  <a:gd name="T7" fmla="*/ 124 h 133"/>
                  <a:gd name="T8" fmla="*/ 8 w 60"/>
                  <a:gd name="T9" fmla="*/ 120 h 133"/>
                  <a:gd name="T10" fmla="*/ 8 w 60"/>
                  <a:gd name="T11" fmla="*/ 115 h 133"/>
                  <a:gd name="T12" fmla="*/ 8 w 60"/>
                  <a:gd name="T13" fmla="*/ 109 h 133"/>
                  <a:gd name="T14" fmla="*/ 6 w 60"/>
                  <a:gd name="T15" fmla="*/ 106 h 133"/>
                  <a:gd name="T16" fmla="*/ 6 w 60"/>
                  <a:gd name="T17" fmla="*/ 100 h 133"/>
                  <a:gd name="T18" fmla="*/ 5 w 60"/>
                  <a:gd name="T19" fmla="*/ 95 h 133"/>
                  <a:gd name="T20" fmla="*/ 3 w 60"/>
                  <a:gd name="T21" fmla="*/ 85 h 133"/>
                  <a:gd name="T22" fmla="*/ 2 w 60"/>
                  <a:gd name="T23" fmla="*/ 75 h 133"/>
                  <a:gd name="T24" fmla="*/ 0 w 60"/>
                  <a:gd name="T25" fmla="*/ 64 h 133"/>
                  <a:gd name="T26" fmla="*/ 0 w 60"/>
                  <a:gd name="T27" fmla="*/ 54 h 133"/>
                  <a:gd name="T28" fmla="*/ 0 w 60"/>
                  <a:gd name="T29" fmla="*/ 44 h 133"/>
                  <a:gd name="T30" fmla="*/ 0 w 60"/>
                  <a:gd name="T31" fmla="*/ 33 h 133"/>
                  <a:gd name="T32" fmla="*/ 0 w 60"/>
                  <a:gd name="T33" fmla="*/ 23 h 133"/>
                  <a:gd name="T34" fmla="*/ 0 w 60"/>
                  <a:gd name="T35" fmla="*/ 11 h 133"/>
                  <a:gd name="T36" fmla="*/ 41 w 60"/>
                  <a:gd name="T37" fmla="*/ 0 h 133"/>
                  <a:gd name="T38" fmla="*/ 42 w 60"/>
                  <a:gd name="T39" fmla="*/ 10 h 133"/>
                  <a:gd name="T40" fmla="*/ 44 w 60"/>
                  <a:gd name="T41" fmla="*/ 20 h 133"/>
                  <a:gd name="T42" fmla="*/ 45 w 60"/>
                  <a:gd name="T43" fmla="*/ 31 h 133"/>
                  <a:gd name="T44" fmla="*/ 47 w 60"/>
                  <a:gd name="T45" fmla="*/ 40 h 133"/>
                  <a:gd name="T46" fmla="*/ 48 w 60"/>
                  <a:gd name="T47" fmla="*/ 50 h 133"/>
                  <a:gd name="T48" fmla="*/ 51 w 60"/>
                  <a:gd name="T49" fmla="*/ 60 h 133"/>
                  <a:gd name="T50" fmla="*/ 53 w 60"/>
                  <a:gd name="T51" fmla="*/ 69 h 133"/>
                  <a:gd name="T52" fmla="*/ 54 w 60"/>
                  <a:gd name="T53" fmla="*/ 78 h 133"/>
                  <a:gd name="T54" fmla="*/ 54 w 60"/>
                  <a:gd name="T55" fmla="*/ 84 h 133"/>
                  <a:gd name="T56" fmla="*/ 56 w 60"/>
                  <a:gd name="T57" fmla="*/ 89 h 133"/>
                  <a:gd name="T58" fmla="*/ 56 w 60"/>
                  <a:gd name="T59" fmla="*/ 94 h 133"/>
                  <a:gd name="T60" fmla="*/ 57 w 60"/>
                  <a:gd name="T61" fmla="*/ 99 h 133"/>
                  <a:gd name="T62" fmla="*/ 59 w 60"/>
                  <a:gd name="T63" fmla="*/ 103 h 133"/>
                  <a:gd name="T64" fmla="*/ 59 w 60"/>
                  <a:gd name="T65" fmla="*/ 108 h 133"/>
                  <a:gd name="T66" fmla="*/ 60 w 60"/>
                  <a:gd name="T67" fmla="*/ 113 h 133"/>
                  <a:gd name="T68" fmla="*/ 60 w 60"/>
                  <a:gd name="T69" fmla="*/ 119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0" h="133">
                    <a:moveTo>
                      <a:pt x="60" y="119"/>
                    </a:moveTo>
                    <a:lnTo>
                      <a:pt x="8" y="133"/>
                    </a:lnTo>
                    <a:lnTo>
                      <a:pt x="8" y="129"/>
                    </a:lnTo>
                    <a:lnTo>
                      <a:pt x="8" y="124"/>
                    </a:lnTo>
                    <a:lnTo>
                      <a:pt x="8" y="120"/>
                    </a:lnTo>
                    <a:lnTo>
                      <a:pt x="8" y="115"/>
                    </a:lnTo>
                    <a:lnTo>
                      <a:pt x="8" y="109"/>
                    </a:lnTo>
                    <a:lnTo>
                      <a:pt x="6" y="106"/>
                    </a:lnTo>
                    <a:lnTo>
                      <a:pt x="6" y="100"/>
                    </a:lnTo>
                    <a:lnTo>
                      <a:pt x="5" y="95"/>
                    </a:lnTo>
                    <a:lnTo>
                      <a:pt x="3" y="85"/>
                    </a:lnTo>
                    <a:lnTo>
                      <a:pt x="2" y="75"/>
                    </a:lnTo>
                    <a:lnTo>
                      <a:pt x="0" y="64"/>
                    </a:lnTo>
                    <a:lnTo>
                      <a:pt x="0" y="54"/>
                    </a:lnTo>
                    <a:lnTo>
                      <a:pt x="0" y="44"/>
                    </a:lnTo>
                    <a:lnTo>
                      <a:pt x="0" y="33"/>
                    </a:lnTo>
                    <a:lnTo>
                      <a:pt x="0" y="23"/>
                    </a:lnTo>
                    <a:lnTo>
                      <a:pt x="0" y="11"/>
                    </a:lnTo>
                    <a:lnTo>
                      <a:pt x="41" y="0"/>
                    </a:lnTo>
                    <a:lnTo>
                      <a:pt x="42" y="10"/>
                    </a:lnTo>
                    <a:lnTo>
                      <a:pt x="44" y="20"/>
                    </a:lnTo>
                    <a:lnTo>
                      <a:pt x="45" y="31"/>
                    </a:lnTo>
                    <a:lnTo>
                      <a:pt x="47" y="40"/>
                    </a:lnTo>
                    <a:lnTo>
                      <a:pt x="48" y="50"/>
                    </a:lnTo>
                    <a:lnTo>
                      <a:pt x="51" y="60"/>
                    </a:lnTo>
                    <a:lnTo>
                      <a:pt x="53" y="69"/>
                    </a:lnTo>
                    <a:lnTo>
                      <a:pt x="54" y="78"/>
                    </a:lnTo>
                    <a:lnTo>
                      <a:pt x="54" y="84"/>
                    </a:lnTo>
                    <a:lnTo>
                      <a:pt x="56" y="89"/>
                    </a:lnTo>
                    <a:lnTo>
                      <a:pt x="56" y="94"/>
                    </a:lnTo>
                    <a:lnTo>
                      <a:pt x="57" y="99"/>
                    </a:lnTo>
                    <a:lnTo>
                      <a:pt x="59" y="103"/>
                    </a:lnTo>
                    <a:lnTo>
                      <a:pt x="59" y="108"/>
                    </a:lnTo>
                    <a:lnTo>
                      <a:pt x="60" y="113"/>
                    </a:lnTo>
                    <a:lnTo>
                      <a:pt x="60" y="119"/>
                    </a:lnTo>
                    <a:close/>
                  </a:path>
                </a:pathLst>
              </a:custGeom>
              <a:solidFill>
                <a:srgbClr val="FB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12" name="Freeform 212"/>
              <p:cNvSpPr>
                <a:spLocks/>
              </p:cNvSpPr>
              <p:nvPr/>
            </p:nvSpPr>
            <p:spPr bwMode="auto">
              <a:xfrm>
                <a:off x="-58" y="1441"/>
                <a:ext cx="48" cy="135"/>
              </a:xfrm>
              <a:custGeom>
                <a:avLst/>
                <a:gdLst>
                  <a:gd name="T0" fmla="*/ 47 w 48"/>
                  <a:gd name="T1" fmla="*/ 124 h 135"/>
                  <a:gd name="T2" fmla="*/ 6 w 48"/>
                  <a:gd name="T3" fmla="*/ 135 h 135"/>
                  <a:gd name="T4" fmla="*/ 6 w 48"/>
                  <a:gd name="T5" fmla="*/ 134 h 135"/>
                  <a:gd name="T6" fmla="*/ 6 w 48"/>
                  <a:gd name="T7" fmla="*/ 133 h 135"/>
                  <a:gd name="T8" fmla="*/ 6 w 48"/>
                  <a:gd name="T9" fmla="*/ 131 h 135"/>
                  <a:gd name="T10" fmla="*/ 6 w 48"/>
                  <a:gd name="T11" fmla="*/ 130 h 135"/>
                  <a:gd name="T12" fmla="*/ 6 w 48"/>
                  <a:gd name="T13" fmla="*/ 127 h 135"/>
                  <a:gd name="T14" fmla="*/ 6 w 48"/>
                  <a:gd name="T15" fmla="*/ 126 h 135"/>
                  <a:gd name="T16" fmla="*/ 6 w 48"/>
                  <a:gd name="T17" fmla="*/ 125 h 135"/>
                  <a:gd name="T18" fmla="*/ 6 w 48"/>
                  <a:gd name="T19" fmla="*/ 124 h 135"/>
                  <a:gd name="T20" fmla="*/ 0 w 48"/>
                  <a:gd name="T21" fmla="*/ 118 h 135"/>
                  <a:gd name="T22" fmla="*/ 0 w 48"/>
                  <a:gd name="T23" fmla="*/ 106 h 135"/>
                  <a:gd name="T24" fmla="*/ 0 w 48"/>
                  <a:gd name="T25" fmla="*/ 91 h 135"/>
                  <a:gd name="T26" fmla="*/ 0 w 48"/>
                  <a:gd name="T27" fmla="*/ 78 h 135"/>
                  <a:gd name="T28" fmla="*/ 0 w 48"/>
                  <a:gd name="T29" fmla="*/ 64 h 135"/>
                  <a:gd name="T30" fmla="*/ 0 w 48"/>
                  <a:gd name="T31" fmla="*/ 51 h 135"/>
                  <a:gd name="T32" fmla="*/ 0 w 48"/>
                  <a:gd name="T33" fmla="*/ 38 h 135"/>
                  <a:gd name="T34" fmla="*/ 2 w 48"/>
                  <a:gd name="T35" fmla="*/ 25 h 135"/>
                  <a:gd name="T36" fmla="*/ 3 w 48"/>
                  <a:gd name="T37" fmla="*/ 11 h 135"/>
                  <a:gd name="T38" fmla="*/ 48 w 48"/>
                  <a:gd name="T39" fmla="*/ 0 h 135"/>
                  <a:gd name="T40" fmla="*/ 47 w 48"/>
                  <a:gd name="T41" fmla="*/ 9 h 135"/>
                  <a:gd name="T42" fmla="*/ 47 w 48"/>
                  <a:gd name="T43" fmla="*/ 18 h 135"/>
                  <a:gd name="T44" fmla="*/ 47 w 48"/>
                  <a:gd name="T45" fmla="*/ 27 h 135"/>
                  <a:gd name="T46" fmla="*/ 47 w 48"/>
                  <a:gd name="T47" fmla="*/ 36 h 135"/>
                  <a:gd name="T48" fmla="*/ 47 w 48"/>
                  <a:gd name="T49" fmla="*/ 46 h 135"/>
                  <a:gd name="T50" fmla="*/ 47 w 48"/>
                  <a:gd name="T51" fmla="*/ 55 h 135"/>
                  <a:gd name="T52" fmla="*/ 48 w 48"/>
                  <a:gd name="T53" fmla="*/ 64 h 135"/>
                  <a:gd name="T54" fmla="*/ 48 w 48"/>
                  <a:gd name="T55" fmla="*/ 74 h 135"/>
                  <a:gd name="T56" fmla="*/ 48 w 48"/>
                  <a:gd name="T57" fmla="*/ 80 h 135"/>
                  <a:gd name="T58" fmla="*/ 47 w 48"/>
                  <a:gd name="T59" fmla="*/ 86 h 135"/>
                  <a:gd name="T60" fmla="*/ 45 w 48"/>
                  <a:gd name="T61" fmla="*/ 93 h 135"/>
                  <a:gd name="T62" fmla="*/ 45 w 48"/>
                  <a:gd name="T63" fmla="*/ 99 h 135"/>
                  <a:gd name="T64" fmla="*/ 45 w 48"/>
                  <a:gd name="T65" fmla="*/ 104 h 135"/>
                  <a:gd name="T66" fmla="*/ 45 w 48"/>
                  <a:gd name="T67" fmla="*/ 111 h 135"/>
                  <a:gd name="T68" fmla="*/ 47 w 48"/>
                  <a:gd name="T69" fmla="*/ 117 h 135"/>
                  <a:gd name="T70" fmla="*/ 47 w 48"/>
                  <a:gd name="T71" fmla="*/ 12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8" h="135">
                    <a:moveTo>
                      <a:pt x="47" y="124"/>
                    </a:moveTo>
                    <a:lnTo>
                      <a:pt x="6" y="135"/>
                    </a:lnTo>
                    <a:lnTo>
                      <a:pt x="6" y="134"/>
                    </a:lnTo>
                    <a:lnTo>
                      <a:pt x="6" y="133"/>
                    </a:lnTo>
                    <a:lnTo>
                      <a:pt x="6" y="131"/>
                    </a:lnTo>
                    <a:lnTo>
                      <a:pt x="6" y="130"/>
                    </a:lnTo>
                    <a:lnTo>
                      <a:pt x="6" y="127"/>
                    </a:lnTo>
                    <a:lnTo>
                      <a:pt x="6" y="126"/>
                    </a:lnTo>
                    <a:lnTo>
                      <a:pt x="6" y="125"/>
                    </a:lnTo>
                    <a:lnTo>
                      <a:pt x="6" y="124"/>
                    </a:lnTo>
                    <a:lnTo>
                      <a:pt x="0" y="118"/>
                    </a:lnTo>
                    <a:lnTo>
                      <a:pt x="0" y="106"/>
                    </a:lnTo>
                    <a:lnTo>
                      <a:pt x="0" y="91"/>
                    </a:lnTo>
                    <a:lnTo>
                      <a:pt x="0" y="78"/>
                    </a:lnTo>
                    <a:lnTo>
                      <a:pt x="0" y="64"/>
                    </a:lnTo>
                    <a:lnTo>
                      <a:pt x="0" y="51"/>
                    </a:lnTo>
                    <a:lnTo>
                      <a:pt x="0" y="38"/>
                    </a:lnTo>
                    <a:lnTo>
                      <a:pt x="2" y="25"/>
                    </a:lnTo>
                    <a:lnTo>
                      <a:pt x="3" y="11"/>
                    </a:lnTo>
                    <a:lnTo>
                      <a:pt x="48" y="0"/>
                    </a:lnTo>
                    <a:lnTo>
                      <a:pt x="47" y="9"/>
                    </a:lnTo>
                    <a:lnTo>
                      <a:pt x="47" y="18"/>
                    </a:lnTo>
                    <a:lnTo>
                      <a:pt x="47" y="27"/>
                    </a:lnTo>
                    <a:lnTo>
                      <a:pt x="47" y="36"/>
                    </a:lnTo>
                    <a:lnTo>
                      <a:pt x="47" y="46"/>
                    </a:lnTo>
                    <a:lnTo>
                      <a:pt x="47" y="55"/>
                    </a:lnTo>
                    <a:lnTo>
                      <a:pt x="48" y="64"/>
                    </a:lnTo>
                    <a:lnTo>
                      <a:pt x="48" y="74"/>
                    </a:lnTo>
                    <a:lnTo>
                      <a:pt x="48" y="80"/>
                    </a:lnTo>
                    <a:lnTo>
                      <a:pt x="47" y="86"/>
                    </a:lnTo>
                    <a:lnTo>
                      <a:pt x="45" y="93"/>
                    </a:lnTo>
                    <a:lnTo>
                      <a:pt x="45" y="99"/>
                    </a:lnTo>
                    <a:lnTo>
                      <a:pt x="45" y="104"/>
                    </a:lnTo>
                    <a:lnTo>
                      <a:pt x="45" y="111"/>
                    </a:lnTo>
                    <a:lnTo>
                      <a:pt x="47" y="117"/>
                    </a:lnTo>
                    <a:lnTo>
                      <a:pt x="47" y="1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13" name="Freeform 213"/>
              <p:cNvSpPr>
                <a:spLocks/>
              </p:cNvSpPr>
              <p:nvPr/>
            </p:nvSpPr>
            <p:spPr bwMode="auto">
              <a:xfrm>
                <a:off x="-55" y="1029"/>
                <a:ext cx="167" cy="423"/>
              </a:xfrm>
              <a:custGeom>
                <a:avLst/>
                <a:gdLst>
                  <a:gd name="T0" fmla="*/ 0 w 167"/>
                  <a:gd name="T1" fmla="*/ 423 h 423"/>
                  <a:gd name="T2" fmla="*/ 2 w 167"/>
                  <a:gd name="T3" fmla="*/ 419 h 423"/>
                  <a:gd name="T4" fmla="*/ 3 w 167"/>
                  <a:gd name="T5" fmla="*/ 415 h 423"/>
                  <a:gd name="T6" fmla="*/ 5 w 167"/>
                  <a:gd name="T7" fmla="*/ 412 h 423"/>
                  <a:gd name="T8" fmla="*/ 6 w 167"/>
                  <a:gd name="T9" fmla="*/ 408 h 423"/>
                  <a:gd name="T10" fmla="*/ 9 w 167"/>
                  <a:gd name="T11" fmla="*/ 373 h 423"/>
                  <a:gd name="T12" fmla="*/ 14 w 167"/>
                  <a:gd name="T13" fmla="*/ 334 h 423"/>
                  <a:gd name="T14" fmla="*/ 18 w 167"/>
                  <a:gd name="T15" fmla="*/ 296 h 423"/>
                  <a:gd name="T16" fmla="*/ 23 w 167"/>
                  <a:gd name="T17" fmla="*/ 259 h 423"/>
                  <a:gd name="T18" fmla="*/ 44 w 167"/>
                  <a:gd name="T19" fmla="*/ 190 h 423"/>
                  <a:gd name="T20" fmla="*/ 69 w 167"/>
                  <a:gd name="T21" fmla="*/ 122 h 423"/>
                  <a:gd name="T22" fmla="*/ 86 w 167"/>
                  <a:gd name="T23" fmla="*/ 90 h 423"/>
                  <a:gd name="T24" fmla="*/ 106 w 167"/>
                  <a:gd name="T25" fmla="*/ 59 h 423"/>
                  <a:gd name="T26" fmla="*/ 130 w 167"/>
                  <a:gd name="T27" fmla="*/ 29 h 423"/>
                  <a:gd name="T28" fmla="*/ 158 w 167"/>
                  <a:gd name="T29" fmla="*/ 0 h 423"/>
                  <a:gd name="T30" fmla="*/ 160 w 167"/>
                  <a:gd name="T31" fmla="*/ 0 h 423"/>
                  <a:gd name="T32" fmla="*/ 163 w 167"/>
                  <a:gd name="T33" fmla="*/ 0 h 423"/>
                  <a:gd name="T34" fmla="*/ 164 w 167"/>
                  <a:gd name="T35" fmla="*/ 2 h 423"/>
                  <a:gd name="T36" fmla="*/ 166 w 167"/>
                  <a:gd name="T37" fmla="*/ 3 h 423"/>
                  <a:gd name="T38" fmla="*/ 167 w 167"/>
                  <a:gd name="T39" fmla="*/ 7 h 423"/>
                  <a:gd name="T40" fmla="*/ 163 w 167"/>
                  <a:gd name="T41" fmla="*/ 11 h 423"/>
                  <a:gd name="T42" fmla="*/ 158 w 167"/>
                  <a:gd name="T43" fmla="*/ 13 h 423"/>
                  <a:gd name="T44" fmla="*/ 152 w 167"/>
                  <a:gd name="T45" fmla="*/ 17 h 423"/>
                  <a:gd name="T46" fmla="*/ 151 w 167"/>
                  <a:gd name="T47" fmla="*/ 30 h 423"/>
                  <a:gd name="T48" fmla="*/ 148 w 167"/>
                  <a:gd name="T49" fmla="*/ 47 h 423"/>
                  <a:gd name="T50" fmla="*/ 136 w 167"/>
                  <a:gd name="T51" fmla="*/ 72 h 423"/>
                  <a:gd name="T52" fmla="*/ 118 w 167"/>
                  <a:gd name="T53" fmla="*/ 101 h 423"/>
                  <a:gd name="T54" fmla="*/ 107 w 167"/>
                  <a:gd name="T55" fmla="*/ 126 h 423"/>
                  <a:gd name="T56" fmla="*/ 103 w 167"/>
                  <a:gd name="T57" fmla="*/ 144 h 423"/>
                  <a:gd name="T58" fmla="*/ 100 w 167"/>
                  <a:gd name="T59" fmla="*/ 166 h 423"/>
                  <a:gd name="T60" fmla="*/ 94 w 167"/>
                  <a:gd name="T61" fmla="*/ 192 h 423"/>
                  <a:gd name="T62" fmla="*/ 87 w 167"/>
                  <a:gd name="T63" fmla="*/ 216 h 423"/>
                  <a:gd name="T64" fmla="*/ 78 w 167"/>
                  <a:gd name="T65" fmla="*/ 241 h 423"/>
                  <a:gd name="T66" fmla="*/ 69 w 167"/>
                  <a:gd name="T67" fmla="*/ 272 h 423"/>
                  <a:gd name="T68" fmla="*/ 63 w 167"/>
                  <a:gd name="T69" fmla="*/ 311 h 423"/>
                  <a:gd name="T70" fmla="*/ 56 w 167"/>
                  <a:gd name="T71" fmla="*/ 351 h 423"/>
                  <a:gd name="T72" fmla="*/ 48 w 167"/>
                  <a:gd name="T73" fmla="*/ 391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7" h="423">
                    <a:moveTo>
                      <a:pt x="45" y="412"/>
                    </a:moveTo>
                    <a:lnTo>
                      <a:pt x="0" y="423"/>
                    </a:lnTo>
                    <a:lnTo>
                      <a:pt x="2" y="422"/>
                    </a:lnTo>
                    <a:lnTo>
                      <a:pt x="2" y="419"/>
                    </a:lnTo>
                    <a:lnTo>
                      <a:pt x="2" y="418"/>
                    </a:lnTo>
                    <a:lnTo>
                      <a:pt x="3" y="415"/>
                    </a:lnTo>
                    <a:lnTo>
                      <a:pt x="3" y="413"/>
                    </a:lnTo>
                    <a:lnTo>
                      <a:pt x="5" y="412"/>
                    </a:lnTo>
                    <a:lnTo>
                      <a:pt x="5" y="409"/>
                    </a:lnTo>
                    <a:lnTo>
                      <a:pt x="6" y="408"/>
                    </a:lnTo>
                    <a:lnTo>
                      <a:pt x="8" y="391"/>
                    </a:lnTo>
                    <a:lnTo>
                      <a:pt x="9" y="373"/>
                    </a:lnTo>
                    <a:lnTo>
                      <a:pt x="12" y="353"/>
                    </a:lnTo>
                    <a:lnTo>
                      <a:pt x="14" y="334"/>
                    </a:lnTo>
                    <a:lnTo>
                      <a:pt x="17" y="315"/>
                    </a:lnTo>
                    <a:lnTo>
                      <a:pt x="18" y="296"/>
                    </a:lnTo>
                    <a:lnTo>
                      <a:pt x="21" y="277"/>
                    </a:lnTo>
                    <a:lnTo>
                      <a:pt x="23" y="259"/>
                    </a:lnTo>
                    <a:lnTo>
                      <a:pt x="33" y="224"/>
                    </a:lnTo>
                    <a:lnTo>
                      <a:pt x="44" y="190"/>
                    </a:lnTo>
                    <a:lnTo>
                      <a:pt x="56" y="156"/>
                    </a:lnTo>
                    <a:lnTo>
                      <a:pt x="69" y="122"/>
                    </a:lnTo>
                    <a:lnTo>
                      <a:pt x="78" y="105"/>
                    </a:lnTo>
                    <a:lnTo>
                      <a:pt x="86" y="90"/>
                    </a:lnTo>
                    <a:lnTo>
                      <a:pt x="97" y="74"/>
                    </a:lnTo>
                    <a:lnTo>
                      <a:pt x="106" y="59"/>
                    </a:lnTo>
                    <a:lnTo>
                      <a:pt x="118" y="43"/>
                    </a:lnTo>
                    <a:lnTo>
                      <a:pt x="130" y="29"/>
                    </a:lnTo>
                    <a:lnTo>
                      <a:pt x="143" y="15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60" y="0"/>
                    </a:lnTo>
                    <a:lnTo>
                      <a:pt x="161" y="0"/>
                    </a:lnTo>
                    <a:lnTo>
                      <a:pt x="163" y="0"/>
                    </a:lnTo>
                    <a:lnTo>
                      <a:pt x="164" y="2"/>
                    </a:lnTo>
                    <a:lnTo>
                      <a:pt x="164" y="2"/>
                    </a:lnTo>
                    <a:lnTo>
                      <a:pt x="166" y="2"/>
                    </a:lnTo>
                    <a:lnTo>
                      <a:pt x="166" y="3"/>
                    </a:lnTo>
                    <a:lnTo>
                      <a:pt x="166" y="3"/>
                    </a:lnTo>
                    <a:lnTo>
                      <a:pt x="167" y="7"/>
                    </a:lnTo>
                    <a:lnTo>
                      <a:pt x="166" y="9"/>
                    </a:lnTo>
                    <a:lnTo>
                      <a:pt x="163" y="11"/>
                    </a:lnTo>
                    <a:lnTo>
                      <a:pt x="161" y="12"/>
                    </a:lnTo>
                    <a:lnTo>
                      <a:pt x="158" y="13"/>
                    </a:lnTo>
                    <a:lnTo>
                      <a:pt x="155" y="15"/>
                    </a:lnTo>
                    <a:lnTo>
                      <a:pt x="152" y="17"/>
                    </a:lnTo>
                    <a:lnTo>
                      <a:pt x="152" y="20"/>
                    </a:lnTo>
                    <a:lnTo>
                      <a:pt x="151" y="30"/>
                    </a:lnTo>
                    <a:lnTo>
                      <a:pt x="149" y="38"/>
                    </a:lnTo>
                    <a:lnTo>
                      <a:pt x="148" y="47"/>
                    </a:lnTo>
                    <a:lnTo>
                      <a:pt x="143" y="55"/>
                    </a:lnTo>
                    <a:lnTo>
                      <a:pt x="136" y="72"/>
                    </a:lnTo>
                    <a:lnTo>
                      <a:pt x="127" y="86"/>
                    </a:lnTo>
                    <a:lnTo>
                      <a:pt x="118" y="101"/>
                    </a:lnTo>
                    <a:lnTo>
                      <a:pt x="110" y="118"/>
                    </a:lnTo>
                    <a:lnTo>
                      <a:pt x="107" y="126"/>
                    </a:lnTo>
                    <a:lnTo>
                      <a:pt x="104" y="135"/>
                    </a:lnTo>
                    <a:lnTo>
                      <a:pt x="103" y="144"/>
                    </a:lnTo>
                    <a:lnTo>
                      <a:pt x="103" y="153"/>
                    </a:lnTo>
                    <a:lnTo>
                      <a:pt x="100" y="166"/>
                    </a:lnTo>
                    <a:lnTo>
                      <a:pt x="97" y="179"/>
                    </a:lnTo>
                    <a:lnTo>
                      <a:pt x="94" y="192"/>
                    </a:lnTo>
                    <a:lnTo>
                      <a:pt x="91" y="203"/>
                    </a:lnTo>
                    <a:lnTo>
                      <a:pt x="87" y="216"/>
                    </a:lnTo>
                    <a:lnTo>
                      <a:pt x="83" y="229"/>
                    </a:lnTo>
                    <a:lnTo>
                      <a:pt x="78" y="241"/>
                    </a:lnTo>
                    <a:lnTo>
                      <a:pt x="71" y="253"/>
                    </a:lnTo>
                    <a:lnTo>
                      <a:pt x="69" y="272"/>
                    </a:lnTo>
                    <a:lnTo>
                      <a:pt x="66" y="291"/>
                    </a:lnTo>
                    <a:lnTo>
                      <a:pt x="63" y="311"/>
                    </a:lnTo>
                    <a:lnTo>
                      <a:pt x="60" y="331"/>
                    </a:lnTo>
                    <a:lnTo>
                      <a:pt x="56" y="351"/>
                    </a:lnTo>
                    <a:lnTo>
                      <a:pt x="51" y="371"/>
                    </a:lnTo>
                    <a:lnTo>
                      <a:pt x="48" y="391"/>
                    </a:lnTo>
                    <a:lnTo>
                      <a:pt x="45" y="4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14" name="Freeform 214"/>
              <p:cNvSpPr>
                <a:spLocks/>
              </p:cNvSpPr>
              <p:nvPr/>
            </p:nvSpPr>
            <p:spPr bwMode="auto">
              <a:xfrm>
                <a:off x="82" y="1057"/>
                <a:ext cx="922" cy="2576"/>
              </a:xfrm>
              <a:custGeom>
                <a:avLst/>
                <a:gdLst>
                  <a:gd name="T0" fmla="*/ 83 w 922"/>
                  <a:gd name="T1" fmla="*/ 152 h 2576"/>
                  <a:gd name="T2" fmla="*/ 100 w 922"/>
                  <a:gd name="T3" fmla="*/ 250 h 2576"/>
                  <a:gd name="T4" fmla="*/ 98 w 922"/>
                  <a:gd name="T5" fmla="*/ 340 h 2576"/>
                  <a:gd name="T6" fmla="*/ 101 w 922"/>
                  <a:gd name="T7" fmla="*/ 488 h 2576"/>
                  <a:gd name="T8" fmla="*/ 107 w 922"/>
                  <a:gd name="T9" fmla="*/ 579 h 2576"/>
                  <a:gd name="T10" fmla="*/ 122 w 922"/>
                  <a:gd name="T11" fmla="*/ 647 h 2576"/>
                  <a:gd name="T12" fmla="*/ 137 w 922"/>
                  <a:gd name="T13" fmla="*/ 696 h 2576"/>
                  <a:gd name="T14" fmla="*/ 167 w 922"/>
                  <a:gd name="T15" fmla="*/ 792 h 2576"/>
                  <a:gd name="T16" fmla="*/ 222 w 922"/>
                  <a:gd name="T17" fmla="*/ 915 h 2576"/>
                  <a:gd name="T18" fmla="*/ 347 w 922"/>
                  <a:gd name="T19" fmla="*/ 1109 h 2576"/>
                  <a:gd name="T20" fmla="*/ 380 w 922"/>
                  <a:gd name="T21" fmla="*/ 1157 h 2576"/>
                  <a:gd name="T22" fmla="*/ 413 w 922"/>
                  <a:gd name="T23" fmla="*/ 1207 h 2576"/>
                  <a:gd name="T24" fmla="*/ 446 w 922"/>
                  <a:gd name="T25" fmla="*/ 1252 h 2576"/>
                  <a:gd name="T26" fmla="*/ 473 w 922"/>
                  <a:gd name="T27" fmla="*/ 1285 h 2576"/>
                  <a:gd name="T28" fmla="*/ 488 w 922"/>
                  <a:gd name="T29" fmla="*/ 1307 h 2576"/>
                  <a:gd name="T30" fmla="*/ 515 w 922"/>
                  <a:gd name="T31" fmla="*/ 1349 h 2576"/>
                  <a:gd name="T32" fmla="*/ 530 w 922"/>
                  <a:gd name="T33" fmla="*/ 1372 h 2576"/>
                  <a:gd name="T34" fmla="*/ 541 w 922"/>
                  <a:gd name="T35" fmla="*/ 1384 h 2576"/>
                  <a:gd name="T36" fmla="*/ 627 w 922"/>
                  <a:gd name="T37" fmla="*/ 1522 h 2576"/>
                  <a:gd name="T38" fmla="*/ 696 w 922"/>
                  <a:gd name="T39" fmla="*/ 1650 h 2576"/>
                  <a:gd name="T40" fmla="*/ 741 w 922"/>
                  <a:gd name="T41" fmla="*/ 1760 h 2576"/>
                  <a:gd name="T42" fmla="*/ 800 w 922"/>
                  <a:gd name="T43" fmla="*/ 1919 h 2576"/>
                  <a:gd name="T44" fmla="*/ 845 w 922"/>
                  <a:gd name="T45" fmla="*/ 2068 h 2576"/>
                  <a:gd name="T46" fmla="*/ 854 w 922"/>
                  <a:gd name="T47" fmla="*/ 2122 h 2576"/>
                  <a:gd name="T48" fmla="*/ 880 w 922"/>
                  <a:gd name="T49" fmla="*/ 2193 h 2576"/>
                  <a:gd name="T50" fmla="*/ 904 w 922"/>
                  <a:gd name="T51" fmla="*/ 2277 h 2576"/>
                  <a:gd name="T52" fmla="*/ 903 w 922"/>
                  <a:gd name="T53" fmla="*/ 2294 h 2576"/>
                  <a:gd name="T54" fmla="*/ 918 w 922"/>
                  <a:gd name="T55" fmla="*/ 2355 h 2576"/>
                  <a:gd name="T56" fmla="*/ 922 w 922"/>
                  <a:gd name="T57" fmla="*/ 2502 h 2576"/>
                  <a:gd name="T58" fmla="*/ 832 w 922"/>
                  <a:gd name="T59" fmla="*/ 2568 h 2576"/>
                  <a:gd name="T60" fmla="*/ 836 w 922"/>
                  <a:gd name="T61" fmla="*/ 2553 h 2576"/>
                  <a:gd name="T62" fmla="*/ 824 w 922"/>
                  <a:gd name="T63" fmla="*/ 2283 h 2576"/>
                  <a:gd name="T64" fmla="*/ 793 w 922"/>
                  <a:gd name="T65" fmla="*/ 2125 h 2576"/>
                  <a:gd name="T66" fmla="*/ 776 w 922"/>
                  <a:gd name="T67" fmla="*/ 2047 h 2576"/>
                  <a:gd name="T68" fmla="*/ 759 w 922"/>
                  <a:gd name="T69" fmla="*/ 1974 h 2576"/>
                  <a:gd name="T70" fmla="*/ 738 w 922"/>
                  <a:gd name="T71" fmla="*/ 1906 h 2576"/>
                  <a:gd name="T72" fmla="*/ 731 w 922"/>
                  <a:gd name="T73" fmla="*/ 1882 h 2576"/>
                  <a:gd name="T74" fmla="*/ 714 w 922"/>
                  <a:gd name="T75" fmla="*/ 1851 h 2576"/>
                  <a:gd name="T76" fmla="*/ 686 w 922"/>
                  <a:gd name="T77" fmla="*/ 1763 h 2576"/>
                  <a:gd name="T78" fmla="*/ 669 w 922"/>
                  <a:gd name="T79" fmla="*/ 1697 h 2576"/>
                  <a:gd name="T80" fmla="*/ 653 w 922"/>
                  <a:gd name="T81" fmla="*/ 1644 h 2576"/>
                  <a:gd name="T82" fmla="*/ 625 w 922"/>
                  <a:gd name="T83" fmla="*/ 1595 h 2576"/>
                  <a:gd name="T84" fmla="*/ 606 w 922"/>
                  <a:gd name="T85" fmla="*/ 1561 h 2576"/>
                  <a:gd name="T86" fmla="*/ 603 w 922"/>
                  <a:gd name="T87" fmla="*/ 1552 h 2576"/>
                  <a:gd name="T88" fmla="*/ 570 w 922"/>
                  <a:gd name="T89" fmla="*/ 1493 h 2576"/>
                  <a:gd name="T90" fmla="*/ 509 w 922"/>
                  <a:gd name="T91" fmla="*/ 1388 h 2576"/>
                  <a:gd name="T92" fmla="*/ 342 w 922"/>
                  <a:gd name="T93" fmla="*/ 1177 h 2576"/>
                  <a:gd name="T94" fmla="*/ 170 w 922"/>
                  <a:gd name="T95" fmla="*/ 983 h 2576"/>
                  <a:gd name="T96" fmla="*/ 92 w 922"/>
                  <a:gd name="T97" fmla="*/ 863 h 2576"/>
                  <a:gd name="T98" fmla="*/ 51 w 922"/>
                  <a:gd name="T99" fmla="*/ 765 h 2576"/>
                  <a:gd name="T100" fmla="*/ 36 w 922"/>
                  <a:gd name="T101" fmla="*/ 703 h 2576"/>
                  <a:gd name="T102" fmla="*/ 23 w 922"/>
                  <a:gd name="T103" fmla="*/ 621 h 2576"/>
                  <a:gd name="T104" fmla="*/ 14 w 922"/>
                  <a:gd name="T105" fmla="*/ 544 h 2576"/>
                  <a:gd name="T106" fmla="*/ 6 w 922"/>
                  <a:gd name="T107" fmla="*/ 491 h 2576"/>
                  <a:gd name="T108" fmla="*/ 0 w 922"/>
                  <a:gd name="T109" fmla="*/ 437 h 2576"/>
                  <a:gd name="T110" fmla="*/ 6 w 922"/>
                  <a:gd name="T111" fmla="*/ 416 h 2576"/>
                  <a:gd name="T112" fmla="*/ 15 w 922"/>
                  <a:gd name="T113" fmla="*/ 371 h 2576"/>
                  <a:gd name="T114" fmla="*/ 27 w 922"/>
                  <a:gd name="T115" fmla="*/ 285 h 2576"/>
                  <a:gd name="T116" fmla="*/ 32 w 922"/>
                  <a:gd name="T117" fmla="*/ 225 h 2576"/>
                  <a:gd name="T118" fmla="*/ 35 w 922"/>
                  <a:gd name="T119" fmla="*/ 118 h 2576"/>
                  <a:gd name="T120" fmla="*/ 59 w 922"/>
                  <a:gd name="T121" fmla="*/ 0 h 2576"/>
                  <a:gd name="T122" fmla="*/ 70 w 922"/>
                  <a:gd name="T123" fmla="*/ 68 h 2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22" h="2576">
                    <a:moveTo>
                      <a:pt x="82" y="108"/>
                    </a:moveTo>
                    <a:lnTo>
                      <a:pt x="80" y="120"/>
                    </a:lnTo>
                    <a:lnTo>
                      <a:pt x="80" y="130"/>
                    </a:lnTo>
                    <a:lnTo>
                      <a:pt x="82" y="142"/>
                    </a:lnTo>
                    <a:lnTo>
                      <a:pt x="83" y="152"/>
                    </a:lnTo>
                    <a:lnTo>
                      <a:pt x="88" y="174"/>
                    </a:lnTo>
                    <a:lnTo>
                      <a:pt x="92" y="195"/>
                    </a:lnTo>
                    <a:lnTo>
                      <a:pt x="97" y="217"/>
                    </a:lnTo>
                    <a:lnTo>
                      <a:pt x="100" y="239"/>
                    </a:lnTo>
                    <a:lnTo>
                      <a:pt x="100" y="250"/>
                    </a:lnTo>
                    <a:lnTo>
                      <a:pt x="100" y="261"/>
                    </a:lnTo>
                    <a:lnTo>
                      <a:pt x="98" y="272"/>
                    </a:lnTo>
                    <a:lnTo>
                      <a:pt x="95" y="284"/>
                    </a:lnTo>
                    <a:lnTo>
                      <a:pt x="98" y="311"/>
                    </a:lnTo>
                    <a:lnTo>
                      <a:pt x="98" y="340"/>
                    </a:lnTo>
                    <a:lnTo>
                      <a:pt x="98" y="369"/>
                    </a:lnTo>
                    <a:lnTo>
                      <a:pt x="98" y="399"/>
                    </a:lnTo>
                    <a:lnTo>
                      <a:pt x="98" y="429"/>
                    </a:lnTo>
                    <a:lnTo>
                      <a:pt x="100" y="458"/>
                    </a:lnTo>
                    <a:lnTo>
                      <a:pt x="101" y="488"/>
                    </a:lnTo>
                    <a:lnTo>
                      <a:pt x="107" y="517"/>
                    </a:lnTo>
                    <a:lnTo>
                      <a:pt x="107" y="533"/>
                    </a:lnTo>
                    <a:lnTo>
                      <a:pt x="107" y="549"/>
                    </a:lnTo>
                    <a:lnTo>
                      <a:pt x="107" y="564"/>
                    </a:lnTo>
                    <a:lnTo>
                      <a:pt x="107" y="579"/>
                    </a:lnTo>
                    <a:lnTo>
                      <a:pt x="109" y="593"/>
                    </a:lnTo>
                    <a:lnTo>
                      <a:pt x="112" y="607"/>
                    </a:lnTo>
                    <a:lnTo>
                      <a:pt x="115" y="623"/>
                    </a:lnTo>
                    <a:lnTo>
                      <a:pt x="119" y="638"/>
                    </a:lnTo>
                    <a:lnTo>
                      <a:pt x="122" y="647"/>
                    </a:lnTo>
                    <a:lnTo>
                      <a:pt x="127" y="658"/>
                    </a:lnTo>
                    <a:lnTo>
                      <a:pt x="128" y="667"/>
                    </a:lnTo>
                    <a:lnTo>
                      <a:pt x="131" y="677"/>
                    </a:lnTo>
                    <a:lnTo>
                      <a:pt x="134" y="686"/>
                    </a:lnTo>
                    <a:lnTo>
                      <a:pt x="137" y="696"/>
                    </a:lnTo>
                    <a:lnTo>
                      <a:pt x="142" y="705"/>
                    </a:lnTo>
                    <a:lnTo>
                      <a:pt x="146" y="714"/>
                    </a:lnTo>
                    <a:lnTo>
                      <a:pt x="152" y="742"/>
                    </a:lnTo>
                    <a:lnTo>
                      <a:pt x="158" y="767"/>
                    </a:lnTo>
                    <a:lnTo>
                      <a:pt x="167" y="792"/>
                    </a:lnTo>
                    <a:lnTo>
                      <a:pt x="176" y="818"/>
                    </a:lnTo>
                    <a:lnTo>
                      <a:pt x="187" y="842"/>
                    </a:lnTo>
                    <a:lnTo>
                      <a:pt x="198" y="867"/>
                    </a:lnTo>
                    <a:lnTo>
                      <a:pt x="210" y="892"/>
                    </a:lnTo>
                    <a:lnTo>
                      <a:pt x="222" y="915"/>
                    </a:lnTo>
                    <a:lnTo>
                      <a:pt x="250" y="961"/>
                    </a:lnTo>
                    <a:lnTo>
                      <a:pt x="279" y="1008"/>
                    </a:lnTo>
                    <a:lnTo>
                      <a:pt x="309" y="1053"/>
                    </a:lnTo>
                    <a:lnTo>
                      <a:pt x="339" y="1098"/>
                    </a:lnTo>
                    <a:lnTo>
                      <a:pt x="347" y="1109"/>
                    </a:lnTo>
                    <a:lnTo>
                      <a:pt x="353" y="1118"/>
                    </a:lnTo>
                    <a:lnTo>
                      <a:pt x="360" y="1128"/>
                    </a:lnTo>
                    <a:lnTo>
                      <a:pt x="366" y="1137"/>
                    </a:lnTo>
                    <a:lnTo>
                      <a:pt x="374" y="1146"/>
                    </a:lnTo>
                    <a:lnTo>
                      <a:pt x="380" y="1157"/>
                    </a:lnTo>
                    <a:lnTo>
                      <a:pt x="387" y="1166"/>
                    </a:lnTo>
                    <a:lnTo>
                      <a:pt x="395" y="1176"/>
                    </a:lnTo>
                    <a:lnTo>
                      <a:pt x="398" y="1186"/>
                    </a:lnTo>
                    <a:lnTo>
                      <a:pt x="404" y="1197"/>
                    </a:lnTo>
                    <a:lnTo>
                      <a:pt x="413" y="1207"/>
                    </a:lnTo>
                    <a:lnTo>
                      <a:pt x="421" y="1216"/>
                    </a:lnTo>
                    <a:lnTo>
                      <a:pt x="428" y="1225"/>
                    </a:lnTo>
                    <a:lnTo>
                      <a:pt x="436" y="1234"/>
                    </a:lnTo>
                    <a:lnTo>
                      <a:pt x="442" y="1243"/>
                    </a:lnTo>
                    <a:lnTo>
                      <a:pt x="446" y="1252"/>
                    </a:lnTo>
                    <a:lnTo>
                      <a:pt x="466" y="1272"/>
                    </a:lnTo>
                    <a:lnTo>
                      <a:pt x="467" y="1274"/>
                    </a:lnTo>
                    <a:lnTo>
                      <a:pt x="469" y="1278"/>
                    </a:lnTo>
                    <a:lnTo>
                      <a:pt x="470" y="1281"/>
                    </a:lnTo>
                    <a:lnTo>
                      <a:pt x="473" y="1285"/>
                    </a:lnTo>
                    <a:lnTo>
                      <a:pt x="476" y="1287"/>
                    </a:lnTo>
                    <a:lnTo>
                      <a:pt x="479" y="1291"/>
                    </a:lnTo>
                    <a:lnTo>
                      <a:pt x="481" y="1295"/>
                    </a:lnTo>
                    <a:lnTo>
                      <a:pt x="482" y="1299"/>
                    </a:lnTo>
                    <a:lnTo>
                      <a:pt x="488" y="1307"/>
                    </a:lnTo>
                    <a:lnTo>
                      <a:pt x="494" y="1316"/>
                    </a:lnTo>
                    <a:lnTo>
                      <a:pt x="499" y="1323"/>
                    </a:lnTo>
                    <a:lnTo>
                      <a:pt x="505" y="1332"/>
                    </a:lnTo>
                    <a:lnTo>
                      <a:pt x="511" y="1341"/>
                    </a:lnTo>
                    <a:lnTo>
                      <a:pt x="515" y="1349"/>
                    </a:lnTo>
                    <a:lnTo>
                      <a:pt x="523" y="1357"/>
                    </a:lnTo>
                    <a:lnTo>
                      <a:pt x="529" y="1365"/>
                    </a:lnTo>
                    <a:lnTo>
                      <a:pt x="527" y="1367"/>
                    </a:lnTo>
                    <a:lnTo>
                      <a:pt x="529" y="1370"/>
                    </a:lnTo>
                    <a:lnTo>
                      <a:pt x="530" y="1372"/>
                    </a:lnTo>
                    <a:lnTo>
                      <a:pt x="534" y="1374"/>
                    </a:lnTo>
                    <a:lnTo>
                      <a:pt x="537" y="1376"/>
                    </a:lnTo>
                    <a:lnTo>
                      <a:pt x="540" y="1379"/>
                    </a:lnTo>
                    <a:lnTo>
                      <a:pt x="541" y="1382"/>
                    </a:lnTo>
                    <a:lnTo>
                      <a:pt x="541" y="1384"/>
                    </a:lnTo>
                    <a:lnTo>
                      <a:pt x="558" y="1413"/>
                    </a:lnTo>
                    <a:lnTo>
                      <a:pt x="576" y="1440"/>
                    </a:lnTo>
                    <a:lnTo>
                      <a:pt x="592" y="1468"/>
                    </a:lnTo>
                    <a:lnTo>
                      <a:pt x="609" y="1495"/>
                    </a:lnTo>
                    <a:lnTo>
                      <a:pt x="627" y="1522"/>
                    </a:lnTo>
                    <a:lnTo>
                      <a:pt x="643" y="1550"/>
                    </a:lnTo>
                    <a:lnTo>
                      <a:pt x="660" y="1577"/>
                    </a:lnTo>
                    <a:lnTo>
                      <a:pt x="675" y="1604"/>
                    </a:lnTo>
                    <a:lnTo>
                      <a:pt x="686" y="1627"/>
                    </a:lnTo>
                    <a:lnTo>
                      <a:pt x="696" y="1650"/>
                    </a:lnTo>
                    <a:lnTo>
                      <a:pt x="705" y="1671"/>
                    </a:lnTo>
                    <a:lnTo>
                      <a:pt x="716" y="1693"/>
                    </a:lnTo>
                    <a:lnTo>
                      <a:pt x="725" y="1715"/>
                    </a:lnTo>
                    <a:lnTo>
                      <a:pt x="734" y="1737"/>
                    </a:lnTo>
                    <a:lnTo>
                      <a:pt x="741" y="1760"/>
                    </a:lnTo>
                    <a:lnTo>
                      <a:pt x="750" y="1784"/>
                    </a:lnTo>
                    <a:lnTo>
                      <a:pt x="764" y="1817"/>
                    </a:lnTo>
                    <a:lnTo>
                      <a:pt x="776" y="1851"/>
                    </a:lnTo>
                    <a:lnTo>
                      <a:pt x="788" y="1886"/>
                    </a:lnTo>
                    <a:lnTo>
                      <a:pt x="800" y="1919"/>
                    </a:lnTo>
                    <a:lnTo>
                      <a:pt x="811" y="1953"/>
                    </a:lnTo>
                    <a:lnTo>
                      <a:pt x="821" y="1988"/>
                    </a:lnTo>
                    <a:lnTo>
                      <a:pt x="830" y="2023"/>
                    </a:lnTo>
                    <a:lnTo>
                      <a:pt x="839" y="2058"/>
                    </a:lnTo>
                    <a:lnTo>
                      <a:pt x="845" y="2068"/>
                    </a:lnTo>
                    <a:lnTo>
                      <a:pt x="848" y="2080"/>
                    </a:lnTo>
                    <a:lnTo>
                      <a:pt x="850" y="2090"/>
                    </a:lnTo>
                    <a:lnTo>
                      <a:pt x="851" y="2102"/>
                    </a:lnTo>
                    <a:lnTo>
                      <a:pt x="853" y="2112"/>
                    </a:lnTo>
                    <a:lnTo>
                      <a:pt x="854" y="2122"/>
                    </a:lnTo>
                    <a:lnTo>
                      <a:pt x="859" y="2133"/>
                    </a:lnTo>
                    <a:lnTo>
                      <a:pt x="865" y="2142"/>
                    </a:lnTo>
                    <a:lnTo>
                      <a:pt x="871" y="2158"/>
                    </a:lnTo>
                    <a:lnTo>
                      <a:pt x="875" y="2177"/>
                    </a:lnTo>
                    <a:lnTo>
                      <a:pt x="880" y="2193"/>
                    </a:lnTo>
                    <a:lnTo>
                      <a:pt x="885" y="2210"/>
                    </a:lnTo>
                    <a:lnTo>
                      <a:pt x="889" y="2227"/>
                    </a:lnTo>
                    <a:lnTo>
                      <a:pt x="894" y="2244"/>
                    </a:lnTo>
                    <a:lnTo>
                      <a:pt x="898" y="2261"/>
                    </a:lnTo>
                    <a:lnTo>
                      <a:pt x="904" y="2277"/>
                    </a:lnTo>
                    <a:lnTo>
                      <a:pt x="906" y="2280"/>
                    </a:lnTo>
                    <a:lnTo>
                      <a:pt x="906" y="2284"/>
                    </a:lnTo>
                    <a:lnTo>
                      <a:pt x="904" y="2288"/>
                    </a:lnTo>
                    <a:lnTo>
                      <a:pt x="903" y="2290"/>
                    </a:lnTo>
                    <a:lnTo>
                      <a:pt x="903" y="2294"/>
                    </a:lnTo>
                    <a:lnTo>
                      <a:pt x="903" y="2297"/>
                    </a:lnTo>
                    <a:lnTo>
                      <a:pt x="906" y="2298"/>
                    </a:lnTo>
                    <a:lnTo>
                      <a:pt x="912" y="2299"/>
                    </a:lnTo>
                    <a:lnTo>
                      <a:pt x="915" y="2326"/>
                    </a:lnTo>
                    <a:lnTo>
                      <a:pt x="918" y="2355"/>
                    </a:lnTo>
                    <a:lnTo>
                      <a:pt x="921" y="2383"/>
                    </a:lnTo>
                    <a:lnTo>
                      <a:pt x="922" y="2413"/>
                    </a:lnTo>
                    <a:lnTo>
                      <a:pt x="922" y="2443"/>
                    </a:lnTo>
                    <a:lnTo>
                      <a:pt x="922" y="2473"/>
                    </a:lnTo>
                    <a:lnTo>
                      <a:pt x="922" y="2502"/>
                    </a:lnTo>
                    <a:lnTo>
                      <a:pt x="922" y="2531"/>
                    </a:lnTo>
                    <a:lnTo>
                      <a:pt x="839" y="2576"/>
                    </a:lnTo>
                    <a:lnTo>
                      <a:pt x="835" y="2573"/>
                    </a:lnTo>
                    <a:lnTo>
                      <a:pt x="833" y="2571"/>
                    </a:lnTo>
                    <a:lnTo>
                      <a:pt x="832" y="2568"/>
                    </a:lnTo>
                    <a:lnTo>
                      <a:pt x="832" y="2566"/>
                    </a:lnTo>
                    <a:lnTo>
                      <a:pt x="833" y="2563"/>
                    </a:lnTo>
                    <a:lnTo>
                      <a:pt x="835" y="2560"/>
                    </a:lnTo>
                    <a:lnTo>
                      <a:pt x="835" y="2557"/>
                    </a:lnTo>
                    <a:lnTo>
                      <a:pt x="836" y="2553"/>
                    </a:lnTo>
                    <a:lnTo>
                      <a:pt x="833" y="2500"/>
                    </a:lnTo>
                    <a:lnTo>
                      <a:pt x="832" y="2445"/>
                    </a:lnTo>
                    <a:lnTo>
                      <a:pt x="830" y="2391"/>
                    </a:lnTo>
                    <a:lnTo>
                      <a:pt x="827" y="2337"/>
                    </a:lnTo>
                    <a:lnTo>
                      <a:pt x="824" y="2283"/>
                    </a:lnTo>
                    <a:lnTo>
                      <a:pt x="817" y="2230"/>
                    </a:lnTo>
                    <a:lnTo>
                      <a:pt x="812" y="2202"/>
                    </a:lnTo>
                    <a:lnTo>
                      <a:pt x="808" y="2177"/>
                    </a:lnTo>
                    <a:lnTo>
                      <a:pt x="800" y="2151"/>
                    </a:lnTo>
                    <a:lnTo>
                      <a:pt x="793" y="2125"/>
                    </a:lnTo>
                    <a:lnTo>
                      <a:pt x="788" y="2109"/>
                    </a:lnTo>
                    <a:lnTo>
                      <a:pt x="784" y="2093"/>
                    </a:lnTo>
                    <a:lnTo>
                      <a:pt x="781" y="2077"/>
                    </a:lnTo>
                    <a:lnTo>
                      <a:pt x="779" y="2061"/>
                    </a:lnTo>
                    <a:lnTo>
                      <a:pt x="776" y="2047"/>
                    </a:lnTo>
                    <a:lnTo>
                      <a:pt x="775" y="2032"/>
                    </a:lnTo>
                    <a:lnTo>
                      <a:pt x="772" y="2016"/>
                    </a:lnTo>
                    <a:lnTo>
                      <a:pt x="767" y="2001"/>
                    </a:lnTo>
                    <a:lnTo>
                      <a:pt x="762" y="1988"/>
                    </a:lnTo>
                    <a:lnTo>
                      <a:pt x="759" y="1974"/>
                    </a:lnTo>
                    <a:lnTo>
                      <a:pt x="755" y="1961"/>
                    </a:lnTo>
                    <a:lnTo>
                      <a:pt x="752" y="1946"/>
                    </a:lnTo>
                    <a:lnTo>
                      <a:pt x="749" y="1932"/>
                    </a:lnTo>
                    <a:lnTo>
                      <a:pt x="744" y="1919"/>
                    </a:lnTo>
                    <a:lnTo>
                      <a:pt x="738" y="1906"/>
                    </a:lnTo>
                    <a:lnTo>
                      <a:pt x="732" y="1895"/>
                    </a:lnTo>
                    <a:lnTo>
                      <a:pt x="734" y="1892"/>
                    </a:lnTo>
                    <a:lnTo>
                      <a:pt x="734" y="1888"/>
                    </a:lnTo>
                    <a:lnTo>
                      <a:pt x="732" y="1884"/>
                    </a:lnTo>
                    <a:lnTo>
                      <a:pt x="731" y="1882"/>
                    </a:lnTo>
                    <a:lnTo>
                      <a:pt x="729" y="1878"/>
                    </a:lnTo>
                    <a:lnTo>
                      <a:pt x="726" y="1874"/>
                    </a:lnTo>
                    <a:lnTo>
                      <a:pt x="725" y="1871"/>
                    </a:lnTo>
                    <a:lnTo>
                      <a:pt x="722" y="1868"/>
                    </a:lnTo>
                    <a:lnTo>
                      <a:pt x="714" y="1851"/>
                    </a:lnTo>
                    <a:lnTo>
                      <a:pt x="708" y="1834"/>
                    </a:lnTo>
                    <a:lnTo>
                      <a:pt x="702" y="1816"/>
                    </a:lnTo>
                    <a:lnTo>
                      <a:pt x="696" y="1798"/>
                    </a:lnTo>
                    <a:lnTo>
                      <a:pt x="692" y="1781"/>
                    </a:lnTo>
                    <a:lnTo>
                      <a:pt x="686" y="1763"/>
                    </a:lnTo>
                    <a:lnTo>
                      <a:pt x="681" y="1745"/>
                    </a:lnTo>
                    <a:lnTo>
                      <a:pt x="675" y="1728"/>
                    </a:lnTo>
                    <a:lnTo>
                      <a:pt x="674" y="1718"/>
                    </a:lnTo>
                    <a:lnTo>
                      <a:pt x="672" y="1707"/>
                    </a:lnTo>
                    <a:lnTo>
                      <a:pt x="669" y="1697"/>
                    </a:lnTo>
                    <a:lnTo>
                      <a:pt x="666" y="1687"/>
                    </a:lnTo>
                    <a:lnTo>
                      <a:pt x="663" y="1675"/>
                    </a:lnTo>
                    <a:lnTo>
                      <a:pt x="659" y="1665"/>
                    </a:lnTo>
                    <a:lnTo>
                      <a:pt x="656" y="1654"/>
                    </a:lnTo>
                    <a:lnTo>
                      <a:pt x="653" y="1644"/>
                    </a:lnTo>
                    <a:lnTo>
                      <a:pt x="646" y="1634"/>
                    </a:lnTo>
                    <a:lnTo>
                      <a:pt x="642" y="1623"/>
                    </a:lnTo>
                    <a:lnTo>
                      <a:pt x="636" y="1614"/>
                    </a:lnTo>
                    <a:lnTo>
                      <a:pt x="631" y="1604"/>
                    </a:lnTo>
                    <a:lnTo>
                      <a:pt x="625" y="1595"/>
                    </a:lnTo>
                    <a:lnTo>
                      <a:pt x="619" y="1584"/>
                    </a:lnTo>
                    <a:lnTo>
                      <a:pt x="615" y="1574"/>
                    </a:lnTo>
                    <a:lnTo>
                      <a:pt x="609" y="1565"/>
                    </a:lnTo>
                    <a:lnTo>
                      <a:pt x="607" y="1564"/>
                    </a:lnTo>
                    <a:lnTo>
                      <a:pt x="606" y="1561"/>
                    </a:lnTo>
                    <a:lnTo>
                      <a:pt x="604" y="1560"/>
                    </a:lnTo>
                    <a:lnTo>
                      <a:pt x="604" y="1559"/>
                    </a:lnTo>
                    <a:lnTo>
                      <a:pt x="603" y="1556"/>
                    </a:lnTo>
                    <a:lnTo>
                      <a:pt x="603" y="1555"/>
                    </a:lnTo>
                    <a:lnTo>
                      <a:pt x="603" y="1552"/>
                    </a:lnTo>
                    <a:lnTo>
                      <a:pt x="603" y="1550"/>
                    </a:lnTo>
                    <a:lnTo>
                      <a:pt x="594" y="1537"/>
                    </a:lnTo>
                    <a:lnTo>
                      <a:pt x="585" y="1522"/>
                    </a:lnTo>
                    <a:lnTo>
                      <a:pt x="577" y="1507"/>
                    </a:lnTo>
                    <a:lnTo>
                      <a:pt x="570" y="1493"/>
                    </a:lnTo>
                    <a:lnTo>
                      <a:pt x="564" y="1477"/>
                    </a:lnTo>
                    <a:lnTo>
                      <a:pt x="556" y="1463"/>
                    </a:lnTo>
                    <a:lnTo>
                      <a:pt x="547" y="1449"/>
                    </a:lnTo>
                    <a:lnTo>
                      <a:pt x="538" y="1435"/>
                    </a:lnTo>
                    <a:lnTo>
                      <a:pt x="509" y="1388"/>
                    </a:lnTo>
                    <a:lnTo>
                      <a:pt x="479" y="1344"/>
                    </a:lnTo>
                    <a:lnTo>
                      <a:pt x="448" y="1300"/>
                    </a:lnTo>
                    <a:lnTo>
                      <a:pt x="414" y="1259"/>
                    </a:lnTo>
                    <a:lnTo>
                      <a:pt x="378" y="1217"/>
                    </a:lnTo>
                    <a:lnTo>
                      <a:pt x="342" y="1177"/>
                    </a:lnTo>
                    <a:lnTo>
                      <a:pt x="305" y="1136"/>
                    </a:lnTo>
                    <a:lnTo>
                      <a:pt x="265" y="1096"/>
                    </a:lnTo>
                    <a:lnTo>
                      <a:pt x="232" y="1060"/>
                    </a:lnTo>
                    <a:lnTo>
                      <a:pt x="201" y="1022"/>
                    </a:lnTo>
                    <a:lnTo>
                      <a:pt x="170" y="983"/>
                    </a:lnTo>
                    <a:lnTo>
                      <a:pt x="142" y="945"/>
                    </a:lnTo>
                    <a:lnTo>
                      <a:pt x="128" y="924"/>
                    </a:lnTo>
                    <a:lnTo>
                      <a:pt x="115" y="904"/>
                    </a:lnTo>
                    <a:lnTo>
                      <a:pt x="103" y="884"/>
                    </a:lnTo>
                    <a:lnTo>
                      <a:pt x="92" y="863"/>
                    </a:lnTo>
                    <a:lnTo>
                      <a:pt x="82" y="841"/>
                    </a:lnTo>
                    <a:lnTo>
                      <a:pt x="73" y="820"/>
                    </a:lnTo>
                    <a:lnTo>
                      <a:pt x="65" y="798"/>
                    </a:lnTo>
                    <a:lnTo>
                      <a:pt x="59" y="777"/>
                    </a:lnTo>
                    <a:lnTo>
                      <a:pt x="51" y="765"/>
                    </a:lnTo>
                    <a:lnTo>
                      <a:pt x="47" y="753"/>
                    </a:lnTo>
                    <a:lnTo>
                      <a:pt x="42" y="740"/>
                    </a:lnTo>
                    <a:lnTo>
                      <a:pt x="41" y="729"/>
                    </a:lnTo>
                    <a:lnTo>
                      <a:pt x="39" y="716"/>
                    </a:lnTo>
                    <a:lnTo>
                      <a:pt x="36" y="703"/>
                    </a:lnTo>
                    <a:lnTo>
                      <a:pt x="33" y="690"/>
                    </a:lnTo>
                    <a:lnTo>
                      <a:pt x="29" y="677"/>
                    </a:lnTo>
                    <a:lnTo>
                      <a:pt x="26" y="660"/>
                    </a:lnTo>
                    <a:lnTo>
                      <a:pt x="24" y="641"/>
                    </a:lnTo>
                    <a:lnTo>
                      <a:pt x="23" y="621"/>
                    </a:lnTo>
                    <a:lnTo>
                      <a:pt x="23" y="602"/>
                    </a:lnTo>
                    <a:lnTo>
                      <a:pt x="21" y="583"/>
                    </a:lnTo>
                    <a:lnTo>
                      <a:pt x="18" y="563"/>
                    </a:lnTo>
                    <a:lnTo>
                      <a:pt x="17" y="553"/>
                    </a:lnTo>
                    <a:lnTo>
                      <a:pt x="14" y="544"/>
                    </a:lnTo>
                    <a:lnTo>
                      <a:pt x="11" y="536"/>
                    </a:lnTo>
                    <a:lnTo>
                      <a:pt x="6" y="527"/>
                    </a:lnTo>
                    <a:lnTo>
                      <a:pt x="6" y="514"/>
                    </a:lnTo>
                    <a:lnTo>
                      <a:pt x="6" y="502"/>
                    </a:lnTo>
                    <a:lnTo>
                      <a:pt x="6" y="491"/>
                    </a:lnTo>
                    <a:lnTo>
                      <a:pt x="5" y="479"/>
                    </a:lnTo>
                    <a:lnTo>
                      <a:pt x="5" y="469"/>
                    </a:lnTo>
                    <a:lnTo>
                      <a:pt x="3" y="458"/>
                    </a:lnTo>
                    <a:lnTo>
                      <a:pt x="2" y="447"/>
                    </a:lnTo>
                    <a:lnTo>
                      <a:pt x="0" y="437"/>
                    </a:lnTo>
                    <a:lnTo>
                      <a:pt x="5" y="433"/>
                    </a:lnTo>
                    <a:lnTo>
                      <a:pt x="6" y="429"/>
                    </a:lnTo>
                    <a:lnTo>
                      <a:pt x="6" y="425"/>
                    </a:lnTo>
                    <a:lnTo>
                      <a:pt x="6" y="421"/>
                    </a:lnTo>
                    <a:lnTo>
                      <a:pt x="6" y="416"/>
                    </a:lnTo>
                    <a:lnTo>
                      <a:pt x="6" y="412"/>
                    </a:lnTo>
                    <a:lnTo>
                      <a:pt x="8" y="408"/>
                    </a:lnTo>
                    <a:lnTo>
                      <a:pt x="9" y="404"/>
                    </a:lnTo>
                    <a:lnTo>
                      <a:pt x="12" y="387"/>
                    </a:lnTo>
                    <a:lnTo>
                      <a:pt x="15" y="371"/>
                    </a:lnTo>
                    <a:lnTo>
                      <a:pt x="20" y="354"/>
                    </a:lnTo>
                    <a:lnTo>
                      <a:pt x="23" y="336"/>
                    </a:lnTo>
                    <a:lnTo>
                      <a:pt x="26" y="319"/>
                    </a:lnTo>
                    <a:lnTo>
                      <a:pt x="27" y="302"/>
                    </a:lnTo>
                    <a:lnTo>
                      <a:pt x="27" y="285"/>
                    </a:lnTo>
                    <a:lnTo>
                      <a:pt x="24" y="268"/>
                    </a:lnTo>
                    <a:lnTo>
                      <a:pt x="27" y="258"/>
                    </a:lnTo>
                    <a:lnTo>
                      <a:pt x="29" y="246"/>
                    </a:lnTo>
                    <a:lnTo>
                      <a:pt x="30" y="235"/>
                    </a:lnTo>
                    <a:lnTo>
                      <a:pt x="32" y="225"/>
                    </a:lnTo>
                    <a:lnTo>
                      <a:pt x="32" y="201"/>
                    </a:lnTo>
                    <a:lnTo>
                      <a:pt x="32" y="177"/>
                    </a:lnTo>
                    <a:lnTo>
                      <a:pt x="32" y="153"/>
                    </a:lnTo>
                    <a:lnTo>
                      <a:pt x="33" y="130"/>
                    </a:lnTo>
                    <a:lnTo>
                      <a:pt x="35" y="118"/>
                    </a:lnTo>
                    <a:lnTo>
                      <a:pt x="38" y="108"/>
                    </a:lnTo>
                    <a:lnTo>
                      <a:pt x="41" y="97"/>
                    </a:lnTo>
                    <a:lnTo>
                      <a:pt x="47" y="86"/>
                    </a:lnTo>
                    <a:lnTo>
                      <a:pt x="50" y="5"/>
                    </a:lnTo>
                    <a:lnTo>
                      <a:pt x="59" y="0"/>
                    </a:lnTo>
                    <a:lnTo>
                      <a:pt x="57" y="15"/>
                    </a:lnTo>
                    <a:lnTo>
                      <a:pt x="59" y="28"/>
                    </a:lnTo>
                    <a:lnTo>
                      <a:pt x="62" y="42"/>
                    </a:lnTo>
                    <a:lnTo>
                      <a:pt x="66" y="55"/>
                    </a:lnTo>
                    <a:lnTo>
                      <a:pt x="70" y="68"/>
                    </a:lnTo>
                    <a:lnTo>
                      <a:pt x="74" y="81"/>
                    </a:lnTo>
                    <a:lnTo>
                      <a:pt x="79" y="95"/>
                    </a:lnTo>
                    <a:lnTo>
                      <a:pt x="82" y="108"/>
                    </a:lnTo>
                    <a:close/>
                  </a:path>
                </a:pathLst>
              </a:custGeom>
              <a:solidFill>
                <a:srgbClr val="C2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15" name="Freeform 215"/>
              <p:cNvSpPr>
                <a:spLocks/>
              </p:cNvSpPr>
              <p:nvPr/>
            </p:nvSpPr>
            <p:spPr bwMode="auto">
              <a:xfrm>
                <a:off x="578" y="2322"/>
                <a:ext cx="137" cy="211"/>
              </a:xfrm>
              <a:custGeom>
                <a:avLst/>
                <a:gdLst>
                  <a:gd name="T0" fmla="*/ 0 w 137"/>
                  <a:gd name="T1" fmla="*/ 8 h 211"/>
                  <a:gd name="T2" fmla="*/ 28 w 137"/>
                  <a:gd name="T3" fmla="*/ 0 h 211"/>
                  <a:gd name="T4" fmla="*/ 31 w 137"/>
                  <a:gd name="T5" fmla="*/ 4 h 211"/>
                  <a:gd name="T6" fmla="*/ 34 w 137"/>
                  <a:gd name="T7" fmla="*/ 8 h 211"/>
                  <a:gd name="T8" fmla="*/ 36 w 137"/>
                  <a:gd name="T9" fmla="*/ 11 h 211"/>
                  <a:gd name="T10" fmla="*/ 39 w 137"/>
                  <a:gd name="T11" fmla="*/ 14 h 211"/>
                  <a:gd name="T12" fmla="*/ 42 w 137"/>
                  <a:gd name="T13" fmla="*/ 18 h 211"/>
                  <a:gd name="T14" fmla="*/ 45 w 137"/>
                  <a:gd name="T15" fmla="*/ 21 h 211"/>
                  <a:gd name="T16" fmla="*/ 48 w 137"/>
                  <a:gd name="T17" fmla="*/ 25 h 211"/>
                  <a:gd name="T18" fmla="*/ 50 w 137"/>
                  <a:gd name="T19" fmla="*/ 29 h 211"/>
                  <a:gd name="T20" fmla="*/ 51 w 137"/>
                  <a:gd name="T21" fmla="*/ 34 h 211"/>
                  <a:gd name="T22" fmla="*/ 53 w 137"/>
                  <a:gd name="T23" fmla="*/ 39 h 211"/>
                  <a:gd name="T24" fmla="*/ 56 w 137"/>
                  <a:gd name="T25" fmla="*/ 44 h 211"/>
                  <a:gd name="T26" fmla="*/ 60 w 137"/>
                  <a:gd name="T27" fmla="*/ 48 h 211"/>
                  <a:gd name="T28" fmla="*/ 63 w 137"/>
                  <a:gd name="T29" fmla="*/ 52 h 211"/>
                  <a:gd name="T30" fmla="*/ 68 w 137"/>
                  <a:gd name="T31" fmla="*/ 57 h 211"/>
                  <a:gd name="T32" fmla="*/ 71 w 137"/>
                  <a:gd name="T33" fmla="*/ 61 h 211"/>
                  <a:gd name="T34" fmla="*/ 72 w 137"/>
                  <a:gd name="T35" fmla="*/ 66 h 211"/>
                  <a:gd name="T36" fmla="*/ 83 w 137"/>
                  <a:gd name="T37" fmla="*/ 83 h 211"/>
                  <a:gd name="T38" fmla="*/ 92 w 137"/>
                  <a:gd name="T39" fmla="*/ 101 h 211"/>
                  <a:gd name="T40" fmla="*/ 99 w 137"/>
                  <a:gd name="T41" fmla="*/ 119 h 211"/>
                  <a:gd name="T42" fmla="*/ 107 w 137"/>
                  <a:gd name="T43" fmla="*/ 137 h 211"/>
                  <a:gd name="T44" fmla="*/ 114 w 137"/>
                  <a:gd name="T45" fmla="*/ 157 h 211"/>
                  <a:gd name="T46" fmla="*/ 120 w 137"/>
                  <a:gd name="T47" fmla="*/ 175 h 211"/>
                  <a:gd name="T48" fmla="*/ 128 w 137"/>
                  <a:gd name="T49" fmla="*/ 193 h 211"/>
                  <a:gd name="T50" fmla="*/ 137 w 137"/>
                  <a:gd name="T51" fmla="*/ 211 h 211"/>
                  <a:gd name="T52" fmla="*/ 129 w 137"/>
                  <a:gd name="T53" fmla="*/ 203 h 211"/>
                  <a:gd name="T54" fmla="*/ 123 w 137"/>
                  <a:gd name="T55" fmla="*/ 195 h 211"/>
                  <a:gd name="T56" fmla="*/ 117 w 137"/>
                  <a:gd name="T57" fmla="*/ 186 h 211"/>
                  <a:gd name="T58" fmla="*/ 111 w 137"/>
                  <a:gd name="T59" fmla="*/ 177 h 211"/>
                  <a:gd name="T60" fmla="*/ 105 w 137"/>
                  <a:gd name="T61" fmla="*/ 168 h 211"/>
                  <a:gd name="T62" fmla="*/ 99 w 137"/>
                  <a:gd name="T63" fmla="*/ 159 h 211"/>
                  <a:gd name="T64" fmla="*/ 95 w 137"/>
                  <a:gd name="T65" fmla="*/ 149 h 211"/>
                  <a:gd name="T66" fmla="*/ 90 w 137"/>
                  <a:gd name="T67" fmla="*/ 140 h 211"/>
                  <a:gd name="T68" fmla="*/ 84 w 137"/>
                  <a:gd name="T69" fmla="*/ 131 h 211"/>
                  <a:gd name="T70" fmla="*/ 78 w 137"/>
                  <a:gd name="T71" fmla="*/ 122 h 211"/>
                  <a:gd name="T72" fmla="*/ 72 w 137"/>
                  <a:gd name="T73" fmla="*/ 113 h 211"/>
                  <a:gd name="T74" fmla="*/ 66 w 137"/>
                  <a:gd name="T75" fmla="*/ 104 h 211"/>
                  <a:gd name="T76" fmla="*/ 62 w 137"/>
                  <a:gd name="T77" fmla="*/ 95 h 211"/>
                  <a:gd name="T78" fmla="*/ 54 w 137"/>
                  <a:gd name="T79" fmla="*/ 87 h 211"/>
                  <a:gd name="T80" fmla="*/ 48 w 137"/>
                  <a:gd name="T81" fmla="*/ 79 h 211"/>
                  <a:gd name="T82" fmla="*/ 39 w 137"/>
                  <a:gd name="T83" fmla="*/ 70 h 211"/>
                  <a:gd name="T84" fmla="*/ 34 w 137"/>
                  <a:gd name="T85" fmla="*/ 62 h 211"/>
                  <a:gd name="T86" fmla="*/ 30 w 137"/>
                  <a:gd name="T87" fmla="*/ 54 h 211"/>
                  <a:gd name="T88" fmla="*/ 25 w 137"/>
                  <a:gd name="T89" fmla="*/ 47 h 211"/>
                  <a:gd name="T90" fmla="*/ 21 w 137"/>
                  <a:gd name="T91" fmla="*/ 39 h 211"/>
                  <a:gd name="T92" fmla="*/ 15 w 137"/>
                  <a:gd name="T93" fmla="*/ 31 h 211"/>
                  <a:gd name="T94" fmla="*/ 10 w 137"/>
                  <a:gd name="T95" fmla="*/ 23 h 211"/>
                  <a:gd name="T96" fmla="*/ 6 w 137"/>
                  <a:gd name="T97" fmla="*/ 16 h 211"/>
                  <a:gd name="T98" fmla="*/ 0 w 137"/>
                  <a:gd name="T99" fmla="*/ 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7" h="211">
                    <a:moveTo>
                      <a:pt x="0" y="8"/>
                    </a:moveTo>
                    <a:lnTo>
                      <a:pt x="28" y="0"/>
                    </a:lnTo>
                    <a:lnTo>
                      <a:pt x="31" y="4"/>
                    </a:lnTo>
                    <a:lnTo>
                      <a:pt x="34" y="8"/>
                    </a:lnTo>
                    <a:lnTo>
                      <a:pt x="36" y="11"/>
                    </a:lnTo>
                    <a:lnTo>
                      <a:pt x="39" y="14"/>
                    </a:lnTo>
                    <a:lnTo>
                      <a:pt x="42" y="18"/>
                    </a:lnTo>
                    <a:lnTo>
                      <a:pt x="45" y="21"/>
                    </a:lnTo>
                    <a:lnTo>
                      <a:pt x="48" y="25"/>
                    </a:lnTo>
                    <a:lnTo>
                      <a:pt x="50" y="29"/>
                    </a:lnTo>
                    <a:lnTo>
                      <a:pt x="51" y="34"/>
                    </a:lnTo>
                    <a:lnTo>
                      <a:pt x="53" y="39"/>
                    </a:lnTo>
                    <a:lnTo>
                      <a:pt x="56" y="44"/>
                    </a:lnTo>
                    <a:lnTo>
                      <a:pt x="60" y="48"/>
                    </a:lnTo>
                    <a:lnTo>
                      <a:pt x="63" y="52"/>
                    </a:lnTo>
                    <a:lnTo>
                      <a:pt x="68" y="57"/>
                    </a:lnTo>
                    <a:lnTo>
                      <a:pt x="71" y="61"/>
                    </a:lnTo>
                    <a:lnTo>
                      <a:pt x="72" y="66"/>
                    </a:lnTo>
                    <a:lnTo>
                      <a:pt x="83" y="83"/>
                    </a:lnTo>
                    <a:lnTo>
                      <a:pt x="92" y="101"/>
                    </a:lnTo>
                    <a:lnTo>
                      <a:pt x="99" y="119"/>
                    </a:lnTo>
                    <a:lnTo>
                      <a:pt x="107" y="137"/>
                    </a:lnTo>
                    <a:lnTo>
                      <a:pt x="114" y="157"/>
                    </a:lnTo>
                    <a:lnTo>
                      <a:pt x="120" y="175"/>
                    </a:lnTo>
                    <a:lnTo>
                      <a:pt x="128" y="193"/>
                    </a:lnTo>
                    <a:lnTo>
                      <a:pt x="137" y="211"/>
                    </a:lnTo>
                    <a:lnTo>
                      <a:pt x="129" y="203"/>
                    </a:lnTo>
                    <a:lnTo>
                      <a:pt x="123" y="195"/>
                    </a:lnTo>
                    <a:lnTo>
                      <a:pt x="117" y="186"/>
                    </a:lnTo>
                    <a:lnTo>
                      <a:pt x="111" y="177"/>
                    </a:lnTo>
                    <a:lnTo>
                      <a:pt x="105" y="168"/>
                    </a:lnTo>
                    <a:lnTo>
                      <a:pt x="99" y="159"/>
                    </a:lnTo>
                    <a:lnTo>
                      <a:pt x="95" y="149"/>
                    </a:lnTo>
                    <a:lnTo>
                      <a:pt x="90" y="140"/>
                    </a:lnTo>
                    <a:lnTo>
                      <a:pt x="84" y="131"/>
                    </a:lnTo>
                    <a:lnTo>
                      <a:pt x="78" y="122"/>
                    </a:lnTo>
                    <a:lnTo>
                      <a:pt x="72" y="113"/>
                    </a:lnTo>
                    <a:lnTo>
                      <a:pt x="66" y="104"/>
                    </a:lnTo>
                    <a:lnTo>
                      <a:pt x="62" y="95"/>
                    </a:lnTo>
                    <a:lnTo>
                      <a:pt x="54" y="87"/>
                    </a:lnTo>
                    <a:lnTo>
                      <a:pt x="48" y="79"/>
                    </a:lnTo>
                    <a:lnTo>
                      <a:pt x="39" y="70"/>
                    </a:lnTo>
                    <a:lnTo>
                      <a:pt x="34" y="62"/>
                    </a:lnTo>
                    <a:lnTo>
                      <a:pt x="30" y="54"/>
                    </a:lnTo>
                    <a:lnTo>
                      <a:pt x="25" y="47"/>
                    </a:lnTo>
                    <a:lnTo>
                      <a:pt x="21" y="39"/>
                    </a:lnTo>
                    <a:lnTo>
                      <a:pt x="15" y="31"/>
                    </a:lnTo>
                    <a:lnTo>
                      <a:pt x="10" y="23"/>
                    </a:lnTo>
                    <a:lnTo>
                      <a:pt x="6" y="16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C4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16" name="Freeform 216"/>
              <p:cNvSpPr>
                <a:spLocks/>
              </p:cNvSpPr>
              <p:nvPr/>
            </p:nvSpPr>
            <p:spPr bwMode="auto">
              <a:xfrm>
                <a:off x="536" y="2264"/>
                <a:ext cx="70" cy="66"/>
              </a:xfrm>
              <a:custGeom>
                <a:avLst/>
                <a:gdLst>
                  <a:gd name="T0" fmla="*/ 70 w 70"/>
                  <a:gd name="T1" fmla="*/ 58 h 66"/>
                  <a:gd name="T2" fmla="*/ 42 w 70"/>
                  <a:gd name="T3" fmla="*/ 66 h 66"/>
                  <a:gd name="T4" fmla="*/ 37 w 70"/>
                  <a:gd name="T5" fmla="*/ 59 h 66"/>
                  <a:gd name="T6" fmla="*/ 33 w 70"/>
                  <a:gd name="T7" fmla="*/ 52 h 66"/>
                  <a:gd name="T8" fmla="*/ 27 w 70"/>
                  <a:gd name="T9" fmla="*/ 44 h 66"/>
                  <a:gd name="T10" fmla="*/ 22 w 70"/>
                  <a:gd name="T11" fmla="*/ 37 h 66"/>
                  <a:gd name="T12" fmla="*/ 16 w 70"/>
                  <a:gd name="T13" fmla="*/ 30 h 66"/>
                  <a:gd name="T14" fmla="*/ 10 w 70"/>
                  <a:gd name="T15" fmla="*/ 22 h 66"/>
                  <a:gd name="T16" fmla="*/ 6 w 70"/>
                  <a:gd name="T17" fmla="*/ 15 h 66"/>
                  <a:gd name="T18" fmla="*/ 0 w 70"/>
                  <a:gd name="T19" fmla="*/ 8 h 66"/>
                  <a:gd name="T20" fmla="*/ 28 w 70"/>
                  <a:gd name="T21" fmla="*/ 0 h 66"/>
                  <a:gd name="T22" fmla="*/ 33 w 70"/>
                  <a:gd name="T23" fmla="*/ 8 h 66"/>
                  <a:gd name="T24" fmla="*/ 39 w 70"/>
                  <a:gd name="T25" fmla="*/ 14 h 66"/>
                  <a:gd name="T26" fmla="*/ 43 w 70"/>
                  <a:gd name="T27" fmla="*/ 22 h 66"/>
                  <a:gd name="T28" fmla="*/ 49 w 70"/>
                  <a:gd name="T29" fmla="*/ 30 h 66"/>
                  <a:gd name="T30" fmla="*/ 54 w 70"/>
                  <a:gd name="T31" fmla="*/ 36 h 66"/>
                  <a:gd name="T32" fmla="*/ 60 w 70"/>
                  <a:gd name="T33" fmla="*/ 44 h 66"/>
                  <a:gd name="T34" fmla="*/ 64 w 70"/>
                  <a:gd name="T35" fmla="*/ 52 h 66"/>
                  <a:gd name="T36" fmla="*/ 70 w 70"/>
                  <a:gd name="T37" fmla="*/ 5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0" h="66">
                    <a:moveTo>
                      <a:pt x="70" y="58"/>
                    </a:moveTo>
                    <a:lnTo>
                      <a:pt x="42" y="66"/>
                    </a:lnTo>
                    <a:lnTo>
                      <a:pt x="37" y="59"/>
                    </a:lnTo>
                    <a:lnTo>
                      <a:pt x="33" y="52"/>
                    </a:lnTo>
                    <a:lnTo>
                      <a:pt x="27" y="44"/>
                    </a:lnTo>
                    <a:lnTo>
                      <a:pt x="22" y="37"/>
                    </a:lnTo>
                    <a:lnTo>
                      <a:pt x="16" y="30"/>
                    </a:lnTo>
                    <a:lnTo>
                      <a:pt x="10" y="22"/>
                    </a:lnTo>
                    <a:lnTo>
                      <a:pt x="6" y="15"/>
                    </a:lnTo>
                    <a:lnTo>
                      <a:pt x="0" y="8"/>
                    </a:lnTo>
                    <a:lnTo>
                      <a:pt x="28" y="0"/>
                    </a:lnTo>
                    <a:lnTo>
                      <a:pt x="33" y="8"/>
                    </a:lnTo>
                    <a:lnTo>
                      <a:pt x="39" y="14"/>
                    </a:lnTo>
                    <a:lnTo>
                      <a:pt x="43" y="22"/>
                    </a:lnTo>
                    <a:lnTo>
                      <a:pt x="49" y="30"/>
                    </a:lnTo>
                    <a:lnTo>
                      <a:pt x="54" y="36"/>
                    </a:lnTo>
                    <a:lnTo>
                      <a:pt x="60" y="44"/>
                    </a:lnTo>
                    <a:lnTo>
                      <a:pt x="64" y="52"/>
                    </a:lnTo>
                    <a:lnTo>
                      <a:pt x="70" y="58"/>
                    </a:lnTo>
                    <a:close/>
                  </a:path>
                </a:pathLst>
              </a:custGeom>
              <a:solidFill>
                <a:srgbClr val="C4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17" name="Freeform 217"/>
              <p:cNvSpPr>
                <a:spLocks/>
              </p:cNvSpPr>
              <p:nvPr/>
            </p:nvSpPr>
            <p:spPr bwMode="auto">
              <a:xfrm>
                <a:off x="492" y="2203"/>
                <a:ext cx="72" cy="69"/>
              </a:xfrm>
              <a:custGeom>
                <a:avLst/>
                <a:gdLst>
                  <a:gd name="T0" fmla="*/ 72 w 72"/>
                  <a:gd name="T1" fmla="*/ 61 h 69"/>
                  <a:gd name="T2" fmla="*/ 44 w 72"/>
                  <a:gd name="T3" fmla="*/ 69 h 69"/>
                  <a:gd name="T4" fmla="*/ 39 w 72"/>
                  <a:gd name="T5" fmla="*/ 62 h 69"/>
                  <a:gd name="T6" fmla="*/ 33 w 72"/>
                  <a:gd name="T7" fmla="*/ 55 h 69"/>
                  <a:gd name="T8" fmla="*/ 27 w 72"/>
                  <a:gd name="T9" fmla="*/ 48 h 69"/>
                  <a:gd name="T10" fmla="*/ 23 w 72"/>
                  <a:gd name="T11" fmla="*/ 40 h 69"/>
                  <a:gd name="T12" fmla="*/ 17 w 72"/>
                  <a:gd name="T13" fmla="*/ 34 h 69"/>
                  <a:gd name="T14" fmla="*/ 11 w 72"/>
                  <a:gd name="T15" fmla="*/ 26 h 69"/>
                  <a:gd name="T16" fmla="*/ 4 w 72"/>
                  <a:gd name="T17" fmla="*/ 18 h 69"/>
                  <a:gd name="T18" fmla="*/ 0 w 72"/>
                  <a:gd name="T19" fmla="*/ 11 h 69"/>
                  <a:gd name="T20" fmla="*/ 39 w 72"/>
                  <a:gd name="T21" fmla="*/ 0 h 69"/>
                  <a:gd name="T22" fmla="*/ 44 w 72"/>
                  <a:gd name="T23" fmla="*/ 8 h 69"/>
                  <a:gd name="T24" fmla="*/ 47 w 72"/>
                  <a:gd name="T25" fmla="*/ 16 h 69"/>
                  <a:gd name="T26" fmla="*/ 51 w 72"/>
                  <a:gd name="T27" fmla="*/ 23 h 69"/>
                  <a:gd name="T28" fmla="*/ 54 w 72"/>
                  <a:gd name="T29" fmla="*/ 31 h 69"/>
                  <a:gd name="T30" fmla="*/ 59 w 72"/>
                  <a:gd name="T31" fmla="*/ 39 h 69"/>
                  <a:gd name="T32" fmla="*/ 63 w 72"/>
                  <a:gd name="T33" fmla="*/ 47 h 69"/>
                  <a:gd name="T34" fmla="*/ 68 w 72"/>
                  <a:gd name="T35" fmla="*/ 53 h 69"/>
                  <a:gd name="T36" fmla="*/ 72 w 72"/>
                  <a:gd name="T37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2" h="69">
                    <a:moveTo>
                      <a:pt x="72" y="61"/>
                    </a:moveTo>
                    <a:lnTo>
                      <a:pt x="44" y="69"/>
                    </a:lnTo>
                    <a:lnTo>
                      <a:pt x="39" y="62"/>
                    </a:lnTo>
                    <a:lnTo>
                      <a:pt x="33" y="55"/>
                    </a:lnTo>
                    <a:lnTo>
                      <a:pt x="27" y="48"/>
                    </a:lnTo>
                    <a:lnTo>
                      <a:pt x="23" y="40"/>
                    </a:lnTo>
                    <a:lnTo>
                      <a:pt x="17" y="34"/>
                    </a:lnTo>
                    <a:lnTo>
                      <a:pt x="11" y="26"/>
                    </a:lnTo>
                    <a:lnTo>
                      <a:pt x="4" y="18"/>
                    </a:lnTo>
                    <a:lnTo>
                      <a:pt x="0" y="11"/>
                    </a:lnTo>
                    <a:lnTo>
                      <a:pt x="39" y="0"/>
                    </a:lnTo>
                    <a:lnTo>
                      <a:pt x="44" y="8"/>
                    </a:lnTo>
                    <a:lnTo>
                      <a:pt x="47" y="16"/>
                    </a:lnTo>
                    <a:lnTo>
                      <a:pt x="51" y="23"/>
                    </a:lnTo>
                    <a:lnTo>
                      <a:pt x="54" y="31"/>
                    </a:lnTo>
                    <a:lnTo>
                      <a:pt x="59" y="39"/>
                    </a:lnTo>
                    <a:lnTo>
                      <a:pt x="63" y="47"/>
                    </a:lnTo>
                    <a:lnTo>
                      <a:pt x="68" y="53"/>
                    </a:lnTo>
                    <a:lnTo>
                      <a:pt x="72" y="61"/>
                    </a:lnTo>
                    <a:close/>
                  </a:path>
                </a:pathLst>
              </a:custGeom>
              <a:solidFill>
                <a:srgbClr val="C7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18" name="Freeform 218"/>
              <p:cNvSpPr>
                <a:spLocks/>
              </p:cNvSpPr>
              <p:nvPr/>
            </p:nvSpPr>
            <p:spPr bwMode="auto">
              <a:xfrm>
                <a:off x="451" y="2141"/>
                <a:ext cx="80" cy="73"/>
              </a:xfrm>
              <a:custGeom>
                <a:avLst/>
                <a:gdLst>
                  <a:gd name="T0" fmla="*/ 80 w 80"/>
                  <a:gd name="T1" fmla="*/ 62 h 73"/>
                  <a:gd name="T2" fmla="*/ 41 w 80"/>
                  <a:gd name="T3" fmla="*/ 73 h 73"/>
                  <a:gd name="T4" fmla="*/ 39 w 80"/>
                  <a:gd name="T5" fmla="*/ 73 h 73"/>
                  <a:gd name="T6" fmla="*/ 39 w 80"/>
                  <a:gd name="T7" fmla="*/ 73 h 73"/>
                  <a:gd name="T8" fmla="*/ 39 w 80"/>
                  <a:gd name="T9" fmla="*/ 73 h 73"/>
                  <a:gd name="T10" fmla="*/ 39 w 80"/>
                  <a:gd name="T11" fmla="*/ 73 h 73"/>
                  <a:gd name="T12" fmla="*/ 39 w 80"/>
                  <a:gd name="T13" fmla="*/ 73 h 73"/>
                  <a:gd name="T14" fmla="*/ 39 w 80"/>
                  <a:gd name="T15" fmla="*/ 73 h 73"/>
                  <a:gd name="T16" fmla="*/ 39 w 80"/>
                  <a:gd name="T17" fmla="*/ 71 h 73"/>
                  <a:gd name="T18" fmla="*/ 39 w 80"/>
                  <a:gd name="T19" fmla="*/ 71 h 73"/>
                  <a:gd name="T20" fmla="*/ 35 w 80"/>
                  <a:gd name="T21" fmla="*/ 65 h 73"/>
                  <a:gd name="T22" fmla="*/ 30 w 80"/>
                  <a:gd name="T23" fmla="*/ 57 h 73"/>
                  <a:gd name="T24" fmla="*/ 26 w 80"/>
                  <a:gd name="T25" fmla="*/ 51 h 73"/>
                  <a:gd name="T26" fmla="*/ 21 w 80"/>
                  <a:gd name="T27" fmla="*/ 44 h 73"/>
                  <a:gd name="T28" fmla="*/ 17 w 80"/>
                  <a:gd name="T29" fmla="*/ 36 h 73"/>
                  <a:gd name="T30" fmla="*/ 11 w 80"/>
                  <a:gd name="T31" fmla="*/ 29 h 73"/>
                  <a:gd name="T32" fmla="*/ 6 w 80"/>
                  <a:gd name="T33" fmla="*/ 22 h 73"/>
                  <a:gd name="T34" fmla="*/ 0 w 80"/>
                  <a:gd name="T35" fmla="*/ 14 h 73"/>
                  <a:gd name="T36" fmla="*/ 47 w 80"/>
                  <a:gd name="T37" fmla="*/ 0 h 73"/>
                  <a:gd name="T38" fmla="*/ 47 w 80"/>
                  <a:gd name="T39" fmla="*/ 1 h 73"/>
                  <a:gd name="T40" fmla="*/ 47 w 80"/>
                  <a:gd name="T41" fmla="*/ 1 h 73"/>
                  <a:gd name="T42" fmla="*/ 47 w 80"/>
                  <a:gd name="T43" fmla="*/ 1 h 73"/>
                  <a:gd name="T44" fmla="*/ 47 w 80"/>
                  <a:gd name="T45" fmla="*/ 1 h 73"/>
                  <a:gd name="T46" fmla="*/ 47 w 80"/>
                  <a:gd name="T47" fmla="*/ 1 h 73"/>
                  <a:gd name="T48" fmla="*/ 47 w 80"/>
                  <a:gd name="T49" fmla="*/ 1 h 73"/>
                  <a:gd name="T50" fmla="*/ 49 w 80"/>
                  <a:gd name="T51" fmla="*/ 3 h 73"/>
                  <a:gd name="T52" fmla="*/ 49 w 80"/>
                  <a:gd name="T53" fmla="*/ 3 h 73"/>
                  <a:gd name="T54" fmla="*/ 53 w 80"/>
                  <a:gd name="T55" fmla="*/ 11 h 73"/>
                  <a:gd name="T56" fmla="*/ 56 w 80"/>
                  <a:gd name="T57" fmla="*/ 17 h 73"/>
                  <a:gd name="T58" fmla="*/ 59 w 80"/>
                  <a:gd name="T59" fmla="*/ 25 h 73"/>
                  <a:gd name="T60" fmla="*/ 62 w 80"/>
                  <a:gd name="T61" fmla="*/ 32 h 73"/>
                  <a:gd name="T62" fmla="*/ 65 w 80"/>
                  <a:gd name="T63" fmla="*/ 39 h 73"/>
                  <a:gd name="T64" fmla="*/ 68 w 80"/>
                  <a:gd name="T65" fmla="*/ 47 h 73"/>
                  <a:gd name="T66" fmla="*/ 73 w 80"/>
                  <a:gd name="T67" fmla="*/ 53 h 73"/>
                  <a:gd name="T68" fmla="*/ 79 w 80"/>
                  <a:gd name="T69" fmla="*/ 60 h 73"/>
                  <a:gd name="T70" fmla="*/ 80 w 80"/>
                  <a:gd name="T71" fmla="*/ 60 h 73"/>
                  <a:gd name="T72" fmla="*/ 80 w 80"/>
                  <a:gd name="T73" fmla="*/ 60 h 73"/>
                  <a:gd name="T74" fmla="*/ 80 w 80"/>
                  <a:gd name="T75" fmla="*/ 60 h 73"/>
                  <a:gd name="T76" fmla="*/ 80 w 80"/>
                  <a:gd name="T77" fmla="*/ 61 h 73"/>
                  <a:gd name="T78" fmla="*/ 80 w 80"/>
                  <a:gd name="T79" fmla="*/ 61 h 73"/>
                  <a:gd name="T80" fmla="*/ 80 w 80"/>
                  <a:gd name="T81" fmla="*/ 61 h 73"/>
                  <a:gd name="T82" fmla="*/ 80 w 80"/>
                  <a:gd name="T83" fmla="*/ 61 h 73"/>
                  <a:gd name="T84" fmla="*/ 80 w 80"/>
                  <a:gd name="T85" fmla="*/ 6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0" h="73">
                    <a:moveTo>
                      <a:pt x="80" y="62"/>
                    </a:moveTo>
                    <a:lnTo>
                      <a:pt x="41" y="73"/>
                    </a:lnTo>
                    <a:lnTo>
                      <a:pt x="39" y="73"/>
                    </a:lnTo>
                    <a:lnTo>
                      <a:pt x="39" y="73"/>
                    </a:lnTo>
                    <a:lnTo>
                      <a:pt x="39" y="73"/>
                    </a:lnTo>
                    <a:lnTo>
                      <a:pt x="39" y="73"/>
                    </a:lnTo>
                    <a:lnTo>
                      <a:pt x="39" y="73"/>
                    </a:lnTo>
                    <a:lnTo>
                      <a:pt x="39" y="73"/>
                    </a:lnTo>
                    <a:lnTo>
                      <a:pt x="39" y="71"/>
                    </a:lnTo>
                    <a:lnTo>
                      <a:pt x="39" y="71"/>
                    </a:lnTo>
                    <a:lnTo>
                      <a:pt x="35" y="65"/>
                    </a:lnTo>
                    <a:lnTo>
                      <a:pt x="30" y="57"/>
                    </a:lnTo>
                    <a:lnTo>
                      <a:pt x="26" y="51"/>
                    </a:lnTo>
                    <a:lnTo>
                      <a:pt x="21" y="44"/>
                    </a:lnTo>
                    <a:lnTo>
                      <a:pt x="17" y="36"/>
                    </a:lnTo>
                    <a:lnTo>
                      <a:pt x="11" y="29"/>
                    </a:lnTo>
                    <a:lnTo>
                      <a:pt x="6" y="22"/>
                    </a:lnTo>
                    <a:lnTo>
                      <a:pt x="0" y="14"/>
                    </a:lnTo>
                    <a:lnTo>
                      <a:pt x="47" y="0"/>
                    </a:lnTo>
                    <a:lnTo>
                      <a:pt x="47" y="1"/>
                    </a:lnTo>
                    <a:lnTo>
                      <a:pt x="47" y="1"/>
                    </a:lnTo>
                    <a:lnTo>
                      <a:pt x="47" y="1"/>
                    </a:lnTo>
                    <a:lnTo>
                      <a:pt x="47" y="1"/>
                    </a:lnTo>
                    <a:lnTo>
                      <a:pt x="47" y="1"/>
                    </a:lnTo>
                    <a:lnTo>
                      <a:pt x="47" y="1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53" y="11"/>
                    </a:lnTo>
                    <a:lnTo>
                      <a:pt x="56" y="17"/>
                    </a:lnTo>
                    <a:lnTo>
                      <a:pt x="59" y="25"/>
                    </a:lnTo>
                    <a:lnTo>
                      <a:pt x="62" y="32"/>
                    </a:lnTo>
                    <a:lnTo>
                      <a:pt x="65" y="39"/>
                    </a:lnTo>
                    <a:lnTo>
                      <a:pt x="68" y="47"/>
                    </a:lnTo>
                    <a:lnTo>
                      <a:pt x="73" y="53"/>
                    </a:lnTo>
                    <a:lnTo>
                      <a:pt x="79" y="60"/>
                    </a:lnTo>
                    <a:lnTo>
                      <a:pt x="80" y="60"/>
                    </a:lnTo>
                    <a:lnTo>
                      <a:pt x="80" y="60"/>
                    </a:lnTo>
                    <a:lnTo>
                      <a:pt x="80" y="60"/>
                    </a:lnTo>
                    <a:lnTo>
                      <a:pt x="80" y="61"/>
                    </a:lnTo>
                    <a:lnTo>
                      <a:pt x="80" y="61"/>
                    </a:lnTo>
                    <a:lnTo>
                      <a:pt x="80" y="61"/>
                    </a:lnTo>
                    <a:lnTo>
                      <a:pt x="80" y="61"/>
                    </a:lnTo>
                    <a:lnTo>
                      <a:pt x="80" y="62"/>
                    </a:lnTo>
                    <a:close/>
                  </a:path>
                </a:pathLst>
              </a:custGeom>
              <a:solidFill>
                <a:srgbClr val="CB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19" name="Freeform 219"/>
              <p:cNvSpPr>
                <a:spLocks/>
              </p:cNvSpPr>
              <p:nvPr/>
            </p:nvSpPr>
            <p:spPr bwMode="auto">
              <a:xfrm>
                <a:off x="415" y="2078"/>
                <a:ext cx="83" cy="77"/>
              </a:xfrm>
              <a:custGeom>
                <a:avLst/>
                <a:gdLst>
                  <a:gd name="T0" fmla="*/ 83 w 83"/>
                  <a:gd name="T1" fmla="*/ 63 h 77"/>
                  <a:gd name="T2" fmla="*/ 36 w 83"/>
                  <a:gd name="T3" fmla="*/ 77 h 77"/>
                  <a:gd name="T4" fmla="*/ 32 w 83"/>
                  <a:gd name="T5" fmla="*/ 71 h 77"/>
                  <a:gd name="T6" fmla="*/ 27 w 83"/>
                  <a:gd name="T7" fmla="*/ 64 h 77"/>
                  <a:gd name="T8" fmla="*/ 24 w 83"/>
                  <a:gd name="T9" fmla="*/ 58 h 77"/>
                  <a:gd name="T10" fmla="*/ 20 w 83"/>
                  <a:gd name="T11" fmla="*/ 50 h 77"/>
                  <a:gd name="T12" fmla="*/ 15 w 83"/>
                  <a:gd name="T13" fmla="*/ 44 h 77"/>
                  <a:gd name="T14" fmla="*/ 12 w 83"/>
                  <a:gd name="T15" fmla="*/ 37 h 77"/>
                  <a:gd name="T16" fmla="*/ 9 w 83"/>
                  <a:gd name="T17" fmla="*/ 31 h 77"/>
                  <a:gd name="T18" fmla="*/ 6 w 83"/>
                  <a:gd name="T19" fmla="*/ 23 h 77"/>
                  <a:gd name="T20" fmla="*/ 6 w 83"/>
                  <a:gd name="T21" fmla="*/ 23 h 77"/>
                  <a:gd name="T22" fmla="*/ 5 w 83"/>
                  <a:gd name="T23" fmla="*/ 22 h 77"/>
                  <a:gd name="T24" fmla="*/ 5 w 83"/>
                  <a:gd name="T25" fmla="*/ 21 h 77"/>
                  <a:gd name="T26" fmla="*/ 3 w 83"/>
                  <a:gd name="T27" fmla="*/ 21 h 77"/>
                  <a:gd name="T28" fmla="*/ 3 w 83"/>
                  <a:gd name="T29" fmla="*/ 19 h 77"/>
                  <a:gd name="T30" fmla="*/ 2 w 83"/>
                  <a:gd name="T31" fmla="*/ 18 h 77"/>
                  <a:gd name="T32" fmla="*/ 2 w 83"/>
                  <a:gd name="T33" fmla="*/ 18 h 77"/>
                  <a:gd name="T34" fmla="*/ 0 w 83"/>
                  <a:gd name="T35" fmla="*/ 17 h 77"/>
                  <a:gd name="T36" fmla="*/ 60 w 83"/>
                  <a:gd name="T37" fmla="*/ 0 h 77"/>
                  <a:gd name="T38" fmla="*/ 62 w 83"/>
                  <a:gd name="T39" fmla="*/ 1 h 77"/>
                  <a:gd name="T40" fmla="*/ 62 w 83"/>
                  <a:gd name="T41" fmla="*/ 2 h 77"/>
                  <a:gd name="T42" fmla="*/ 62 w 83"/>
                  <a:gd name="T43" fmla="*/ 4 h 77"/>
                  <a:gd name="T44" fmla="*/ 62 w 83"/>
                  <a:gd name="T45" fmla="*/ 5 h 77"/>
                  <a:gd name="T46" fmla="*/ 63 w 83"/>
                  <a:gd name="T47" fmla="*/ 8 h 77"/>
                  <a:gd name="T48" fmla="*/ 63 w 83"/>
                  <a:gd name="T49" fmla="*/ 9 h 77"/>
                  <a:gd name="T50" fmla="*/ 63 w 83"/>
                  <a:gd name="T51" fmla="*/ 10 h 77"/>
                  <a:gd name="T52" fmla="*/ 63 w 83"/>
                  <a:gd name="T53" fmla="*/ 11 h 77"/>
                  <a:gd name="T54" fmla="*/ 68 w 83"/>
                  <a:gd name="T55" fmla="*/ 18 h 77"/>
                  <a:gd name="T56" fmla="*/ 71 w 83"/>
                  <a:gd name="T57" fmla="*/ 24 h 77"/>
                  <a:gd name="T58" fmla="*/ 72 w 83"/>
                  <a:gd name="T59" fmla="*/ 31 h 77"/>
                  <a:gd name="T60" fmla="*/ 75 w 83"/>
                  <a:gd name="T61" fmla="*/ 37 h 77"/>
                  <a:gd name="T62" fmla="*/ 77 w 83"/>
                  <a:gd name="T63" fmla="*/ 44 h 77"/>
                  <a:gd name="T64" fmla="*/ 78 w 83"/>
                  <a:gd name="T65" fmla="*/ 50 h 77"/>
                  <a:gd name="T66" fmla="*/ 81 w 83"/>
                  <a:gd name="T67" fmla="*/ 57 h 77"/>
                  <a:gd name="T68" fmla="*/ 83 w 83"/>
                  <a:gd name="T69" fmla="*/ 6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3" h="77">
                    <a:moveTo>
                      <a:pt x="83" y="63"/>
                    </a:moveTo>
                    <a:lnTo>
                      <a:pt x="36" y="77"/>
                    </a:lnTo>
                    <a:lnTo>
                      <a:pt x="32" y="71"/>
                    </a:lnTo>
                    <a:lnTo>
                      <a:pt x="27" y="64"/>
                    </a:lnTo>
                    <a:lnTo>
                      <a:pt x="24" y="58"/>
                    </a:lnTo>
                    <a:lnTo>
                      <a:pt x="20" y="50"/>
                    </a:lnTo>
                    <a:lnTo>
                      <a:pt x="15" y="44"/>
                    </a:lnTo>
                    <a:lnTo>
                      <a:pt x="12" y="37"/>
                    </a:lnTo>
                    <a:lnTo>
                      <a:pt x="9" y="31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5" y="22"/>
                    </a:lnTo>
                    <a:lnTo>
                      <a:pt x="5" y="21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0" y="17"/>
                    </a:lnTo>
                    <a:lnTo>
                      <a:pt x="60" y="0"/>
                    </a:lnTo>
                    <a:lnTo>
                      <a:pt x="62" y="1"/>
                    </a:lnTo>
                    <a:lnTo>
                      <a:pt x="62" y="2"/>
                    </a:lnTo>
                    <a:lnTo>
                      <a:pt x="62" y="4"/>
                    </a:lnTo>
                    <a:lnTo>
                      <a:pt x="62" y="5"/>
                    </a:lnTo>
                    <a:lnTo>
                      <a:pt x="63" y="8"/>
                    </a:lnTo>
                    <a:lnTo>
                      <a:pt x="63" y="9"/>
                    </a:lnTo>
                    <a:lnTo>
                      <a:pt x="63" y="10"/>
                    </a:lnTo>
                    <a:lnTo>
                      <a:pt x="63" y="11"/>
                    </a:lnTo>
                    <a:lnTo>
                      <a:pt x="68" y="18"/>
                    </a:lnTo>
                    <a:lnTo>
                      <a:pt x="71" y="24"/>
                    </a:lnTo>
                    <a:lnTo>
                      <a:pt x="72" y="31"/>
                    </a:lnTo>
                    <a:lnTo>
                      <a:pt x="75" y="37"/>
                    </a:lnTo>
                    <a:lnTo>
                      <a:pt x="77" y="44"/>
                    </a:lnTo>
                    <a:lnTo>
                      <a:pt x="78" y="50"/>
                    </a:lnTo>
                    <a:lnTo>
                      <a:pt x="81" y="57"/>
                    </a:lnTo>
                    <a:lnTo>
                      <a:pt x="83" y="63"/>
                    </a:lnTo>
                    <a:close/>
                  </a:path>
                </a:pathLst>
              </a:custGeom>
              <a:solidFill>
                <a:srgbClr val="CF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20" name="Freeform 220"/>
              <p:cNvSpPr>
                <a:spLocks/>
              </p:cNvSpPr>
              <p:nvPr/>
            </p:nvSpPr>
            <p:spPr bwMode="auto">
              <a:xfrm>
                <a:off x="373" y="2012"/>
                <a:ext cx="102" cy="83"/>
              </a:xfrm>
              <a:custGeom>
                <a:avLst/>
                <a:gdLst>
                  <a:gd name="T0" fmla="*/ 102 w 102"/>
                  <a:gd name="T1" fmla="*/ 66 h 83"/>
                  <a:gd name="T2" fmla="*/ 42 w 102"/>
                  <a:gd name="T3" fmla="*/ 83 h 83"/>
                  <a:gd name="T4" fmla="*/ 38 w 102"/>
                  <a:gd name="T5" fmla="*/ 76 h 83"/>
                  <a:gd name="T6" fmla="*/ 32 w 102"/>
                  <a:gd name="T7" fmla="*/ 68 h 83"/>
                  <a:gd name="T8" fmla="*/ 26 w 102"/>
                  <a:gd name="T9" fmla="*/ 61 h 83"/>
                  <a:gd name="T10" fmla="*/ 20 w 102"/>
                  <a:gd name="T11" fmla="*/ 54 h 83"/>
                  <a:gd name="T12" fmla="*/ 15 w 102"/>
                  <a:gd name="T13" fmla="*/ 46 h 83"/>
                  <a:gd name="T14" fmla="*/ 9 w 102"/>
                  <a:gd name="T15" fmla="*/ 40 h 83"/>
                  <a:gd name="T16" fmla="*/ 4 w 102"/>
                  <a:gd name="T17" fmla="*/ 32 h 83"/>
                  <a:gd name="T18" fmla="*/ 0 w 102"/>
                  <a:gd name="T19" fmla="*/ 24 h 83"/>
                  <a:gd name="T20" fmla="*/ 84 w 102"/>
                  <a:gd name="T21" fmla="*/ 0 h 83"/>
                  <a:gd name="T22" fmla="*/ 87 w 102"/>
                  <a:gd name="T23" fmla="*/ 9 h 83"/>
                  <a:gd name="T24" fmla="*/ 90 w 102"/>
                  <a:gd name="T25" fmla="*/ 17 h 83"/>
                  <a:gd name="T26" fmla="*/ 92 w 102"/>
                  <a:gd name="T27" fmla="*/ 24 h 83"/>
                  <a:gd name="T28" fmla="*/ 95 w 102"/>
                  <a:gd name="T29" fmla="*/ 32 h 83"/>
                  <a:gd name="T30" fmla="*/ 96 w 102"/>
                  <a:gd name="T31" fmla="*/ 41 h 83"/>
                  <a:gd name="T32" fmla="*/ 99 w 102"/>
                  <a:gd name="T33" fmla="*/ 49 h 83"/>
                  <a:gd name="T34" fmla="*/ 101 w 102"/>
                  <a:gd name="T35" fmla="*/ 57 h 83"/>
                  <a:gd name="T36" fmla="*/ 102 w 102"/>
                  <a:gd name="T37" fmla="*/ 6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2" h="83">
                    <a:moveTo>
                      <a:pt x="102" y="66"/>
                    </a:moveTo>
                    <a:lnTo>
                      <a:pt x="42" y="83"/>
                    </a:lnTo>
                    <a:lnTo>
                      <a:pt x="38" y="76"/>
                    </a:lnTo>
                    <a:lnTo>
                      <a:pt x="32" y="68"/>
                    </a:lnTo>
                    <a:lnTo>
                      <a:pt x="26" y="61"/>
                    </a:lnTo>
                    <a:lnTo>
                      <a:pt x="20" y="54"/>
                    </a:lnTo>
                    <a:lnTo>
                      <a:pt x="15" y="46"/>
                    </a:lnTo>
                    <a:lnTo>
                      <a:pt x="9" y="40"/>
                    </a:lnTo>
                    <a:lnTo>
                      <a:pt x="4" y="32"/>
                    </a:lnTo>
                    <a:lnTo>
                      <a:pt x="0" y="24"/>
                    </a:lnTo>
                    <a:lnTo>
                      <a:pt x="84" y="0"/>
                    </a:lnTo>
                    <a:lnTo>
                      <a:pt x="87" y="9"/>
                    </a:lnTo>
                    <a:lnTo>
                      <a:pt x="90" y="17"/>
                    </a:lnTo>
                    <a:lnTo>
                      <a:pt x="92" y="24"/>
                    </a:lnTo>
                    <a:lnTo>
                      <a:pt x="95" y="32"/>
                    </a:lnTo>
                    <a:lnTo>
                      <a:pt x="96" y="41"/>
                    </a:lnTo>
                    <a:lnTo>
                      <a:pt x="99" y="49"/>
                    </a:lnTo>
                    <a:lnTo>
                      <a:pt x="101" y="57"/>
                    </a:lnTo>
                    <a:lnTo>
                      <a:pt x="102" y="66"/>
                    </a:lnTo>
                    <a:close/>
                  </a:path>
                </a:pathLst>
              </a:custGeom>
              <a:solidFill>
                <a:srgbClr val="D3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21" name="Freeform 221"/>
              <p:cNvSpPr>
                <a:spLocks/>
              </p:cNvSpPr>
              <p:nvPr/>
            </p:nvSpPr>
            <p:spPr bwMode="auto">
              <a:xfrm>
                <a:off x="335" y="1949"/>
                <a:ext cx="122" cy="87"/>
              </a:xfrm>
              <a:custGeom>
                <a:avLst/>
                <a:gdLst>
                  <a:gd name="T0" fmla="*/ 122 w 122"/>
                  <a:gd name="T1" fmla="*/ 63 h 87"/>
                  <a:gd name="T2" fmla="*/ 38 w 122"/>
                  <a:gd name="T3" fmla="*/ 87 h 87"/>
                  <a:gd name="T4" fmla="*/ 32 w 122"/>
                  <a:gd name="T5" fmla="*/ 80 h 87"/>
                  <a:gd name="T6" fmla="*/ 27 w 122"/>
                  <a:gd name="T7" fmla="*/ 73 h 87"/>
                  <a:gd name="T8" fmla="*/ 23 w 122"/>
                  <a:gd name="T9" fmla="*/ 65 h 87"/>
                  <a:gd name="T10" fmla="*/ 18 w 122"/>
                  <a:gd name="T11" fmla="*/ 58 h 87"/>
                  <a:gd name="T12" fmla="*/ 14 w 122"/>
                  <a:gd name="T13" fmla="*/ 50 h 87"/>
                  <a:gd name="T14" fmla="*/ 9 w 122"/>
                  <a:gd name="T15" fmla="*/ 44 h 87"/>
                  <a:gd name="T16" fmla="*/ 5 w 122"/>
                  <a:gd name="T17" fmla="*/ 36 h 87"/>
                  <a:gd name="T18" fmla="*/ 0 w 122"/>
                  <a:gd name="T19" fmla="*/ 28 h 87"/>
                  <a:gd name="T20" fmla="*/ 100 w 122"/>
                  <a:gd name="T21" fmla="*/ 0 h 87"/>
                  <a:gd name="T22" fmla="*/ 103 w 122"/>
                  <a:gd name="T23" fmla="*/ 7 h 87"/>
                  <a:gd name="T24" fmla="*/ 106 w 122"/>
                  <a:gd name="T25" fmla="*/ 15 h 87"/>
                  <a:gd name="T26" fmla="*/ 109 w 122"/>
                  <a:gd name="T27" fmla="*/ 23 h 87"/>
                  <a:gd name="T28" fmla="*/ 112 w 122"/>
                  <a:gd name="T29" fmla="*/ 31 h 87"/>
                  <a:gd name="T30" fmla="*/ 115 w 122"/>
                  <a:gd name="T31" fmla="*/ 40 h 87"/>
                  <a:gd name="T32" fmla="*/ 118 w 122"/>
                  <a:gd name="T33" fmla="*/ 47 h 87"/>
                  <a:gd name="T34" fmla="*/ 121 w 122"/>
                  <a:gd name="T35" fmla="*/ 55 h 87"/>
                  <a:gd name="T36" fmla="*/ 122 w 122"/>
                  <a:gd name="T37" fmla="*/ 6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" h="87">
                    <a:moveTo>
                      <a:pt x="122" y="63"/>
                    </a:moveTo>
                    <a:lnTo>
                      <a:pt x="38" y="87"/>
                    </a:lnTo>
                    <a:lnTo>
                      <a:pt x="32" y="80"/>
                    </a:lnTo>
                    <a:lnTo>
                      <a:pt x="27" y="73"/>
                    </a:lnTo>
                    <a:lnTo>
                      <a:pt x="23" y="65"/>
                    </a:lnTo>
                    <a:lnTo>
                      <a:pt x="18" y="58"/>
                    </a:lnTo>
                    <a:lnTo>
                      <a:pt x="14" y="50"/>
                    </a:lnTo>
                    <a:lnTo>
                      <a:pt x="9" y="44"/>
                    </a:lnTo>
                    <a:lnTo>
                      <a:pt x="5" y="36"/>
                    </a:lnTo>
                    <a:lnTo>
                      <a:pt x="0" y="28"/>
                    </a:lnTo>
                    <a:lnTo>
                      <a:pt x="100" y="0"/>
                    </a:lnTo>
                    <a:lnTo>
                      <a:pt x="103" y="7"/>
                    </a:lnTo>
                    <a:lnTo>
                      <a:pt x="106" y="15"/>
                    </a:lnTo>
                    <a:lnTo>
                      <a:pt x="109" y="23"/>
                    </a:lnTo>
                    <a:lnTo>
                      <a:pt x="112" y="31"/>
                    </a:lnTo>
                    <a:lnTo>
                      <a:pt x="115" y="40"/>
                    </a:lnTo>
                    <a:lnTo>
                      <a:pt x="118" y="47"/>
                    </a:lnTo>
                    <a:lnTo>
                      <a:pt x="121" y="55"/>
                    </a:lnTo>
                    <a:lnTo>
                      <a:pt x="122" y="63"/>
                    </a:lnTo>
                    <a:close/>
                  </a:path>
                </a:pathLst>
              </a:custGeom>
              <a:solidFill>
                <a:srgbClr val="D7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22" name="Freeform 222"/>
              <p:cNvSpPr>
                <a:spLocks/>
              </p:cNvSpPr>
              <p:nvPr/>
            </p:nvSpPr>
            <p:spPr bwMode="auto">
              <a:xfrm>
                <a:off x="299" y="1885"/>
                <a:ext cx="136" cy="92"/>
              </a:xfrm>
              <a:custGeom>
                <a:avLst/>
                <a:gdLst>
                  <a:gd name="T0" fmla="*/ 136 w 136"/>
                  <a:gd name="T1" fmla="*/ 64 h 92"/>
                  <a:gd name="T2" fmla="*/ 36 w 136"/>
                  <a:gd name="T3" fmla="*/ 92 h 92"/>
                  <a:gd name="T4" fmla="*/ 32 w 136"/>
                  <a:gd name="T5" fmla="*/ 84 h 92"/>
                  <a:gd name="T6" fmla="*/ 27 w 136"/>
                  <a:gd name="T7" fmla="*/ 76 h 92"/>
                  <a:gd name="T8" fmla="*/ 23 w 136"/>
                  <a:gd name="T9" fmla="*/ 70 h 92"/>
                  <a:gd name="T10" fmla="*/ 18 w 136"/>
                  <a:gd name="T11" fmla="*/ 62 h 92"/>
                  <a:gd name="T12" fmla="*/ 14 w 136"/>
                  <a:gd name="T13" fmla="*/ 55 h 92"/>
                  <a:gd name="T14" fmla="*/ 9 w 136"/>
                  <a:gd name="T15" fmla="*/ 47 h 92"/>
                  <a:gd name="T16" fmla="*/ 5 w 136"/>
                  <a:gd name="T17" fmla="*/ 39 h 92"/>
                  <a:gd name="T18" fmla="*/ 0 w 136"/>
                  <a:gd name="T19" fmla="*/ 31 h 92"/>
                  <a:gd name="T20" fmla="*/ 112 w 136"/>
                  <a:gd name="T21" fmla="*/ 0 h 92"/>
                  <a:gd name="T22" fmla="*/ 115 w 136"/>
                  <a:gd name="T23" fmla="*/ 8 h 92"/>
                  <a:gd name="T24" fmla="*/ 118 w 136"/>
                  <a:gd name="T25" fmla="*/ 16 h 92"/>
                  <a:gd name="T26" fmla="*/ 121 w 136"/>
                  <a:gd name="T27" fmla="*/ 23 h 92"/>
                  <a:gd name="T28" fmla="*/ 124 w 136"/>
                  <a:gd name="T29" fmla="*/ 31 h 92"/>
                  <a:gd name="T30" fmla="*/ 127 w 136"/>
                  <a:gd name="T31" fmla="*/ 39 h 92"/>
                  <a:gd name="T32" fmla="*/ 130 w 136"/>
                  <a:gd name="T33" fmla="*/ 47 h 92"/>
                  <a:gd name="T34" fmla="*/ 133 w 136"/>
                  <a:gd name="T35" fmla="*/ 56 h 92"/>
                  <a:gd name="T36" fmla="*/ 136 w 136"/>
                  <a:gd name="T37" fmla="*/ 6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6" h="92">
                    <a:moveTo>
                      <a:pt x="136" y="64"/>
                    </a:moveTo>
                    <a:lnTo>
                      <a:pt x="36" y="92"/>
                    </a:lnTo>
                    <a:lnTo>
                      <a:pt x="32" y="84"/>
                    </a:lnTo>
                    <a:lnTo>
                      <a:pt x="27" y="76"/>
                    </a:lnTo>
                    <a:lnTo>
                      <a:pt x="23" y="70"/>
                    </a:lnTo>
                    <a:lnTo>
                      <a:pt x="18" y="62"/>
                    </a:lnTo>
                    <a:lnTo>
                      <a:pt x="14" y="55"/>
                    </a:lnTo>
                    <a:lnTo>
                      <a:pt x="9" y="47"/>
                    </a:lnTo>
                    <a:lnTo>
                      <a:pt x="5" y="39"/>
                    </a:lnTo>
                    <a:lnTo>
                      <a:pt x="0" y="31"/>
                    </a:lnTo>
                    <a:lnTo>
                      <a:pt x="112" y="0"/>
                    </a:lnTo>
                    <a:lnTo>
                      <a:pt x="115" y="8"/>
                    </a:lnTo>
                    <a:lnTo>
                      <a:pt x="118" y="16"/>
                    </a:lnTo>
                    <a:lnTo>
                      <a:pt x="121" y="23"/>
                    </a:lnTo>
                    <a:lnTo>
                      <a:pt x="124" y="31"/>
                    </a:lnTo>
                    <a:lnTo>
                      <a:pt x="127" y="39"/>
                    </a:lnTo>
                    <a:lnTo>
                      <a:pt x="130" y="47"/>
                    </a:lnTo>
                    <a:lnTo>
                      <a:pt x="133" y="56"/>
                    </a:lnTo>
                    <a:lnTo>
                      <a:pt x="136" y="64"/>
                    </a:lnTo>
                    <a:close/>
                  </a:path>
                </a:pathLst>
              </a:custGeom>
              <a:solidFill>
                <a:srgbClr val="DB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23" name="Freeform 223"/>
              <p:cNvSpPr>
                <a:spLocks/>
              </p:cNvSpPr>
              <p:nvPr/>
            </p:nvSpPr>
            <p:spPr bwMode="auto">
              <a:xfrm>
                <a:off x="274" y="1822"/>
                <a:ext cx="137" cy="94"/>
              </a:xfrm>
              <a:custGeom>
                <a:avLst/>
                <a:gdLst>
                  <a:gd name="T0" fmla="*/ 137 w 137"/>
                  <a:gd name="T1" fmla="*/ 63 h 94"/>
                  <a:gd name="T2" fmla="*/ 25 w 137"/>
                  <a:gd name="T3" fmla="*/ 94 h 94"/>
                  <a:gd name="T4" fmla="*/ 25 w 137"/>
                  <a:gd name="T5" fmla="*/ 94 h 94"/>
                  <a:gd name="T6" fmla="*/ 25 w 137"/>
                  <a:gd name="T7" fmla="*/ 94 h 94"/>
                  <a:gd name="T8" fmla="*/ 25 w 137"/>
                  <a:gd name="T9" fmla="*/ 94 h 94"/>
                  <a:gd name="T10" fmla="*/ 25 w 137"/>
                  <a:gd name="T11" fmla="*/ 93 h 94"/>
                  <a:gd name="T12" fmla="*/ 25 w 137"/>
                  <a:gd name="T13" fmla="*/ 93 h 94"/>
                  <a:gd name="T14" fmla="*/ 24 w 137"/>
                  <a:gd name="T15" fmla="*/ 93 h 94"/>
                  <a:gd name="T16" fmla="*/ 24 w 137"/>
                  <a:gd name="T17" fmla="*/ 93 h 94"/>
                  <a:gd name="T18" fmla="*/ 24 w 137"/>
                  <a:gd name="T19" fmla="*/ 93 h 94"/>
                  <a:gd name="T20" fmla="*/ 21 w 137"/>
                  <a:gd name="T21" fmla="*/ 86 h 94"/>
                  <a:gd name="T22" fmla="*/ 19 w 137"/>
                  <a:gd name="T23" fmla="*/ 80 h 94"/>
                  <a:gd name="T24" fmla="*/ 18 w 137"/>
                  <a:gd name="T25" fmla="*/ 74 h 94"/>
                  <a:gd name="T26" fmla="*/ 18 w 137"/>
                  <a:gd name="T27" fmla="*/ 67 h 94"/>
                  <a:gd name="T28" fmla="*/ 16 w 137"/>
                  <a:gd name="T29" fmla="*/ 61 h 94"/>
                  <a:gd name="T30" fmla="*/ 13 w 137"/>
                  <a:gd name="T31" fmla="*/ 54 h 94"/>
                  <a:gd name="T32" fmla="*/ 10 w 137"/>
                  <a:gd name="T33" fmla="*/ 48 h 94"/>
                  <a:gd name="T34" fmla="*/ 4 w 137"/>
                  <a:gd name="T35" fmla="*/ 44 h 94"/>
                  <a:gd name="T36" fmla="*/ 3 w 137"/>
                  <a:gd name="T37" fmla="*/ 43 h 94"/>
                  <a:gd name="T38" fmla="*/ 3 w 137"/>
                  <a:gd name="T39" fmla="*/ 40 h 94"/>
                  <a:gd name="T40" fmla="*/ 3 w 137"/>
                  <a:gd name="T41" fmla="*/ 39 h 94"/>
                  <a:gd name="T42" fmla="*/ 1 w 137"/>
                  <a:gd name="T43" fmla="*/ 37 h 94"/>
                  <a:gd name="T44" fmla="*/ 1 w 137"/>
                  <a:gd name="T45" fmla="*/ 36 h 94"/>
                  <a:gd name="T46" fmla="*/ 1 w 137"/>
                  <a:gd name="T47" fmla="*/ 35 h 94"/>
                  <a:gd name="T48" fmla="*/ 0 w 137"/>
                  <a:gd name="T49" fmla="*/ 33 h 94"/>
                  <a:gd name="T50" fmla="*/ 0 w 137"/>
                  <a:gd name="T51" fmla="*/ 31 h 94"/>
                  <a:gd name="T52" fmla="*/ 113 w 137"/>
                  <a:gd name="T53" fmla="*/ 0 h 94"/>
                  <a:gd name="T54" fmla="*/ 116 w 137"/>
                  <a:gd name="T55" fmla="*/ 8 h 94"/>
                  <a:gd name="T56" fmla="*/ 119 w 137"/>
                  <a:gd name="T57" fmla="*/ 15 h 94"/>
                  <a:gd name="T58" fmla="*/ 122 w 137"/>
                  <a:gd name="T59" fmla="*/ 23 h 94"/>
                  <a:gd name="T60" fmla="*/ 125 w 137"/>
                  <a:gd name="T61" fmla="*/ 31 h 94"/>
                  <a:gd name="T62" fmla="*/ 128 w 137"/>
                  <a:gd name="T63" fmla="*/ 39 h 94"/>
                  <a:gd name="T64" fmla="*/ 131 w 137"/>
                  <a:gd name="T65" fmla="*/ 46 h 94"/>
                  <a:gd name="T66" fmla="*/ 134 w 137"/>
                  <a:gd name="T67" fmla="*/ 55 h 94"/>
                  <a:gd name="T68" fmla="*/ 137 w 137"/>
                  <a:gd name="T69" fmla="*/ 6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7" h="94">
                    <a:moveTo>
                      <a:pt x="137" y="63"/>
                    </a:moveTo>
                    <a:lnTo>
                      <a:pt x="25" y="94"/>
                    </a:lnTo>
                    <a:lnTo>
                      <a:pt x="25" y="94"/>
                    </a:lnTo>
                    <a:lnTo>
                      <a:pt x="25" y="94"/>
                    </a:lnTo>
                    <a:lnTo>
                      <a:pt x="25" y="94"/>
                    </a:lnTo>
                    <a:lnTo>
                      <a:pt x="25" y="93"/>
                    </a:lnTo>
                    <a:lnTo>
                      <a:pt x="25" y="93"/>
                    </a:lnTo>
                    <a:lnTo>
                      <a:pt x="24" y="93"/>
                    </a:lnTo>
                    <a:lnTo>
                      <a:pt x="24" y="93"/>
                    </a:lnTo>
                    <a:lnTo>
                      <a:pt x="24" y="93"/>
                    </a:lnTo>
                    <a:lnTo>
                      <a:pt x="21" y="86"/>
                    </a:lnTo>
                    <a:lnTo>
                      <a:pt x="19" y="80"/>
                    </a:lnTo>
                    <a:lnTo>
                      <a:pt x="18" y="74"/>
                    </a:lnTo>
                    <a:lnTo>
                      <a:pt x="18" y="67"/>
                    </a:lnTo>
                    <a:lnTo>
                      <a:pt x="16" y="61"/>
                    </a:lnTo>
                    <a:lnTo>
                      <a:pt x="13" y="54"/>
                    </a:lnTo>
                    <a:lnTo>
                      <a:pt x="10" y="48"/>
                    </a:lnTo>
                    <a:lnTo>
                      <a:pt x="4" y="44"/>
                    </a:lnTo>
                    <a:lnTo>
                      <a:pt x="3" y="43"/>
                    </a:lnTo>
                    <a:lnTo>
                      <a:pt x="3" y="40"/>
                    </a:lnTo>
                    <a:lnTo>
                      <a:pt x="3" y="39"/>
                    </a:lnTo>
                    <a:lnTo>
                      <a:pt x="1" y="37"/>
                    </a:lnTo>
                    <a:lnTo>
                      <a:pt x="1" y="36"/>
                    </a:lnTo>
                    <a:lnTo>
                      <a:pt x="1" y="35"/>
                    </a:lnTo>
                    <a:lnTo>
                      <a:pt x="0" y="33"/>
                    </a:lnTo>
                    <a:lnTo>
                      <a:pt x="0" y="31"/>
                    </a:lnTo>
                    <a:lnTo>
                      <a:pt x="113" y="0"/>
                    </a:lnTo>
                    <a:lnTo>
                      <a:pt x="116" y="8"/>
                    </a:lnTo>
                    <a:lnTo>
                      <a:pt x="119" y="15"/>
                    </a:lnTo>
                    <a:lnTo>
                      <a:pt x="122" y="23"/>
                    </a:lnTo>
                    <a:lnTo>
                      <a:pt x="125" y="31"/>
                    </a:lnTo>
                    <a:lnTo>
                      <a:pt x="128" y="39"/>
                    </a:lnTo>
                    <a:lnTo>
                      <a:pt x="131" y="46"/>
                    </a:lnTo>
                    <a:lnTo>
                      <a:pt x="134" y="55"/>
                    </a:lnTo>
                    <a:lnTo>
                      <a:pt x="137" y="63"/>
                    </a:lnTo>
                    <a:close/>
                  </a:path>
                </a:pathLst>
              </a:custGeom>
              <a:solidFill>
                <a:srgbClr val="D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24" name="Freeform 224"/>
              <p:cNvSpPr>
                <a:spLocks/>
              </p:cNvSpPr>
              <p:nvPr/>
            </p:nvSpPr>
            <p:spPr bwMode="auto">
              <a:xfrm>
                <a:off x="260" y="1757"/>
                <a:ext cx="127" cy="96"/>
              </a:xfrm>
              <a:custGeom>
                <a:avLst/>
                <a:gdLst>
                  <a:gd name="T0" fmla="*/ 127 w 127"/>
                  <a:gd name="T1" fmla="*/ 65 h 96"/>
                  <a:gd name="T2" fmla="*/ 14 w 127"/>
                  <a:gd name="T3" fmla="*/ 96 h 96"/>
                  <a:gd name="T4" fmla="*/ 12 w 127"/>
                  <a:gd name="T5" fmla="*/ 88 h 96"/>
                  <a:gd name="T6" fmla="*/ 9 w 127"/>
                  <a:gd name="T7" fmla="*/ 80 h 96"/>
                  <a:gd name="T8" fmla="*/ 8 w 127"/>
                  <a:gd name="T9" fmla="*/ 71 h 96"/>
                  <a:gd name="T10" fmla="*/ 6 w 127"/>
                  <a:gd name="T11" fmla="*/ 64 h 96"/>
                  <a:gd name="T12" fmla="*/ 4 w 127"/>
                  <a:gd name="T13" fmla="*/ 55 h 96"/>
                  <a:gd name="T14" fmla="*/ 3 w 127"/>
                  <a:gd name="T15" fmla="*/ 47 h 96"/>
                  <a:gd name="T16" fmla="*/ 1 w 127"/>
                  <a:gd name="T17" fmla="*/ 38 h 96"/>
                  <a:gd name="T18" fmla="*/ 0 w 127"/>
                  <a:gd name="T19" fmla="*/ 30 h 96"/>
                  <a:gd name="T20" fmla="*/ 104 w 127"/>
                  <a:gd name="T21" fmla="*/ 0 h 96"/>
                  <a:gd name="T22" fmla="*/ 107 w 127"/>
                  <a:gd name="T23" fmla="*/ 8 h 96"/>
                  <a:gd name="T24" fmla="*/ 110 w 127"/>
                  <a:gd name="T25" fmla="*/ 16 h 96"/>
                  <a:gd name="T26" fmla="*/ 111 w 127"/>
                  <a:gd name="T27" fmla="*/ 25 h 96"/>
                  <a:gd name="T28" fmla="*/ 114 w 127"/>
                  <a:gd name="T29" fmla="*/ 33 h 96"/>
                  <a:gd name="T30" fmla="*/ 117 w 127"/>
                  <a:gd name="T31" fmla="*/ 40 h 96"/>
                  <a:gd name="T32" fmla="*/ 120 w 127"/>
                  <a:gd name="T33" fmla="*/ 48 h 96"/>
                  <a:gd name="T34" fmla="*/ 124 w 127"/>
                  <a:gd name="T35" fmla="*/ 56 h 96"/>
                  <a:gd name="T36" fmla="*/ 127 w 127"/>
                  <a:gd name="T37" fmla="*/ 6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7" h="96">
                    <a:moveTo>
                      <a:pt x="127" y="65"/>
                    </a:moveTo>
                    <a:lnTo>
                      <a:pt x="14" y="96"/>
                    </a:lnTo>
                    <a:lnTo>
                      <a:pt x="12" y="88"/>
                    </a:lnTo>
                    <a:lnTo>
                      <a:pt x="9" y="80"/>
                    </a:lnTo>
                    <a:lnTo>
                      <a:pt x="8" y="71"/>
                    </a:lnTo>
                    <a:lnTo>
                      <a:pt x="6" y="64"/>
                    </a:lnTo>
                    <a:lnTo>
                      <a:pt x="4" y="55"/>
                    </a:lnTo>
                    <a:lnTo>
                      <a:pt x="3" y="47"/>
                    </a:lnTo>
                    <a:lnTo>
                      <a:pt x="1" y="38"/>
                    </a:lnTo>
                    <a:lnTo>
                      <a:pt x="0" y="30"/>
                    </a:lnTo>
                    <a:lnTo>
                      <a:pt x="104" y="0"/>
                    </a:lnTo>
                    <a:lnTo>
                      <a:pt x="107" y="8"/>
                    </a:lnTo>
                    <a:lnTo>
                      <a:pt x="110" y="16"/>
                    </a:lnTo>
                    <a:lnTo>
                      <a:pt x="111" y="25"/>
                    </a:lnTo>
                    <a:lnTo>
                      <a:pt x="114" y="33"/>
                    </a:lnTo>
                    <a:lnTo>
                      <a:pt x="117" y="40"/>
                    </a:lnTo>
                    <a:lnTo>
                      <a:pt x="120" y="48"/>
                    </a:lnTo>
                    <a:lnTo>
                      <a:pt x="124" y="56"/>
                    </a:lnTo>
                    <a:lnTo>
                      <a:pt x="127" y="65"/>
                    </a:lnTo>
                    <a:close/>
                  </a:path>
                </a:pathLst>
              </a:custGeom>
              <a:solidFill>
                <a:srgbClr val="E3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25" name="Freeform 225"/>
              <p:cNvSpPr>
                <a:spLocks/>
              </p:cNvSpPr>
              <p:nvPr/>
            </p:nvSpPr>
            <p:spPr bwMode="auto">
              <a:xfrm>
                <a:off x="237" y="1693"/>
                <a:ext cx="127" cy="94"/>
              </a:xfrm>
              <a:custGeom>
                <a:avLst/>
                <a:gdLst>
                  <a:gd name="T0" fmla="*/ 127 w 127"/>
                  <a:gd name="T1" fmla="*/ 64 h 94"/>
                  <a:gd name="T2" fmla="*/ 23 w 127"/>
                  <a:gd name="T3" fmla="*/ 94 h 94"/>
                  <a:gd name="T4" fmla="*/ 21 w 127"/>
                  <a:gd name="T5" fmla="*/ 86 h 94"/>
                  <a:gd name="T6" fmla="*/ 20 w 127"/>
                  <a:gd name="T7" fmla="*/ 80 h 94"/>
                  <a:gd name="T8" fmla="*/ 18 w 127"/>
                  <a:gd name="T9" fmla="*/ 73 h 94"/>
                  <a:gd name="T10" fmla="*/ 15 w 127"/>
                  <a:gd name="T11" fmla="*/ 67 h 94"/>
                  <a:gd name="T12" fmla="*/ 12 w 127"/>
                  <a:gd name="T13" fmla="*/ 60 h 94"/>
                  <a:gd name="T14" fmla="*/ 9 w 127"/>
                  <a:gd name="T15" fmla="*/ 54 h 94"/>
                  <a:gd name="T16" fmla="*/ 5 w 127"/>
                  <a:gd name="T17" fmla="*/ 47 h 94"/>
                  <a:gd name="T18" fmla="*/ 0 w 127"/>
                  <a:gd name="T19" fmla="*/ 41 h 94"/>
                  <a:gd name="T20" fmla="*/ 0 w 127"/>
                  <a:gd name="T21" fmla="*/ 40 h 94"/>
                  <a:gd name="T22" fmla="*/ 0 w 127"/>
                  <a:gd name="T23" fmla="*/ 38 h 94"/>
                  <a:gd name="T24" fmla="*/ 0 w 127"/>
                  <a:gd name="T25" fmla="*/ 37 h 94"/>
                  <a:gd name="T26" fmla="*/ 0 w 127"/>
                  <a:gd name="T27" fmla="*/ 36 h 94"/>
                  <a:gd name="T28" fmla="*/ 0 w 127"/>
                  <a:gd name="T29" fmla="*/ 34 h 94"/>
                  <a:gd name="T30" fmla="*/ 0 w 127"/>
                  <a:gd name="T31" fmla="*/ 33 h 94"/>
                  <a:gd name="T32" fmla="*/ 0 w 127"/>
                  <a:gd name="T33" fmla="*/ 31 h 94"/>
                  <a:gd name="T34" fmla="*/ 0 w 127"/>
                  <a:gd name="T35" fmla="*/ 29 h 94"/>
                  <a:gd name="T36" fmla="*/ 107 w 127"/>
                  <a:gd name="T37" fmla="*/ 0 h 94"/>
                  <a:gd name="T38" fmla="*/ 112 w 127"/>
                  <a:gd name="T39" fmla="*/ 7 h 94"/>
                  <a:gd name="T40" fmla="*/ 115 w 127"/>
                  <a:gd name="T41" fmla="*/ 15 h 94"/>
                  <a:gd name="T42" fmla="*/ 118 w 127"/>
                  <a:gd name="T43" fmla="*/ 23 h 94"/>
                  <a:gd name="T44" fmla="*/ 121 w 127"/>
                  <a:gd name="T45" fmla="*/ 31 h 94"/>
                  <a:gd name="T46" fmla="*/ 122 w 127"/>
                  <a:gd name="T47" fmla="*/ 38 h 94"/>
                  <a:gd name="T48" fmla="*/ 124 w 127"/>
                  <a:gd name="T49" fmla="*/ 47 h 94"/>
                  <a:gd name="T50" fmla="*/ 125 w 127"/>
                  <a:gd name="T51" fmla="*/ 55 h 94"/>
                  <a:gd name="T52" fmla="*/ 127 w 127"/>
                  <a:gd name="T53" fmla="*/ 63 h 94"/>
                  <a:gd name="T54" fmla="*/ 127 w 127"/>
                  <a:gd name="T55" fmla="*/ 64 h 94"/>
                  <a:gd name="T56" fmla="*/ 127 w 127"/>
                  <a:gd name="T57" fmla="*/ 64 h 94"/>
                  <a:gd name="T58" fmla="*/ 127 w 127"/>
                  <a:gd name="T59" fmla="*/ 64 h 94"/>
                  <a:gd name="T60" fmla="*/ 127 w 127"/>
                  <a:gd name="T61" fmla="*/ 64 h 94"/>
                  <a:gd name="T62" fmla="*/ 127 w 127"/>
                  <a:gd name="T63" fmla="*/ 64 h 94"/>
                  <a:gd name="T64" fmla="*/ 127 w 127"/>
                  <a:gd name="T65" fmla="*/ 64 h 94"/>
                  <a:gd name="T66" fmla="*/ 127 w 127"/>
                  <a:gd name="T67" fmla="*/ 64 h 94"/>
                  <a:gd name="T68" fmla="*/ 127 w 127"/>
                  <a:gd name="T69" fmla="*/ 6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7" h="94">
                    <a:moveTo>
                      <a:pt x="127" y="64"/>
                    </a:moveTo>
                    <a:lnTo>
                      <a:pt x="23" y="94"/>
                    </a:lnTo>
                    <a:lnTo>
                      <a:pt x="21" y="86"/>
                    </a:lnTo>
                    <a:lnTo>
                      <a:pt x="20" y="80"/>
                    </a:lnTo>
                    <a:lnTo>
                      <a:pt x="18" y="73"/>
                    </a:lnTo>
                    <a:lnTo>
                      <a:pt x="15" y="67"/>
                    </a:lnTo>
                    <a:lnTo>
                      <a:pt x="12" y="60"/>
                    </a:lnTo>
                    <a:lnTo>
                      <a:pt x="9" y="54"/>
                    </a:lnTo>
                    <a:lnTo>
                      <a:pt x="5" y="47"/>
                    </a:lnTo>
                    <a:lnTo>
                      <a:pt x="0" y="41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0" y="31"/>
                    </a:lnTo>
                    <a:lnTo>
                      <a:pt x="0" y="29"/>
                    </a:lnTo>
                    <a:lnTo>
                      <a:pt x="107" y="0"/>
                    </a:lnTo>
                    <a:lnTo>
                      <a:pt x="112" y="7"/>
                    </a:lnTo>
                    <a:lnTo>
                      <a:pt x="115" y="15"/>
                    </a:lnTo>
                    <a:lnTo>
                      <a:pt x="118" y="23"/>
                    </a:lnTo>
                    <a:lnTo>
                      <a:pt x="121" y="31"/>
                    </a:lnTo>
                    <a:lnTo>
                      <a:pt x="122" y="38"/>
                    </a:lnTo>
                    <a:lnTo>
                      <a:pt x="124" y="47"/>
                    </a:lnTo>
                    <a:lnTo>
                      <a:pt x="125" y="55"/>
                    </a:lnTo>
                    <a:lnTo>
                      <a:pt x="127" y="63"/>
                    </a:lnTo>
                    <a:lnTo>
                      <a:pt x="127" y="64"/>
                    </a:lnTo>
                    <a:lnTo>
                      <a:pt x="127" y="64"/>
                    </a:lnTo>
                    <a:lnTo>
                      <a:pt x="127" y="64"/>
                    </a:lnTo>
                    <a:lnTo>
                      <a:pt x="127" y="64"/>
                    </a:lnTo>
                    <a:lnTo>
                      <a:pt x="127" y="64"/>
                    </a:lnTo>
                    <a:lnTo>
                      <a:pt x="127" y="64"/>
                    </a:lnTo>
                    <a:lnTo>
                      <a:pt x="127" y="64"/>
                    </a:lnTo>
                    <a:lnTo>
                      <a:pt x="127" y="64"/>
                    </a:lnTo>
                    <a:close/>
                  </a:path>
                </a:pathLst>
              </a:custGeom>
              <a:solidFill>
                <a:srgbClr val="E7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26" name="Freeform 226"/>
              <p:cNvSpPr>
                <a:spLocks/>
              </p:cNvSpPr>
              <p:nvPr/>
            </p:nvSpPr>
            <p:spPr bwMode="auto">
              <a:xfrm>
                <a:off x="216" y="1631"/>
                <a:ext cx="128" cy="91"/>
              </a:xfrm>
              <a:custGeom>
                <a:avLst/>
                <a:gdLst>
                  <a:gd name="T0" fmla="*/ 128 w 128"/>
                  <a:gd name="T1" fmla="*/ 62 h 91"/>
                  <a:gd name="T2" fmla="*/ 21 w 128"/>
                  <a:gd name="T3" fmla="*/ 91 h 91"/>
                  <a:gd name="T4" fmla="*/ 20 w 128"/>
                  <a:gd name="T5" fmla="*/ 84 h 91"/>
                  <a:gd name="T6" fmla="*/ 17 w 128"/>
                  <a:gd name="T7" fmla="*/ 75 h 91"/>
                  <a:gd name="T8" fmla="*/ 14 w 128"/>
                  <a:gd name="T9" fmla="*/ 67 h 91"/>
                  <a:gd name="T10" fmla="*/ 9 w 128"/>
                  <a:gd name="T11" fmla="*/ 59 h 91"/>
                  <a:gd name="T12" fmla="*/ 6 w 128"/>
                  <a:gd name="T13" fmla="*/ 51 h 91"/>
                  <a:gd name="T14" fmla="*/ 3 w 128"/>
                  <a:gd name="T15" fmla="*/ 43 h 91"/>
                  <a:gd name="T16" fmla="*/ 2 w 128"/>
                  <a:gd name="T17" fmla="*/ 36 h 91"/>
                  <a:gd name="T18" fmla="*/ 0 w 128"/>
                  <a:gd name="T19" fmla="*/ 27 h 91"/>
                  <a:gd name="T20" fmla="*/ 98 w 128"/>
                  <a:gd name="T21" fmla="*/ 0 h 91"/>
                  <a:gd name="T22" fmla="*/ 103 w 128"/>
                  <a:gd name="T23" fmla="*/ 7 h 91"/>
                  <a:gd name="T24" fmla="*/ 106 w 128"/>
                  <a:gd name="T25" fmla="*/ 15 h 91"/>
                  <a:gd name="T26" fmla="*/ 110 w 128"/>
                  <a:gd name="T27" fmla="*/ 23 h 91"/>
                  <a:gd name="T28" fmla="*/ 113 w 128"/>
                  <a:gd name="T29" fmla="*/ 31 h 91"/>
                  <a:gd name="T30" fmla="*/ 118 w 128"/>
                  <a:gd name="T31" fmla="*/ 38 h 91"/>
                  <a:gd name="T32" fmla="*/ 121 w 128"/>
                  <a:gd name="T33" fmla="*/ 46 h 91"/>
                  <a:gd name="T34" fmla="*/ 125 w 128"/>
                  <a:gd name="T35" fmla="*/ 54 h 91"/>
                  <a:gd name="T36" fmla="*/ 128 w 128"/>
                  <a:gd name="T37" fmla="*/ 6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8" h="91">
                    <a:moveTo>
                      <a:pt x="128" y="62"/>
                    </a:moveTo>
                    <a:lnTo>
                      <a:pt x="21" y="91"/>
                    </a:lnTo>
                    <a:lnTo>
                      <a:pt x="20" y="84"/>
                    </a:lnTo>
                    <a:lnTo>
                      <a:pt x="17" y="75"/>
                    </a:lnTo>
                    <a:lnTo>
                      <a:pt x="14" y="67"/>
                    </a:lnTo>
                    <a:lnTo>
                      <a:pt x="9" y="59"/>
                    </a:lnTo>
                    <a:lnTo>
                      <a:pt x="6" y="51"/>
                    </a:lnTo>
                    <a:lnTo>
                      <a:pt x="3" y="43"/>
                    </a:lnTo>
                    <a:lnTo>
                      <a:pt x="2" y="36"/>
                    </a:lnTo>
                    <a:lnTo>
                      <a:pt x="0" y="27"/>
                    </a:lnTo>
                    <a:lnTo>
                      <a:pt x="98" y="0"/>
                    </a:lnTo>
                    <a:lnTo>
                      <a:pt x="103" y="7"/>
                    </a:lnTo>
                    <a:lnTo>
                      <a:pt x="106" y="15"/>
                    </a:lnTo>
                    <a:lnTo>
                      <a:pt x="110" y="23"/>
                    </a:lnTo>
                    <a:lnTo>
                      <a:pt x="113" y="31"/>
                    </a:lnTo>
                    <a:lnTo>
                      <a:pt x="118" y="38"/>
                    </a:lnTo>
                    <a:lnTo>
                      <a:pt x="121" y="46"/>
                    </a:lnTo>
                    <a:lnTo>
                      <a:pt x="125" y="54"/>
                    </a:lnTo>
                    <a:lnTo>
                      <a:pt x="128" y="62"/>
                    </a:lnTo>
                    <a:close/>
                  </a:path>
                </a:pathLst>
              </a:custGeom>
              <a:solidFill>
                <a:srgbClr val="EB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27" name="Freeform 227"/>
              <p:cNvSpPr>
                <a:spLocks/>
              </p:cNvSpPr>
              <p:nvPr/>
            </p:nvSpPr>
            <p:spPr bwMode="auto">
              <a:xfrm>
                <a:off x="210" y="1566"/>
                <a:ext cx="104" cy="92"/>
              </a:xfrm>
              <a:custGeom>
                <a:avLst/>
                <a:gdLst>
                  <a:gd name="T0" fmla="*/ 104 w 104"/>
                  <a:gd name="T1" fmla="*/ 65 h 92"/>
                  <a:gd name="T2" fmla="*/ 6 w 104"/>
                  <a:gd name="T3" fmla="*/ 92 h 92"/>
                  <a:gd name="T4" fmla="*/ 6 w 104"/>
                  <a:gd name="T5" fmla="*/ 90 h 92"/>
                  <a:gd name="T6" fmla="*/ 6 w 104"/>
                  <a:gd name="T7" fmla="*/ 89 h 92"/>
                  <a:gd name="T8" fmla="*/ 6 w 104"/>
                  <a:gd name="T9" fmla="*/ 88 h 92"/>
                  <a:gd name="T10" fmla="*/ 6 w 104"/>
                  <a:gd name="T11" fmla="*/ 88 h 92"/>
                  <a:gd name="T12" fmla="*/ 6 w 104"/>
                  <a:gd name="T13" fmla="*/ 87 h 92"/>
                  <a:gd name="T14" fmla="*/ 8 w 104"/>
                  <a:gd name="T15" fmla="*/ 85 h 92"/>
                  <a:gd name="T16" fmla="*/ 8 w 104"/>
                  <a:gd name="T17" fmla="*/ 84 h 92"/>
                  <a:gd name="T18" fmla="*/ 8 w 104"/>
                  <a:gd name="T19" fmla="*/ 83 h 92"/>
                  <a:gd name="T20" fmla="*/ 6 w 104"/>
                  <a:gd name="T21" fmla="*/ 75 h 92"/>
                  <a:gd name="T22" fmla="*/ 5 w 104"/>
                  <a:gd name="T23" fmla="*/ 67 h 92"/>
                  <a:gd name="T24" fmla="*/ 5 w 104"/>
                  <a:gd name="T25" fmla="*/ 61 h 92"/>
                  <a:gd name="T26" fmla="*/ 3 w 104"/>
                  <a:gd name="T27" fmla="*/ 53 h 92"/>
                  <a:gd name="T28" fmla="*/ 2 w 104"/>
                  <a:gd name="T29" fmla="*/ 45 h 92"/>
                  <a:gd name="T30" fmla="*/ 2 w 104"/>
                  <a:gd name="T31" fmla="*/ 39 h 92"/>
                  <a:gd name="T32" fmla="*/ 0 w 104"/>
                  <a:gd name="T33" fmla="*/ 31 h 92"/>
                  <a:gd name="T34" fmla="*/ 0 w 104"/>
                  <a:gd name="T35" fmla="*/ 23 h 92"/>
                  <a:gd name="T36" fmla="*/ 83 w 104"/>
                  <a:gd name="T37" fmla="*/ 0 h 92"/>
                  <a:gd name="T38" fmla="*/ 85 w 104"/>
                  <a:gd name="T39" fmla="*/ 8 h 92"/>
                  <a:gd name="T40" fmla="*/ 86 w 104"/>
                  <a:gd name="T41" fmla="*/ 17 h 92"/>
                  <a:gd name="T42" fmla="*/ 89 w 104"/>
                  <a:gd name="T43" fmla="*/ 24 h 92"/>
                  <a:gd name="T44" fmla="*/ 92 w 104"/>
                  <a:gd name="T45" fmla="*/ 32 h 92"/>
                  <a:gd name="T46" fmla="*/ 94 w 104"/>
                  <a:gd name="T47" fmla="*/ 41 h 92"/>
                  <a:gd name="T48" fmla="*/ 98 w 104"/>
                  <a:gd name="T49" fmla="*/ 49 h 92"/>
                  <a:gd name="T50" fmla="*/ 101 w 104"/>
                  <a:gd name="T51" fmla="*/ 57 h 92"/>
                  <a:gd name="T52" fmla="*/ 104 w 104"/>
                  <a:gd name="T53" fmla="*/ 6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4" h="92">
                    <a:moveTo>
                      <a:pt x="104" y="65"/>
                    </a:moveTo>
                    <a:lnTo>
                      <a:pt x="6" y="92"/>
                    </a:lnTo>
                    <a:lnTo>
                      <a:pt x="6" y="90"/>
                    </a:lnTo>
                    <a:lnTo>
                      <a:pt x="6" y="89"/>
                    </a:lnTo>
                    <a:lnTo>
                      <a:pt x="6" y="88"/>
                    </a:lnTo>
                    <a:lnTo>
                      <a:pt x="6" y="88"/>
                    </a:lnTo>
                    <a:lnTo>
                      <a:pt x="6" y="87"/>
                    </a:lnTo>
                    <a:lnTo>
                      <a:pt x="8" y="85"/>
                    </a:lnTo>
                    <a:lnTo>
                      <a:pt x="8" y="84"/>
                    </a:lnTo>
                    <a:lnTo>
                      <a:pt x="8" y="83"/>
                    </a:lnTo>
                    <a:lnTo>
                      <a:pt x="6" y="75"/>
                    </a:lnTo>
                    <a:lnTo>
                      <a:pt x="5" y="67"/>
                    </a:lnTo>
                    <a:lnTo>
                      <a:pt x="5" y="61"/>
                    </a:lnTo>
                    <a:lnTo>
                      <a:pt x="3" y="53"/>
                    </a:lnTo>
                    <a:lnTo>
                      <a:pt x="2" y="45"/>
                    </a:lnTo>
                    <a:lnTo>
                      <a:pt x="2" y="39"/>
                    </a:lnTo>
                    <a:lnTo>
                      <a:pt x="0" y="31"/>
                    </a:lnTo>
                    <a:lnTo>
                      <a:pt x="0" y="23"/>
                    </a:lnTo>
                    <a:lnTo>
                      <a:pt x="83" y="0"/>
                    </a:lnTo>
                    <a:lnTo>
                      <a:pt x="85" y="8"/>
                    </a:lnTo>
                    <a:lnTo>
                      <a:pt x="86" y="17"/>
                    </a:lnTo>
                    <a:lnTo>
                      <a:pt x="89" y="24"/>
                    </a:lnTo>
                    <a:lnTo>
                      <a:pt x="92" y="32"/>
                    </a:lnTo>
                    <a:lnTo>
                      <a:pt x="94" y="41"/>
                    </a:lnTo>
                    <a:lnTo>
                      <a:pt x="98" y="49"/>
                    </a:lnTo>
                    <a:lnTo>
                      <a:pt x="101" y="57"/>
                    </a:lnTo>
                    <a:lnTo>
                      <a:pt x="104" y="65"/>
                    </a:lnTo>
                    <a:close/>
                  </a:path>
                </a:pathLst>
              </a:custGeom>
              <a:solidFill>
                <a:srgbClr val="EF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28" name="Freeform 228"/>
              <p:cNvSpPr>
                <a:spLocks/>
              </p:cNvSpPr>
              <p:nvPr/>
            </p:nvSpPr>
            <p:spPr bwMode="auto">
              <a:xfrm>
                <a:off x="204" y="1500"/>
                <a:ext cx="89" cy="89"/>
              </a:xfrm>
              <a:custGeom>
                <a:avLst/>
                <a:gdLst>
                  <a:gd name="T0" fmla="*/ 89 w 89"/>
                  <a:gd name="T1" fmla="*/ 66 h 89"/>
                  <a:gd name="T2" fmla="*/ 6 w 89"/>
                  <a:gd name="T3" fmla="*/ 89 h 89"/>
                  <a:gd name="T4" fmla="*/ 5 w 89"/>
                  <a:gd name="T5" fmla="*/ 81 h 89"/>
                  <a:gd name="T6" fmla="*/ 5 w 89"/>
                  <a:gd name="T7" fmla="*/ 72 h 89"/>
                  <a:gd name="T8" fmla="*/ 3 w 89"/>
                  <a:gd name="T9" fmla="*/ 63 h 89"/>
                  <a:gd name="T10" fmla="*/ 3 w 89"/>
                  <a:gd name="T11" fmla="*/ 56 h 89"/>
                  <a:gd name="T12" fmla="*/ 2 w 89"/>
                  <a:gd name="T13" fmla="*/ 47 h 89"/>
                  <a:gd name="T14" fmla="*/ 2 w 89"/>
                  <a:gd name="T15" fmla="*/ 37 h 89"/>
                  <a:gd name="T16" fmla="*/ 2 w 89"/>
                  <a:gd name="T17" fmla="*/ 30 h 89"/>
                  <a:gd name="T18" fmla="*/ 0 w 89"/>
                  <a:gd name="T19" fmla="*/ 21 h 89"/>
                  <a:gd name="T20" fmla="*/ 76 w 89"/>
                  <a:gd name="T21" fmla="*/ 0 h 89"/>
                  <a:gd name="T22" fmla="*/ 76 w 89"/>
                  <a:gd name="T23" fmla="*/ 6 h 89"/>
                  <a:gd name="T24" fmla="*/ 76 w 89"/>
                  <a:gd name="T25" fmla="*/ 14 h 89"/>
                  <a:gd name="T26" fmla="*/ 77 w 89"/>
                  <a:gd name="T27" fmla="*/ 22 h 89"/>
                  <a:gd name="T28" fmla="*/ 79 w 89"/>
                  <a:gd name="T29" fmla="*/ 28 h 89"/>
                  <a:gd name="T30" fmla="*/ 80 w 89"/>
                  <a:gd name="T31" fmla="*/ 36 h 89"/>
                  <a:gd name="T32" fmla="*/ 82 w 89"/>
                  <a:gd name="T33" fmla="*/ 43 h 89"/>
                  <a:gd name="T34" fmla="*/ 85 w 89"/>
                  <a:gd name="T35" fmla="*/ 50 h 89"/>
                  <a:gd name="T36" fmla="*/ 88 w 89"/>
                  <a:gd name="T37" fmla="*/ 57 h 89"/>
                  <a:gd name="T38" fmla="*/ 89 w 89"/>
                  <a:gd name="T39" fmla="*/ 58 h 89"/>
                  <a:gd name="T40" fmla="*/ 89 w 89"/>
                  <a:gd name="T41" fmla="*/ 59 h 89"/>
                  <a:gd name="T42" fmla="*/ 89 w 89"/>
                  <a:gd name="T43" fmla="*/ 61 h 89"/>
                  <a:gd name="T44" fmla="*/ 89 w 89"/>
                  <a:gd name="T45" fmla="*/ 62 h 89"/>
                  <a:gd name="T46" fmla="*/ 89 w 89"/>
                  <a:gd name="T47" fmla="*/ 62 h 89"/>
                  <a:gd name="T48" fmla="*/ 89 w 89"/>
                  <a:gd name="T49" fmla="*/ 63 h 89"/>
                  <a:gd name="T50" fmla="*/ 89 w 89"/>
                  <a:gd name="T51" fmla="*/ 65 h 89"/>
                  <a:gd name="T52" fmla="*/ 89 w 89"/>
                  <a:gd name="T53" fmla="*/ 66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9" h="89">
                    <a:moveTo>
                      <a:pt x="89" y="66"/>
                    </a:moveTo>
                    <a:lnTo>
                      <a:pt x="6" y="89"/>
                    </a:lnTo>
                    <a:lnTo>
                      <a:pt x="5" y="81"/>
                    </a:lnTo>
                    <a:lnTo>
                      <a:pt x="5" y="72"/>
                    </a:lnTo>
                    <a:lnTo>
                      <a:pt x="3" y="63"/>
                    </a:lnTo>
                    <a:lnTo>
                      <a:pt x="3" y="56"/>
                    </a:lnTo>
                    <a:lnTo>
                      <a:pt x="2" y="47"/>
                    </a:lnTo>
                    <a:lnTo>
                      <a:pt x="2" y="37"/>
                    </a:lnTo>
                    <a:lnTo>
                      <a:pt x="2" y="30"/>
                    </a:lnTo>
                    <a:lnTo>
                      <a:pt x="0" y="21"/>
                    </a:lnTo>
                    <a:lnTo>
                      <a:pt x="76" y="0"/>
                    </a:lnTo>
                    <a:lnTo>
                      <a:pt x="76" y="6"/>
                    </a:lnTo>
                    <a:lnTo>
                      <a:pt x="76" y="14"/>
                    </a:lnTo>
                    <a:lnTo>
                      <a:pt x="77" y="22"/>
                    </a:lnTo>
                    <a:lnTo>
                      <a:pt x="79" y="28"/>
                    </a:lnTo>
                    <a:lnTo>
                      <a:pt x="80" y="36"/>
                    </a:lnTo>
                    <a:lnTo>
                      <a:pt x="82" y="43"/>
                    </a:lnTo>
                    <a:lnTo>
                      <a:pt x="85" y="50"/>
                    </a:lnTo>
                    <a:lnTo>
                      <a:pt x="88" y="57"/>
                    </a:lnTo>
                    <a:lnTo>
                      <a:pt x="89" y="58"/>
                    </a:lnTo>
                    <a:lnTo>
                      <a:pt x="89" y="59"/>
                    </a:lnTo>
                    <a:lnTo>
                      <a:pt x="89" y="61"/>
                    </a:lnTo>
                    <a:lnTo>
                      <a:pt x="89" y="62"/>
                    </a:lnTo>
                    <a:lnTo>
                      <a:pt x="89" y="62"/>
                    </a:lnTo>
                    <a:lnTo>
                      <a:pt x="89" y="63"/>
                    </a:lnTo>
                    <a:lnTo>
                      <a:pt x="89" y="65"/>
                    </a:lnTo>
                    <a:lnTo>
                      <a:pt x="89" y="66"/>
                    </a:lnTo>
                    <a:close/>
                  </a:path>
                </a:pathLst>
              </a:custGeom>
              <a:solidFill>
                <a:srgbClr val="F3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29" name="Freeform 229"/>
              <p:cNvSpPr>
                <a:spLocks/>
              </p:cNvSpPr>
              <p:nvPr/>
            </p:nvSpPr>
            <p:spPr bwMode="auto">
              <a:xfrm>
                <a:off x="201" y="1431"/>
                <a:ext cx="79" cy="90"/>
              </a:xfrm>
              <a:custGeom>
                <a:avLst/>
                <a:gdLst>
                  <a:gd name="T0" fmla="*/ 79 w 79"/>
                  <a:gd name="T1" fmla="*/ 69 h 90"/>
                  <a:gd name="T2" fmla="*/ 3 w 79"/>
                  <a:gd name="T3" fmla="*/ 90 h 90"/>
                  <a:gd name="T4" fmla="*/ 3 w 79"/>
                  <a:gd name="T5" fmla="*/ 81 h 90"/>
                  <a:gd name="T6" fmla="*/ 3 w 79"/>
                  <a:gd name="T7" fmla="*/ 73 h 90"/>
                  <a:gd name="T8" fmla="*/ 3 w 79"/>
                  <a:gd name="T9" fmla="*/ 64 h 90"/>
                  <a:gd name="T10" fmla="*/ 2 w 79"/>
                  <a:gd name="T11" fmla="*/ 55 h 90"/>
                  <a:gd name="T12" fmla="*/ 2 w 79"/>
                  <a:gd name="T13" fmla="*/ 46 h 90"/>
                  <a:gd name="T14" fmla="*/ 2 w 79"/>
                  <a:gd name="T15" fmla="*/ 38 h 90"/>
                  <a:gd name="T16" fmla="*/ 2 w 79"/>
                  <a:gd name="T17" fmla="*/ 29 h 90"/>
                  <a:gd name="T18" fmla="*/ 0 w 79"/>
                  <a:gd name="T19" fmla="*/ 20 h 90"/>
                  <a:gd name="T20" fmla="*/ 70 w 79"/>
                  <a:gd name="T21" fmla="*/ 0 h 90"/>
                  <a:gd name="T22" fmla="*/ 70 w 79"/>
                  <a:gd name="T23" fmla="*/ 3 h 90"/>
                  <a:gd name="T24" fmla="*/ 70 w 79"/>
                  <a:gd name="T25" fmla="*/ 4 h 90"/>
                  <a:gd name="T26" fmla="*/ 70 w 79"/>
                  <a:gd name="T27" fmla="*/ 6 h 90"/>
                  <a:gd name="T28" fmla="*/ 70 w 79"/>
                  <a:gd name="T29" fmla="*/ 8 h 90"/>
                  <a:gd name="T30" fmla="*/ 71 w 79"/>
                  <a:gd name="T31" fmla="*/ 10 h 90"/>
                  <a:gd name="T32" fmla="*/ 71 w 79"/>
                  <a:gd name="T33" fmla="*/ 12 h 90"/>
                  <a:gd name="T34" fmla="*/ 71 w 79"/>
                  <a:gd name="T35" fmla="*/ 13 h 90"/>
                  <a:gd name="T36" fmla="*/ 71 w 79"/>
                  <a:gd name="T37" fmla="*/ 15 h 90"/>
                  <a:gd name="T38" fmla="*/ 73 w 79"/>
                  <a:gd name="T39" fmla="*/ 21 h 90"/>
                  <a:gd name="T40" fmla="*/ 74 w 79"/>
                  <a:gd name="T41" fmla="*/ 28 h 90"/>
                  <a:gd name="T42" fmla="*/ 76 w 79"/>
                  <a:gd name="T43" fmla="*/ 35 h 90"/>
                  <a:gd name="T44" fmla="*/ 76 w 79"/>
                  <a:gd name="T45" fmla="*/ 42 h 90"/>
                  <a:gd name="T46" fmla="*/ 77 w 79"/>
                  <a:gd name="T47" fmla="*/ 48 h 90"/>
                  <a:gd name="T48" fmla="*/ 77 w 79"/>
                  <a:gd name="T49" fmla="*/ 55 h 90"/>
                  <a:gd name="T50" fmla="*/ 77 w 79"/>
                  <a:gd name="T51" fmla="*/ 61 h 90"/>
                  <a:gd name="T52" fmla="*/ 79 w 79"/>
                  <a:gd name="T53" fmla="*/ 6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9" h="90">
                    <a:moveTo>
                      <a:pt x="79" y="69"/>
                    </a:moveTo>
                    <a:lnTo>
                      <a:pt x="3" y="90"/>
                    </a:lnTo>
                    <a:lnTo>
                      <a:pt x="3" y="81"/>
                    </a:lnTo>
                    <a:lnTo>
                      <a:pt x="3" y="73"/>
                    </a:lnTo>
                    <a:lnTo>
                      <a:pt x="3" y="64"/>
                    </a:lnTo>
                    <a:lnTo>
                      <a:pt x="2" y="55"/>
                    </a:lnTo>
                    <a:lnTo>
                      <a:pt x="2" y="46"/>
                    </a:lnTo>
                    <a:lnTo>
                      <a:pt x="2" y="38"/>
                    </a:lnTo>
                    <a:lnTo>
                      <a:pt x="2" y="29"/>
                    </a:lnTo>
                    <a:lnTo>
                      <a:pt x="0" y="20"/>
                    </a:lnTo>
                    <a:lnTo>
                      <a:pt x="70" y="0"/>
                    </a:lnTo>
                    <a:lnTo>
                      <a:pt x="70" y="3"/>
                    </a:lnTo>
                    <a:lnTo>
                      <a:pt x="70" y="4"/>
                    </a:lnTo>
                    <a:lnTo>
                      <a:pt x="70" y="6"/>
                    </a:lnTo>
                    <a:lnTo>
                      <a:pt x="70" y="8"/>
                    </a:lnTo>
                    <a:lnTo>
                      <a:pt x="71" y="10"/>
                    </a:lnTo>
                    <a:lnTo>
                      <a:pt x="71" y="12"/>
                    </a:lnTo>
                    <a:lnTo>
                      <a:pt x="71" y="13"/>
                    </a:lnTo>
                    <a:lnTo>
                      <a:pt x="71" y="15"/>
                    </a:lnTo>
                    <a:lnTo>
                      <a:pt x="73" y="21"/>
                    </a:lnTo>
                    <a:lnTo>
                      <a:pt x="74" y="28"/>
                    </a:lnTo>
                    <a:lnTo>
                      <a:pt x="76" y="35"/>
                    </a:lnTo>
                    <a:lnTo>
                      <a:pt x="76" y="42"/>
                    </a:lnTo>
                    <a:lnTo>
                      <a:pt x="77" y="48"/>
                    </a:lnTo>
                    <a:lnTo>
                      <a:pt x="77" y="55"/>
                    </a:lnTo>
                    <a:lnTo>
                      <a:pt x="77" y="61"/>
                    </a:lnTo>
                    <a:lnTo>
                      <a:pt x="79" y="69"/>
                    </a:lnTo>
                    <a:close/>
                  </a:path>
                </a:pathLst>
              </a:custGeom>
              <a:solidFill>
                <a:srgbClr val="F7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30" name="Freeform 230"/>
              <p:cNvSpPr>
                <a:spLocks/>
              </p:cNvSpPr>
              <p:nvPr/>
            </p:nvSpPr>
            <p:spPr bwMode="auto">
              <a:xfrm>
                <a:off x="200" y="1364"/>
                <a:ext cx="71" cy="87"/>
              </a:xfrm>
              <a:custGeom>
                <a:avLst/>
                <a:gdLst>
                  <a:gd name="T0" fmla="*/ 71 w 71"/>
                  <a:gd name="T1" fmla="*/ 67 h 87"/>
                  <a:gd name="T2" fmla="*/ 1 w 71"/>
                  <a:gd name="T3" fmla="*/ 87 h 87"/>
                  <a:gd name="T4" fmla="*/ 1 w 71"/>
                  <a:gd name="T5" fmla="*/ 78 h 87"/>
                  <a:gd name="T6" fmla="*/ 1 w 71"/>
                  <a:gd name="T7" fmla="*/ 70 h 87"/>
                  <a:gd name="T8" fmla="*/ 1 w 71"/>
                  <a:gd name="T9" fmla="*/ 61 h 87"/>
                  <a:gd name="T10" fmla="*/ 1 w 71"/>
                  <a:gd name="T11" fmla="*/ 52 h 87"/>
                  <a:gd name="T12" fmla="*/ 1 w 71"/>
                  <a:gd name="T13" fmla="*/ 43 h 87"/>
                  <a:gd name="T14" fmla="*/ 0 w 71"/>
                  <a:gd name="T15" fmla="*/ 35 h 87"/>
                  <a:gd name="T16" fmla="*/ 0 w 71"/>
                  <a:gd name="T17" fmla="*/ 26 h 87"/>
                  <a:gd name="T18" fmla="*/ 0 w 71"/>
                  <a:gd name="T19" fmla="*/ 17 h 87"/>
                  <a:gd name="T20" fmla="*/ 60 w 71"/>
                  <a:gd name="T21" fmla="*/ 0 h 87"/>
                  <a:gd name="T22" fmla="*/ 60 w 71"/>
                  <a:gd name="T23" fmla="*/ 9 h 87"/>
                  <a:gd name="T24" fmla="*/ 61 w 71"/>
                  <a:gd name="T25" fmla="*/ 17 h 87"/>
                  <a:gd name="T26" fmla="*/ 63 w 71"/>
                  <a:gd name="T27" fmla="*/ 26 h 87"/>
                  <a:gd name="T28" fmla="*/ 64 w 71"/>
                  <a:gd name="T29" fmla="*/ 35 h 87"/>
                  <a:gd name="T30" fmla="*/ 66 w 71"/>
                  <a:gd name="T31" fmla="*/ 43 h 87"/>
                  <a:gd name="T32" fmla="*/ 68 w 71"/>
                  <a:gd name="T33" fmla="*/ 52 h 87"/>
                  <a:gd name="T34" fmla="*/ 69 w 71"/>
                  <a:gd name="T35" fmla="*/ 60 h 87"/>
                  <a:gd name="T36" fmla="*/ 71 w 71"/>
                  <a:gd name="T37" fmla="*/ 6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1" h="87">
                    <a:moveTo>
                      <a:pt x="71" y="67"/>
                    </a:moveTo>
                    <a:lnTo>
                      <a:pt x="1" y="87"/>
                    </a:lnTo>
                    <a:lnTo>
                      <a:pt x="1" y="78"/>
                    </a:lnTo>
                    <a:lnTo>
                      <a:pt x="1" y="70"/>
                    </a:lnTo>
                    <a:lnTo>
                      <a:pt x="1" y="61"/>
                    </a:lnTo>
                    <a:lnTo>
                      <a:pt x="1" y="52"/>
                    </a:lnTo>
                    <a:lnTo>
                      <a:pt x="1" y="43"/>
                    </a:lnTo>
                    <a:lnTo>
                      <a:pt x="0" y="35"/>
                    </a:lnTo>
                    <a:lnTo>
                      <a:pt x="0" y="26"/>
                    </a:lnTo>
                    <a:lnTo>
                      <a:pt x="0" y="17"/>
                    </a:lnTo>
                    <a:lnTo>
                      <a:pt x="60" y="0"/>
                    </a:lnTo>
                    <a:lnTo>
                      <a:pt x="60" y="9"/>
                    </a:lnTo>
                    <a:lnTo>
                      <a:pt x="61" y="17"/>
                    </a:lnTo>
                    <a:lnTo>
                      <a:pt x="63" y="26"/>
                    </a:lnTo>
                    <a:lnTo>
                      <a:pt x="64" y="35"/>
                    </a:lnTo>
                    <a:lnTo>
                      <a:pt x="66" y="43"/>
                    </a:lnTo>
                    <a:lnTo>
                      <a:pt x="68" y="52"/>
                    </a:lnTo>
                    <a:lnTo>
                      <a:pt x="69" y="60"/>
                    </a:lnTo>
                    <a:lnTo>
                      <a:pt x="71" y="67"/>
                    </a:lnTo>
                    <a:close/>
                  </a:path>
                </a:pathLst>
              </a:custGeom>
              <a:solidFill>
                <a:srgbClr val="FB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31" name="Freeform 231"/>
              <p:cNvSpPr>
                <a:spLocks/>
              </p:cNvSpPr>
              <p:nvPr/>
            </p:nvSpPr>
            <p:spPr bwMode="auto">
              <a:xfrm>
                <a:off x="197" y="1300"/>
                <a:ext cx="64" cy="81"/>
              </a:xfrm>
              <a:custGeom>
                <a:avLst/>
                <a:gdLst>
                  <a:gd name="T0" fmla="*/ 63 w 64"/>
                  <a:gd name="T1" fmla="*/ 64 h 81"/>
                  <a:gd name="T2" fmla="*/ 3 w 64"/>
                  <a:gd name="T3" fmla="*/ 81 h 81"/>
                  <a:gd name="T4" fmla="*/ 3 w 64"/>
                  <a:gd name="T5" fmla="*/ 72 h 81"/>
                  <a:gd name="T6" fmla="*/ 3 w 64"/>
                  <a:gd name="T7" fmla="*/ 64 h 81"/>
                  <a:gd name="T8" fmla="*/ 1 w 64"/>
                  <a:gd name="T9" fmla="*/ 55 h 81"/>
                  <a:gd name="T10" fmla="*/ 1 w 64"/>
                  <a:gd name="T11" fmla="*/ 46 h 81"/>
                  <a:gd name="T12" fmla="*/ 1 w 64"/>
                  <a:gd name="T13" fmla="*/ 37 h 81"/>
                  <a:gd name="T14" fmla="*/ 1 w 64"/>
                  <a:gd name="T15" fmla="*/ 29 h 81"/>
                  <a:gd name="T16" fmla="*/ 0 w 64"/>
                  <a:gd name="T17" fmla="*/ 20 h 81"/>
                  <a:gd name="T18" fmla="*/ 0 w 64"/>
                  <a:gd name="T19" fmla="*/ 11 h 81"/>
                  <a:gd name="T20" fmla="*/ 43 w 64"/>
                  <a:gd name="T21" fmla="*/ 0 h 81"/>
                  <a:gd name="T22" fmla="*/ 45 w 64"/>
                  <a:gd name="T23" fmla="*/ 3 h 81"/>
                  <a:gd name="T24" fmla="*/ 48 w 64"/>
                  <a:gd name="T25" fmla="*/ 7 h 81"/>
                  <a:gd name="T26" fmla="*/ 49 w 64"/>
                  <a:gd name="T27" fmla="*/ 13 h 81"/>
                  <a:gd name="T28" fmla="*/ 52 w 64"/>
                  <a:gd name="T29" fmla="*/ 16 h 81"/>
                  <a:gd name="T30" fmla="*/ 54 w 64"/>
                  <a:gd name="T31" fmla="*/ 20 h 81"/>
                  <a:gd name="T32" fmla="*/ 57 w 64"/>
                  <a:gd name="T33" fmla="*/ 25 h 81"/>
                  <a:gd name="T34" fmla="*/ 60 w 64"/>
                  <a:gd name="T35" fmla="*/ 29 h 81"/>
                  <a:gd name="T36" fmla="*/ 64 w 64"/>
                  <a:gd name="T37" fmla="*/ 33 h 81"/>
                  <a:gd name="T38" fmla="*/ 63 w 64"/>
                  <a:gd name="T39" fmla="*/ 37 h 81"/>
                  <a:gd name="T40" fmla="*/ 63 w 64"/>
                  <a:gd name="T41" fmla="*/ 41 h 81"/>
                  <a:gd name="T42" fmla="*/ 63 w 64"/>
                  <a:gd name="T43" fmla="*/ 45 h 81"/>
                  <a:gd name="T44" fmla="*/ 63 w 64"/>
                  <a:gd name="T45" fmla="*/ 49 h 81"/>
                  <a:gd name="T46" fmla="*/ 63 w 64"/>
                  <a:gd name="T47" fmla="*/ 53 h 81"/>
                  <a:gd name="T48" fmla="*/ 63 w 64"/>
                  <a:gd name="T49" fmla="*/ 56 h 81"/>
                  <a:gd name="T50" fmla="*/ 63 w 64"/>
                  <a:gd name="T51" fmla="*/ 60 h 81"/>
                  <a:gd name="T52" fmla="*/ 63 w 64"/>
                  <a:gd name="T53" fmla="*/ 6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4" h="81">
                    <a:moveTo>
                      <a:pt x="63" y="64"/>
                    </a:moveTo>
                    <a:lnTo>
                      <a:pt x="3" y="81"/>
                    </a:lnTo>
                    <a:lnTo>
                      <a:pt x="3" y="72"/>
                    </a:lnTo>
                    <a:lnTo>
                      <a:pt x="3" y="64"/>
                    </a:lnTo>
                    <a:lnTo>
                      <a:pt x="1" y="55"/>
                    </a:lnTo>
                    <a:lnTo>
                      <a:pt x="1" y="46"/>
                    </a:lnTo>
                    <a:lnTo>
                      <a:pt x="1" y="37"/>
                    </a:lnTo>
                    <a:lnTo>
                      <a:pt x="1" y="29"/>
                    </a:lnTo>
                    <a:lnTo>
                      <a:pt x="0" y="20"/>
                    </a:lnTo>
                    <a:lnTo>
                      <a:pt x="0" y="11"/>
                    </a:lnTo>
                    <a:lnTo>
                      <a:pt x="43" y="0"/>
                    </a:lnTo>
                    <a:lnTo>
                      <a:pt x="45" y="3"/>
                    </a:lnTo>
                    <a:lnTo>
                      <a:pt x="48" y="7"/>
                    </a:lnTo>
                    <a:lnTo>
                      <a:pt x="49" y="13"/>
                    </a:lnTo>
                    <a:lnTo>
                      <a:pt x="52" y="16"/>
                    </a:lnTo>
                    <a:lnTo>
                      <a:pt x="54" y="20"/>
                    </a:lnTo>
                    <a:lnTo>
                      <a:pt x="57" y="25"/>
                    </a:lnTo>
                    <a:lnTo>
                      <a:pt x="60" y="29"/>
                    </a:lnTo>
                    <a:lnTo>
                      <a:pt x="64" y="33"/>
                    </a:lnTo>
                    <a:lnTo>
                      <a:pt x="63" y="37"/>
                    </a:lnTo>
                    <a:lnTo>
                      <a:pt x="63" y="41"/>
                    </a:lnTo>
                    <a:lnTo>
                      <a:pt x="63" y="45"/>
                    </a:lnTo>
                    <a:lnTo>
                      <a:pt x="63" y="49"/>
                    </a:lnTo>
                    <a:lnTo>
                      <a:pt x="63" y="53"/>
                    </a:lnTo>
                    <a:lnTo>
                      <a:pt x="63" y="56"/>
                    </a:lnTo>
                    <a:lnTo>
                      <a:pt x="63" y="60"/>
                    </a:lnTo>
                    <a:lnTo>
                      <a:pt x="63" y="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32" name="Freeform 232"/>
              <p:cNvSpPr>
                <a:spLocks/>
              </p:cNvSpPr>
              <p:nvPr/>
            </p:nvSpPr>
            <p:spPr bwMode="auto">
              <a:xfrm>
                <a:off x="159" y="1084"/>
                <a:ext cx="81" cy="227"/>
              </a:xfrm>
              <a:custGeom>
                <a:avLst/>
                <a:gdLst>
                  <a:gd name="T0" fmla="*/ 81 w 81"/>
                  <a:gd name="T1" fmla="*/ 216 h 227"/>
                  <a:gd name="T2" fmla="*/ 38 w 81"/>
                  <a:gd name="T3" fmla="*/ 227 h 227"/>
                  <a:gd name="T4" fmla="*/ 36 w 81"/>
                  <a:gd name="T5" fmla="*/ 209 h 227"/>
                  <a:gd name="T6" fmla="*/ 35 w 81"/>
                  <a:gd name="T7" fmla="*/ 191 h 227"/>
                  <a:gd name="T8" fmla="*/ 33 w 81"/>
                  <a:gd name="T9" fmla="*/ 173 h 227"/>
                  <a:gd name="T10" fmla="*/ 32 w 81"/>
                  <a:gd name="T11" fmla="*/ 155 h 227"/>
                  <a:gd name="T12" fmla="*/ 30 w 81"/>
                  <a:gd name="T13" fmla="*/ 135 h 227"/>
                  <a:gd name="T14" fmla="*/ 27 w 81"/>
                  <a:gd name="T15" fmla="*/ 117 h 227"/>
                  <a:gd name="T16" fmla="*/ 24 w 81"/>
                  <a:gd name="T17" fmla="*/ 99 h 227"/>
                  <a:gd name="T18" fmla="*/ 21 w 81"/>
                  <a:gd name="T19" fmla="*/ 81 h 227"/>
                  <a:gd name="T20" fmla="*/ 18 w 81"/>
                  <a:gd name="T21" fmla="*/ 71 h 227"/>
                  <a:gd name="T22" fmla="*/ 14 w 81"/>
                  <a:gd name="T23" fmla="*/ 62 h 227"/>
                  <a:gd name="T24" fmla="*/ 9 w 81"/>
                  <a:gd name="T25" fmla="*/ 51 h 227"/>
                  <a:gd name="T26" fmla="*/ 5 w 81"/>
                  <a:gd name="T27" fmla="*/ 41 h 227"/>
                  <a:gd name="T28" fmla="*/ 2 w 81"/>
                  <a:gd name="T29" fmla="*/ 31 h 227"/>
                  <a:gd name="T30" fmla="*/ 0 w 81"/>
                  <a:gd name="T31" fmla="*/ 20 h 227"/>
                  <a:gd name="T32" fmla="*/ 2 w 81"/>
                  <a:gd name="T33" fmla="*/ 15 h 227"/>
                  <a:gd name="T34" fmla="*/ 2 w 81"/>
                  <a:gd name="T35" fmla="*/ 10 h 227"/>
                  <a:gd name="T36" fmla="*/ 5 w 81"/>
                  <a:gd name="T37" fmla="*/ 5 h 227"/>
                  <a:gd name="T38" fmla="*/ 8 w 81"/>
                  <a:gd name="T39" fmla="*/ 0 h 227"/>
                  <a:gd name="T40" fmla="*/ 12 w 81"/>
                  <a:gd name="T41" fmla="*/ 1 h 227"/>
                  <a:gd name="T42" fmla="*/ 15 w 81"/>
                  <a:gd name="T43" fmla="*/ 4 h 227"/>
                  <a:gd name="T44" fmla="*/ 15 w 81"/>
                  <a:gd name="T45" fmla="*/ 7 h 227"/>
                  <a:gd name="T46" fmla="*/ 17 w 81"/>
                  <a:gd name="T47" fmla="*/ 11 h 227"/>
                  <a:gd name="T48" fmla="*/ 15 w 81"/>
                  <a:gd name="T49" fmla="*/ 17 h 227"/>
                  <a:gd name="T50" fmla="*/ 15 w 81"/>
                  <a:gd name="T51" fmla="*/ 20 h 227"/>
                  <a:gd name="T52" fmla="*/ 17 w 81"/>
                  <a:gd name="T53" fmla="*/ 24 h 227"/>
                  <a:gd name="T54" fmla="*/ 18 w 81"/>
                  <a:gd name="T55" fmla="*/ 27 h 227"/>
                  <a:gd name="T56" fmla="*/ 26 w 81"/>
                  <a:gd name="T57" fmla="*/ 36 h 227"/>
                  <a:gd name="T58" fmla="*/ 32 w 81"/>
                  <a:gd name="T59" fmla="*/ 44 h 227"/>
                  <a:gd name="T60" fmla="*/ 36 w 81"/>
                  <a:gd name="T61" fmla="*/ 54 h 227"/>
                  <a:gd name="T62" fmla="*/ 39 w 81"/>
                  <a:gd name="T63" fmla="*/ 63 h 227"/>
                  <a:gd name="T64" fmla="*/ 42 w 81"/>
                  <a:gd name="T65" fmla="*/ 84 h 227"/>
                  <a:gd name="T66" fmla="*/ 44 w 81"/>
                  <a:gd name="T67" fmla="*/ 106 h 227"/>
                  <a:gd name="T68" fmla="*/ 47 w 81"/>
                  <a:gd name="T69" fmla="*/ 126 h 227"/>
                  <a:gd name="T70" fmla="*/ 50 w 81"/>
                  <a:gd name="T71" fmla="*/ 147 h 227"/>
                  <a:gd name="T72" fmla="*/ 54 w 81"/>
                  <a:gd name="T73" fmla="*/ 156 h 227"/>
                  <a:gd name="T74" fmla="*/ 59 w 81"/>
                  <a:gd name="T75" fmla="*/ 165 h 227"/>
                  <a:gd name="T76" fmla="*/ 65 w 81"/>
                  <a:gd name="T77" fmla="*/ 174 h 227"/>
                  <a:gd name="T78" fmla="*/ 72 w 81"/>
                  <a:gd name="T79" fmla="*/ 182 h 227"/>
                  <a:gd name="T80" fmla="*/ 74 w 81"/>
                  <a:gd name="T81" fmla="*/ 187 h 227"/>
                  <a:gd name="T82" fmla="*/ 75 w 81"/>
                  <a:gd name="T83" fmla="*/ 191 h 227"/>
                  <a:gd name="T84" fmla="*/ 75 w 81"/>
                  <a:gd name="T85" fmla="*/ 195 h 227"/>
                  <a:gd name="T86" fmla="*/ 77 w 81"/>
                  <a:gd name="T87" fmla="*/ 199 h 227"/>
                  <a:gd name="T88" fmla="*/ 78 w 81"/>
                  <a:gd name="T89" fmla="*/ 203 h 227"/>
                  <a:gd name="T90" fmla="*/ 78 w 81"/>
                  <a:gd name="T91" fmla="*/ 207 h 227"/>
                  <a:gd name="T92" fmla="*/ 80 w 81"/>
                  <a:gd name="T93" fmla="*/ 210 h 227"/>
                  <a:gd name="T94" fmla="*/ 81 w 81"/>
                  <a:gd name="T95" fmla="*/ 216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1" h="227">
                    <a:moveTo>
                      <a:pt x="81" y="216"/>
                    </a:moveTo>
                    <a:lnTo>
                      <a:pt x="38" y="227"/>
                    </a:lnTo>
                    <a:lnTo>
                      <a:pt x="36" y="209"/>
                    </a:lnTo>
                    <a:lnTo>
                      <a:pt x="35" y="191"/>
                    </a:lnTo>
                    <a:lnTo>
                      <a:pt x="33" y="173"/>
                    </a:lnTo>
                    <a:lnTo>
                      <a:pt x="32" y="155"/>
                    </a:lnTo>
                    <a:lnTo>
                      <a:pt x="30" y="135"/>
                    </a:lnTo>
                    <a:lnTo>
                      <a:pt x="27" y="117"/>
                    </a:lnTo>
                    <a:lnTo>
                      <a:pt x="24" y="99"/>
                    </a:lnTo>
                    <a:lnTo>
                      <a:pt x="21" y="81"/>
                    </a:lnTo>
                    <a:lnTo>
                      <a:pt x="18" y="71"/>
                    </a:lnTo>
                    <a:lnTo>
                      <a:pt x="14" y="62"/>
                    </a:lnTo>
                    <a:lnTo>
                      <a:pt x="9" y="51"/>
                    </a:lnTo>
                    <a:lnTo>
                      <a:pt x="5" y="41"/>
                    </a:lnTo>
                    <a:lnTo>
                      <a:pt x="2" y="31"/>
                    </a:lnTo>
                    <a:lnTo>
                      <a:pt x="0" y="20"/>
                    </a:lnTo>
                    <a:lnTo>
                      <a:pt x="2" y="15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8" y="0"/>
                    </a:lnTo>
                    <a:lnTo>
                      <a:pt x="12" y="1"/>
                    </a:lnTo>
                    <a:lnTo>
                      <a:pt x="15" y="4"/>
                    </a:lnTo>
                    <a:lnTo>
                      <a:pt x="15" y="7"/>
                    </a:lnTo>
                    <a:lnTo>
                      <a:pt x="17" y="11"/>
                    </a:lnTo>
                    <a:lnTo>
                      <a:pt x="15" y="17"/>
                    </a:lnTo>
                    <a:lnTo>
                      <a:pt x="15" y="20"/>
                    </a:lnTo>
                    <a:lnTo>
                      <a:pt x="17" y="24"/>
                    </a:lnTo>
                    <a:lnTo>
                      <a:pt x="18" y="27"/>
                    </a:lnTo>
                    <a:lnTo>
                      <a:pt x="26" y="36"/>
                    </a:lnTo>
                    <a:lnTo>
                      <a:pt x="32" y="44"/>
                    </a:lnTo>
                    <a:lnTo>
                      <a:pt x="36" y="54"/>
                    </a:lnTo>
                    <a:lnTo>
                      <a:pt x="39" y="63"/>
                    </a:lnTo>
                    <a:lnTo>
                      <a:pt x="42" y="84"/>
                    </a:lnTo>
                    <a:lnTo>
                      <a:pt x="44" y="106"/>
                    </a:lnTo>
                    <a:lnTo>
                      <a:pt x="47" y="126"/>
                    </a:lnTo>
                    <a:lnTo>
                      <a:pt x="50" y="147"/>
                    </a:lnTo>
                    <a:lnTo>
                      <a:pt x="54" y="156"/>
                    </a:lnTo>
                    <a:lnTo>
                      <a:pt x="59" y="165"/>
                    </a:lnTo>
                    <a:lnTo>
                      <a:pt x="65" y="174"/>
                    </a:lnTo>
                    <a:lnTo>
                      <a:pt x="72" y="182"/>
                    </a:lnTo>
                    <a:lnTo>
                      <a:pt x="74" y="187"/>
                    </a:lnTo>
                    <a:lnTo>
                      <a:pt x="75" y="191"/>
                    </a:lnTo>
                    <a:lnTo>
                      <a:pt x="75" y="195"/>
                    </a:lnTo>
                    <a:lnTo>
                      <a:pt x="77" y="199"/>
                    </a:lnTo>
                    <a:lnTo>
                      <a:pt x="78" y="203"/>
                    </a:lnTo>
                    <a:lnTo>
                      <a:pt x="78" y="207"/>
                    </a:lnTo>
                    <a:lnTo>
                      <a:pt x="80" y="210"/>
                    </a:lnTo>
                    <a:lnTo>
                      <a:pt x="81" y="2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33" name="Freeform 233"/>
              <p:cNvSpPr>
                <a:spLocks/>
              </p:cNvSpPr>
              <p:nvPr/>
            </p:nvSpPr>
            <p:spPr bwMode="auto">
              <a:xfrm>
                <a:off x="189" y="1091"/>
                <a:ext cx="434" cy="1218"/>
              </a:xfrm>
              <a:custGeom>
                <a:avLst/>
                <a:gdLst>
                  <a:gd name="T0" fmla="*/ 23 w 434"/>
                  <a:gd name="T1" fmla="*/ 31 h 1218"/>
                  <a:gd name="T2" fmla="*/ 45 w 434"/>
                  <a:gd name="T3" fmla="*/ 78 h 1218"/>
                  <a:gd name="T4" fmla="*/ 60 w 434"/>
                  <a:gd name="T5" fmla="*/ 126 h 1218"/>
                  <a:gd name="T6" fmla="*/ 83 w 434"/>
                  <a:gd name="T7" fmla="*/ 169 h 1218"/>
                  <a:gd name="T8" fmla="*/ 100 w 434"/>
                  <a:gd name="T9" fmla="*/ 214 h 1218"/>
                  <a:gd name="T10" fmla="*/ 118 w 434"/>
                  <a:gd name="T11" fmla="*/ 271 h 1218"/>
                  <a:gd name="T12" fmla="*/ 145 w 434"/>
                  <a:gd name="T13" fmla="*/ 346 h 1218"/>
                  <a:gd name="T14" fmla="*/ 176 w 434"/>
                  <a:gd name="T15" fmla="*/ 418 h 1218"/>
                  <a:gd name="T16" fmla="*/ 196 w 434"/>
                  <a:gd name="T17" fmla="*/ 479 h 1218"/>
                  <a:gd name="T18" fmla="*/ 237 w 434"/>
                  <a:gd name="T19" fmla="*/ 576 h 1218"/>
                  <a:gd name="T20" fmla="*/ 264 w 434"/>
                  <a:gd name="T21" fmla="*/ 658 h 1218"/>
                  <a:gd name="T22" fmla="*/ 273 w 434"/>
                  <a:gd name="T23" fmla="*/ 710 h 1218"/>
                  <a:gd name="T24" fmla="*/ 282 w 434"/>
                  <a:gd name="T25" fmla="*/ 740 h 1218"/>
                  <a:gd name="T26" fmla="*/ 288 w 434"/>
                  <a:gd name="T27" fmla="*/ 770 h 1218"/>
                  <a:gd name="T28" fmla="*/ 297 w 434"/>
                  <a:gd name="T29" fmla="*/ 806 h 1218"/>
                  <a:gd name="T30" fmla="*/ 314 w 434"/>
                  <a:gd name="T31" fmla="*/ 851 h 1218"/>
                  <a:gd name="T32" fmla="*/ 330 w 434"/>
                  <a:gd name="T33" fmla="*/ 895 h 1218"/>
                  <a:gd name="T34" fmla="*/ 345 w 434"/>
                  <a:gd name="T35" fmla="*/ 962 h 1218"/>
                  <a:gd name="T36" fmla="*/ 368 w 434"/>
                  <a:gd name="T37" fmla="*/ 1040 h 1218"/>
                  <a:gd name="T38" fmla="*/ 390 w 434"/>
                  <a:gd name="T39" fmla="*/ 1116 h 1218"/>
                  <a:gd name="T40" fmla="*/ 410 w 434"/>
                  <a:gd name="T41" fmla="*/ 1154 h 1218"/>
                  <a:gd name="T42" fmla="*/ 425 w 434"/>
                  <a:gd name="T43" fmla="*/ 1192 h 1218"/>
                  <a:gd name="T44" fmla="*/ 431 w 434"/>
                  <a:gd name="T45" fmla="*/ 1213 h 1218"/>
                  <a:gd name="T46" fmla="*/ 417 w 434"/>
                  <a:gd name="T47" fmla="*/ 1201 h 1218"/>
                  <a:gd name="T48" fmla="*/ 410 w 434"/>
                  <a:gd name="T49" fmla="*/ 1187 h 1218"/>
                  <a:gd name="T50" fmla="*/ 383 w 434"/>
                  <a:gd name="T51" fmla="*/ 1141 h 1218"/>
                  <a:gd name="T52" fmla="*/ 350 w 434"/>
                  <a:gd name="T53" fmla="*/ 1076 h 1218"/>
                  <a:gd name="T54" fmla="*/ 324 w 434"/>
                  <a:gd name="T55" fmla="*/ 1010 h 1218"/>
                  <a:gd name="T56" fmla="*/ 312 w 434"/>
                  <a:gd name="T57" fmla="*/ 974 h 1218"/>
                  <a:gd name="T58" fmla="*/ 301 w 434"/>
                  <a:gd name="T59" fmla="*/ 938 h 1218"/>
                  <a:gd name="T60" fmla="*/ 288 w 434"/>
                  <a:gd name="T61" fmla="*/ 905 h 1218"/>
                  <a:gd name="T62" fmla="*/ 279 w 434"/>
                  <a:gd name="T63" fmla="*/ 880 h 1218"/>
                  <a:gd name="T64" fmla="*/ 271 w 434"/>
                  <a:gd name="T65" fmla="*/ 852 h 1218"/>
                  <a:gd name="T66" fmla="*/ 261 w 434"/>
                  <a:gd name="T67" fmla="*/ 827 h 1218"/>
                  <a:gd name="T68" fmla="*/ 249 w 434"/>
                  <a:gd name="T69" fmla="*/ 798 h 1218"/>
                  <a:gd name="T70" fmla="*/ 238 w 434"/>
                  <a:gd name="T71" fmla="*/ 770 h 1218"/>
                  <a:gd name="T72" fmla="*/ 222 w 434"/>
                  <a:gd name="T73" fmla="*/ 721 h 1218"/>
                  <a:gd name="T74" fmla="*/ 202 w 434"/>
                  <a:gd name="T75" fmla="*/ 669 h 1218"/>
                  <a:gd name="T76" fmla="*/ 187 w 434"/>
                  <a:gd name="T77" fmla="*/ 618 h 1218"/>
                  <a:gd name="T78" fmla="*/ 167 w 434"/>
                  <a:gd name="T79" fmla="*/ 580 h 1218"/>
                  <a:gd name="T80" fmla="*/ 149 w 434"/>
                  <a:gd name="T81" fmla="*/ 541 h 1218"/>
                  <a:gd name="T82" fmla="*/ 142 w 434"/>
                  <a:gd name="T83" fmla="*/ 520 h 1218"/>
                  <a:gd name="T84" fmla="*/ 140 w 434"/>
                  <a:gd name="T85" fmla="*/ 510 h 1218"/>
                  <a:gd name="T86" fmla="*/ 137 w 434"/>
                  <a:gd name="T87" fmla="*/ 501 h 1218"/>
                  <a:gd name="T88" fmla="*/ 122 w 434"/>
                  <a:gd name="T89" fmla="*/ 465 h 1218"/>
                  <a:gd name="T90" fmla="*/ 110 w 434"/>
                  <a:gd name="T91" fmla="*/ 400 h 1218"/>
                  <a:gd name="T92" fmla="*/ 100 w 434"/>
                  <a:gd name="T93" fmla="*/ 318 h 1218"/>
                  <a:gd name="T94" fmla="*/ 94 w 434"/>
                  <a:gd name="T95" fmla="*/ 262 h 1218"/>
                  <a:gd name="T96" fmla="*/ 80 w 434"/>
                  <a:gd name="T97" fmla="*/ 215 h 1218"/>
                  <a:gd name="T98" fmla="*/ 60 w 434"/>
                  <a:gd name="T99" fmla="*/ 170 h 1218"/>
                  <a:gd name="T100" fmla="*/ 42 w 434"/>
                  <a:gd name="T101" fmla="*/ 147 h 1218"/>
                  <a:gd name="T102" fmla="*/ 30 w 434"/>
                  <a:gd name="T103" fmla="*/ 101 h 1218"/>
                  <a:gd name="T104" fmla="*/ 21 w 434"/>
                  <a:gd name="T105" fmla="*/ 52 h 1218"/>
                  <a:gd name="T106" fmla="*/ 6 w 434"/>
                  <a:gd name="T107" fmla="*/ 28 h 1218"/>
                  <a:gd name="T108" fmla="*/ 2 w 434"/>
                  <a:gd name="T109" fmla="*/ 15 h 1218"/>
                  <a:gd name="T110" fmla="*/ 0 w 434"/>
                  <a:gd name="T111" fmla="*/ 4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34" h="1218">
                    <a:moveTo>
                      <a:pt x="9" y="0"/>
                    </a:moveTo>
                    <a:lnTo>
                      <a:pt x="15" y="16"/>
                    </a:lnTo>
                    <a:lnTo>
                      <a:pt x="23" y="31"/>
                    </a:lnTo>
                    <a:lnTo>
                      <a:pt x="30" y="47"/>
                    </a:lnTo>
                    <a:lnTo>
                      <a:pt x="39" y="63"/>
                    </a:lnTo>
                    <a:lnTo>
                      <a:pt x="45" y="78"/>
                    </a:lnTo>
                    <a:lnTo>
                      <a:pt x="51" y="94"/>
                    </a:lnTo>
                    <a:lnTo>
                      <a:pt x="57" y="110"/>
                    </a:lnTo>
                    <a:lnTo>
                      <a:pt x="60" y="126"/>
                    </a:lnTo>
                    <a:lnTo>
                      <a:pt x="69" y="140"/>
                    </a:lnTo>
                    <a:lnTo>
                      <a:pt x="77" y="154"/>
                    </a:lnTo>
                    <a:lnTo>
                      <a:pt x="83" y="169"/>
                    </a:lnTo>
                    <a:lnTo>
                      <a:pt x="89" y="184"/>
                    </a:lnTo>
                    <a:lnTo>
                      <a:pt x="95" y="198"/>
                    </a:lnTo>
                    <a:lnTo>
                      <a:pt x="100" y="214"/>
                    </a:lnTo>
                    <a:lnTo>
                      <a:pt x="104" y="229"/>
                    </a:lnTo>
                    <a:lnTo>
                      <a:pt x="109" y="245"/>
                    </a:lnTo>
                    <a:lnTo>
                      <a:pt x="118" y="271"/>
                    </a:lnTo>
                    <a:lnTo>
                      <a:pt x="125" y="297"/>
                    </a:lnTo>
                    <a:lnTo>
                      <a:pt x="134" y="321"/>
                    </a:lnTo>
                    <a:lnTo>
                      <a:pt x="145" y="346"/>
                    </a:lnTo>
                    <a:lnTo>
                      <a:pt x="155" y="369"/>
                    </a:lnTo>
                    <a:lnTo>
                      <a:pt x="164" y="393"/>
                    </a:lnTo>
                    <a:lnTo>
                      <a:pt x="176" y="418"/>
                    </a:lnTo>
                    <a:lnTo>
                      <a:pt x="187" y="444"/>
                    </a:lnTo>
                    <a:lnTo>
                      <a:pt x="184" y="446"/>
                    </a:lnTo>
                    <a:lnTo>
                      <a:pt x="196" y="479"/>
                    </a:lnTo>
                    <a:lnTo>
                      <a:pt x="210" y="511"/>
                    </a:lnTo>
                    <a:lnTo>
                      <a:pt x="223" y="543"/>
                    </a:lnTo>
                    <a:lnTo>
                      <a:pt x="237" y="576"/>
                    </a:lnTo>
                    <a:lnTo>
                      <a:pt x="249" y="608"/>
                    </a:lnTo>
                    <a:lnTo>
                      <a:pt x="259" y="642"/>
                    </a:lnTo>
                    <a:lnTo>
                      <a:pt x="264" y="658"/>
                    </a:lnTo>
                    <a:lnTo>
                      <a:pt x="268" y="675"/>
                    </a:lnTo>
                    <a:lnTo>
                      <a:pt x="271" y="692"/>
                    </a:lnTo>
                    <a:lnTo>
                      <a:pt x="273" y="710"/>
                    </a:lnTo>
                    <a:lnTo>
                      <a:pt x="276" y="721"/>
                    </a:lnTo>
                    <a:lnTo>
                      <a:pt x="279" y="730"/>
                    </a:lnTo>
                    <a:lnTo>
                      <a:pt x="282" y="740"/>
                    </a:lnTo>
                    <a:lnTo>
                      <a:pt x="283" y="750"/>
                    </a:lnTo>
                    <a:lnTo>
                      <a:pt x="285" y="761"/>
                    </a:lnTo>
                    <a:lnTo>
                      <a:pt x="288" y="770"/>
                    </a:lnTo>
                    <a:lnTo>
                      <a:pt x="291" y="780"/>
                    </a:lnTo>
                    <a:lnTo>
                      <a:pt x="295" y="789"/>
                    </a:lnTo>
                    <a:lnTo>
                      <a:pt x="297" y="806"/>
                    </a:lnTo>
                    <a:lnTo>
                      <a:pt x="301" y="821"/>
                    </a:lnTo>
                    <a:lnTo>
                      <a:pt x="306" y="836"/>
                    </a:lnTo>
                    <a:lnTo>
                      <a:pt x="314" y="851"/>
                    </a:lnTo>
                    <a:lnTo>
                      <a:pt x="320" y="865"/>
                    </a:lnTo>
                    <a:lnTo>
                      <a:pt x="326" y="881"/>
                    </a:lnTo>
                    <a:lnTo>
                      <a:pt x="330" y="895"/>
                    </a:lnTo>
                    <a:lnTo>
                      <a:pt x="333" y="909"/>
                    </a:lnTo>
                    <a:lnTo>
                      <a:pt x="339" y="936"/>
                    </a:lnTo>
                    <a:lnTo>
                      <a:pt x="345" y="962"/>
                    </a:lnTo>
                    <a:lnTo>
                      <a:pt x="353" y="988"/>
                    </a:lnTo>
                    <a:lnTo>
                      <a:pt x="360" y="1014"/>
                    </a:lnTo>
                    <a:lnTo>
                      <a:pt x="368" y="1040"/>
                    </a:lnTo>
                    <a:lnTo>
                      <a:pt x="375" y="1066"/>
                    </a:lnTo>
                    <a:lnTo>
                      <a:pt x="383" y="1090"/>
                    </a:lnTo>
                    <a:lnTo>
                      <a:pt x="390" y="1116"/>
                    </a:lnTo>
                    <a:lnTo>
                      <a:pt x="396" y="1129"/>
                    </a:lnTo>
                    <a:lnTo>
                      <a:pt x="404" y="1141"/>
                    </a:lnTo>
                    <a:lnTo>
                      <a:pt x="410" y="1154"/>
                    </a:lnTo>
                    <a:lnTo>
                      <a:pt x="414" y="1167"/>
                    </a:lnTo>
                    <a:lnTo>
                      <a:pt x="420" y="1179"/>
                    </a:lnTo>
                    <a:lnTo>
                      <a:pt x="425" y="1192"/>
                    </a:lnTo>
                    <a:lnTo>
                      <a:pt x="430" y="1205"/>
                    </a:lnTo>
                    <a:lnTo>
                      <a:pt x="434" y="1218"/>
                    </a:lnTo>
                    <a:lnTo>
                      <a:pt x="431" y="1213"/>
                    </a:lnTo>
                    <a:lnTo>
                      <a:pt x="427" y="1209"/>
                    </a:lnTo>
                    <a:lnTo>
                      <a:pt x="422" y="1205"/>
                    </a:lnTo>
                    <a:lnTo>
                      <a:pt x="417" y="1201"/>
                    </a:lnTo>
                    <a:lnTo>
                      <a:pt x="414" y="1198"/>
                    </a:lnTo>
                    <a:lnTo>
                      <a:pt x="411" y="1192"/>
                    </a:lnTo>
                    <a:lnTo>
                      <a:pt x="410" y="1187"/>
                    </a:lnTo>
                    <a:lnTo>
                      <a:pt x="410" y="1181"/>
                    </a:lnTo>
                    <a:lnTo>
                      <a:pt x="396" y="1161"/>
                    </a:lnTo>
                    <a:lnTo>
                      <a:pt x="383" y="1141"/>
                    </a:lnTo>
                    <a:lnTo>
                      <a:pt x="371" y="1119"/>
                    </a:lnTo>
                    <a:lnTo>
                      <a:pt x="360" y="1097"/>
                    </a:lnTo>
                    <a:lnTo>
                      <a:pt x="350" y="1076"/>
                    </a:lnTo>
                    <a:lnTo>
                      <a:pt x="341" y="1054"/>
                    </a:lnTo>
                    <a:lnTo>
                      <a:pt x="333" y="1032"/>
                    </a:lnTo>
                    <a:lnTo>
                      <a:pt x="324" y="1010"/>
                    </a:lnTo>
                    <a:lnTo>
                      <a:pt x="320" y="998"/>
                    </a:lnTo>
                    <a:lnTo>
                      <a:pt x="315" y="987"/>
                    </a:lnTo>
                    <a:lnTo>
                      <a:pt x="312" y="974"/>
                    </a:lnTo>
                    <a:lnTo>
                      <a:pt x="309" y="962"/>
                    </a:lnTo>
                    <a:lnTo>
                      <a:pt x="306" y="949"/>
                    </a:lnTo>
                    <a:lnTo>
                      <a:pt x="301" y="938"/>
                    </a:lnTo>
                    <a:lnTo>
                      <a:pt x="297" y="926"/>
                    </a:lnTo>
                    <a:lnTo>
                      <a:pt x="289" y="914"/>
                    </a:lnTo>
                    <a:lnTo>
                      <a:pt x="288" y="905"/>
                    </a:lnTo>
                    <a:lnTo>
                      <a:pt x="285" y="898"/>
                    </a:lnTo>
                    <a:lnTo>
                      <a:pt x="282" y="889"/>
                    </a:lnTo>
                    <a:lnTo>
                      <a:pt x="279" y="880"/>
                    </a:lnTo>
                    <a:lnTo>
                      <a:pt x="276" y="870"/>
                    </a:lnTo>
                    <a:lnTo>
                      <a:pt x="274" y="861"/>
                    </a:lnTo>
                    <a:lnTo>
                      <a:pt x="271" y="852"/>
                    </a:lnTo>
                    <a:lnTo>
                      <a:pt x="270" y="843"/>
                    </a:lnTo>
                    <a:lnTo>
                      <a:pt x="265" y="836"/>
                    </a:lnTo>
                    <a:lnTo>
                      <a:pt x="261" y="827"/>
                    </a:lnTo>
                    <a:lnTo>
                      <a:pt x="256" y="817"/>
                    </a:lnTo>
                    <a:lnTo>
                      <a:pt x="252" y="808"/>
                    </a:lnTo>
                    <a:lnTo>
                      <a:pt x="249" y="798"/>
                    </a:lnTo>
                    <a:lnTo>
                      <a:pt x="244" y="789"/>
                    </a:lnTo>
                    <a:lnTo>
                      <a:pt x="241" y="779"/>
                    </a:lnTo>
                    <a:lnTo>
                      <a:pt x="238" y="770"/>
                    </a:lnTo>
                    <a:lnTo>
                      <a:pt x="234" y="753"/>
                    </a:lnTo>
                    <a:lnTo>
                      <a:pt x="228" y="737"/>
                    </a:lnTo>
                    <a:lnTo>
                      <a:pt x="222" y="721"/>
                    </a:lnTo>
                    <a:lnTo>
                      <a:pt x="216" y="704"/>
                    </a:lnTo>
                    <a:lnTo>
                      <a:pt x="208" y="686"/>
                    </a:lnTo>
                    <a:lnTo>
                      <a:pt x="202" y="669"/>
                    </a:lnTo>
                    <a:lnTo>
                      <a:pt x="195" y="651"/>
                    </a:lnTo>
                    <a:lnTo>
                      <a:pt x="190" y="634"/>
                    </a:lnTo>
                    <a:lnTo>
                      <a:pt x="187" y="618"/>
                    </a:lnTo>
                    <a:lnTo>
                      <a:pt x="181" y="605"/>
                    </a:lnTo>
                    <a:lnTo>
                      <a:pt x="175" y="593"/>
                    </a:lnTo>
                    <a:lnTo>
                      <a:pt x="167" y="580"/>
                    </a:lnTo>
                    <a:lnTo>
                      <a:pt x="161" y="567"/>
                    </a:lnTo>
                    <a:lnTo>
                      <a:pt x="154" y="554"/>
                    </a:lnTo>
                    <a:lnTo>
                      <a:pt x="149" y="541"/>
                    </a:lnTo>
                    <a:lnTo>
                      <a:pt x="146" y="525"/>
                    </a:lnTo>
                    <a:lnTo>
                      <a:pt x="143" y="523"/>
                    </a:lnTo>
                    <a:lnTo>
                      <a:pt x="142" y="520"/>
                    </a:lnTo>
                    <a:lnTo>
                      <a:pt x="140" y="518"/>
                    </a:lnTo>
                    <a:lnTo>
                      <a:pt x="140" y="514"/>
                    </a:lnTo>
                    <a:lnTo>
                      <a:pt x="140" y="510"/>
                    </a:lnTo>
                    <a:lnTo>
                      <a:pt x="140" y="507"/>
                    </a:lnTo>
                    <a:lnTo>
                      <a:pt x="140" y="503"/>
                    </a:lnTo>
                    <a:lnTo>
                      <a:pt x="137" y="501"/>
                    </a:lnTo>
                    <a:lnTo>
                      <a:pt x="131" y="489"/>
                    </a:lnTo>
                    <a:lnTo>
                      <a:pt x="127" y="476"/>
                    </a:lnTo>
                    <a:lnTo>
                      <a:pt x="122" y="465"/>
                    </a:lnTo>
                    <a:lnTo>
                      <a:pt x="119" y="452"/>
                    </a:lnTo>
                    <a:lnTo>
                      <a:pt x="113" y="426"/>
                    </a:lnTo>
                    <a:lnTo>
                      <a:pt x="110" y="400"/>
                    </a:lnTo>
                    <a:lnTo>
                      <a:pt x="107" y="373"/>
                    </a:lnTo>
                    <a:lnTo>
                      <a:pt x="104" y="346"/>
                    </a:lnTo>
                    <a:lnTo>
                      <a:pt x="100" y="318"/>
                    </a:lnTo>
                    <a:lnTo>
                      <a:pt x="95" y="291"/>
                    </a:lnTo>
                    <a:lnTo>
                      <a:pt x="95" y="277"/>
                    </a:lnTo>
                    <a:lnTo>
                      <a:pt x="94" y="262"/>
                    </a:lnTo>
                    <a:lnTo>
                      <a:pt x="91" y="247"/>
                    </a:lnTo>
                    <a:lnTo>
                      <a:pt x="86" y="232"/>
                    </a:lnTo>
                    <a:lnTo>
                      <a:pt x="80" y="215"/>
                    </a:lnTo>
                    <a:lnTo>
                      <a:pt x="72" y="200"/>
                    </a:lnTo>
                    <a:lnTo>
                      <a:pt x="66" y="185"/>
                    </a:lnTo>
                    <a:lnTo>
                      <a:pt x="60" y="170"/>
                    </a:lnTo>
                    <a:lnTo>
                      <a:pt x="53" y="163"/>
                    </a:lnTo>
                    <a:lnTo>
                      <a:pt x="47" y="156"/>
                    </a:lnTo>
                    <a:lnTo>
                      <a:pt x="42" y="147"/>
                    </a:lnTo>
                    <a:lnTo>
                      <a:pt x="38" y="139"/>
                    </a:lnTo>
                    <a:lnTo>
                      <a:pt x="33" y="119"/>
                    </a:lnTo>
                    <a:lnTo>
                      <a:pt x="30" y="101"/>
                    </a:lnTo>
                    <a:lnTo>
                      <a:pt x="27" y="81"/>
                    </a:lnTo>
                    <a:lnTo>
                      <a:pt x="24" y="63"/>
                    </a:lnTo>
                    <a:lnTo>
                      <a:pt x="21" y="52"/>
                    </a:lnTo>
                    <a:lnTo>
                      <a:pt x="17" y="44"/>
                    </a:lnTo>
                    <a:lnTo>
                      <a:pt x="12" y="35"/>
                    </a:lnTo>
                    <a:lnTo>
                      <a:pt x="6" y="28"/>
                    </a:lnTo>
                    <a:lnTo>
                      <a:pt x="6" y="24"/>
                    </a:lnTo>
                    <a:lnTo>
                      <a:pt x="5" y="20"/>
                    </a:lnTo>
                    <a:lnTo>
                      <a:pt x="2" y="15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3" y="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99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34" name="Freeform 234"/>
              <p:cNvSpPr>
                <a:spLocks/>
              </p:cNvSpPr>
              <p:nvPr/>
            </p:nvSpPr>
            <p:spPr bwMode="auto">
              <a:xfrm>
                <a:off x="11" y="1099"/>
                <a:ext cx="879" cy="2538"/>
              </a:xfrm>
              <a:custGeom>
                <a:avLst/>
                <a:gdLst>
                  <a:gd name="T0" fmla="*/ 83 w 879"/>
                  <a:gd name="T1" fmla="*/ 171 h 2538"/>
                  <a:gd name="T2" fmla="*/ 77 w 879"/>
                  <a:gd name="T3" fmla="*/ 239 h 2538"/>
                  <a:gd name="T4" fmla="*/ 56 w 879"/>
                  <a:gd name="T5" fmla="*/ 369 h 2538"/>
                  <a:gd name="T6" fmla="*/ 61 w 879"/>
                  <a:gd name="T7" fmla="*/ 476 h 2538"/>
                  <a:gd name="T8" fmla="*/ 74 w 879"/>
                  <a:gd name="T9" fmla="*/ 585 h 2538"/>
                  <a:gd name="T10" fmla="*/ 80 w 879"/>
                  <a:gd name="T11" fmla="*/ 625 h 2538"/>
                  <a:gd name="T12" fmla="*/ 86 w 879"/>
                  <a:gd name="T13" fmla="*/ 661 h 2538"/>
                  <a:gd name="T14" fmla="*/ 97 w 879"/>
                  <a:gd name="T15" fmla="*/ 702 h 2538"/>
                  <a:gd name="T16" fmla="*/ 113 w 879"/>
                  <a:gd name="T17" fmla="*/ 751 h 2538"/>
                  <a:gd name="T18" fmla="*/ 145 w 879"/>
                  <a:gd name="T19" fmla="*/ 833 h 2538"/>
                  <a:gd name="T20" fmla="*/ 222 w 879"/>
                  <a:gd name="T21" fmla="*/ 948 h 2538"/>
                  <a:gd name="T22" fmla="*/ 234 w 879"/>
                  <a:gd name="T23" fmla="*/ 967 h 2538"/>
                  <a:gd name="T24" fmla="*/ 252 w 879"/>
                  <a:gd name="T25" fmla="*/ 985 h 2538"/>
                  <a:gd name="T26" fmla="*/ 269 w 879"/>
                  <a:gd name="T27" fmla="*/ 1011 h 2538"/>
                  <a:gd name="T28" fmla="*/ 308 w 879"/>
                  <a:gd name="T29" fmla="*/ 1058 h 2538"/>
                  <a:gd name="T30" fmla="*/ 422 w 879"/>
                  <a:gd name="T31" fmla="*/ 1177 h 2538"/>
                  <a:gd name="T32" fmla="*/ 464 w 879"/>
                  <a:gd name="T33" fmla="*/ 1231 h 2538"/>
                  <a:gd name="T34" fmla="*/ 492 w 879"/>
                  <a:gd name="T35" fmla="*/ 1267 h 2538"/>
                  <a:gd name="T36" fmla="*/ 519 w 879"/>
                  <a:gd name="T37" fmla="*/ 1301 h 2538"/>
                  <a:gd name="T38" fmla="*/ 570 w 879"/>
                  <a:gd name="T39" fmla="*/ 1368 h 2538"/>
                  <a:gd name="T40" fmla="*/ 595 w 879"/>
                  <a:gd name="T41" fmla="*/ 1413 h 2538"/>
                  <a:gd name="T42" fmla="*/ 633 w 879"/>
                  <a:gd name="T43" fmla="*/ 1480 h 2538"/>
                  <a:gd name="T44" fmla="*/ 680 w 879"/>
                  <a:gd name="T45" fmla="*/ 1568 h 2538"/>
                  <a:gd name="T46" fmla="*/ 699 w 879"/>
                  <a:gd name="T47" fmla="*/ 1623 h 2538"/>
                  <a:gd name="T48" fmla="*/ 733 w 879"/>
                  <a:gd name="T49" fmla="*/ 1721 h 2538"/>
                  <a:gd name="T50" fmla="*/ 755 w 879"/>
                  <a:gd name="T51" fmla="*/ 1793 h 2538"/>
                  <a:gd name="T52" fmla="*/ 772 w 879"/>
                  <a:gd name="T53" fmla="*/ 1841 h 2538"/>
                  <a:gd name="T54" fmla="*/ 814 w 879"/>
                  <a:gd name="T55" fmla="*/ 1972 h 2538"/>
                  <a:gd name="T56" fmla="*/ 855 w 879"/>
                  <a:gd name="T57" fmla="*/ 2153 h 2538"/>
                  <a:gd name="T58" fmla="*/ 879 w 879"/>
                  <a:gd name="T59" fmla="*/ 2321 h 2538"/>
                  <a:gd name="T60" fmla="*/ 879 w 879"/>
                  <a:gd name="T61" fmla="*/ 2468 h 2538"/>
                  <a:gd name="T62" fmla="*/ 850 w 879"/>
                  <a:gd name="T63" fmla="*/ 2530 h 2538"/>
                  <a:gd name="T64" fmla="*/ 826 w 879"/>
                  <a:gd name="T65" fmla="*/ 2512 h 2538"/>
                  <a:gd name="T66" fmla="*/ 838 w 879"/>
                  <a:gd name="T67" fmla="*/ 2434 h 2538"/>
                  <a:gd name="T68" fmla="*/ 836 w 879"/>
                  <a:gd name="T69" fmla="*/ 2396 h 2538"/>
                  <a:gd name="T70" fmla="*/ 820 w 879"/>
                  <a:gd name="T71" fmla="*/ 2208 h 2538"/>
                  <a:gd name="T72" fmla="*/ 787 w 879"/>
                  <a:gd name="T73" fmla="*/ 2029 h 2538"/>
                  <a:gd name="T74" fmla="*/ 784 w 879"/>
                  <a:gd name="T75" fmla="*/ 1996 h 2538"/>
                  <a:gd name="T76" fmla="*/ 749 w 879"/>
                  <a:gd name="T77" fmla="*/ 1884 h 2538"/>
                  <a:gd name="T78" fmla="*/ 727 w 879"/>
                  <a:gd name="T79" fmla="*/ 1779 h 2538"/>
                  <a:gd name="T80" fmla="*/ 638 w 879"/>
                  <a:gd name="T81" fmla="*/ 1594 h 2538"/>
                  <a:gd name="T82" fmla="*/ 580 w 879"/>
                  <a:gd name="T83" fmla="*/ 1465 h 2538"/>
                  <a:gd name="T84" fmla="*/ 498 w 879"/>
                  <a:gd name="T85" fmla="*/ 1330 h 2538"/>
                  <a:gd name="T86" fmla="*/ 281 w 879"/>
                  <a:gd name="T87" fmla="*/ 1069 h 2538"/>
                  <a:gd name="T88" fmla="*/ 166 w 879"/>
                  <a:gd name="T89" fmla="*/ 931 h 2538"/>
                  <a:gd name="T90" fmla="*/ 100 w 879"/>
                  <a:gd name="T91" fmla="*/ 830 h 2538"/>
                  <a:gd name="T92" fmla="*/ 73 w 879"/>
                  <a:gd name="T93" fmla="*/ 762 h 2538"/>
                  <a:gd name="T94" fmla="*/ 61 w 879"/>
                  <a:gd name="T95" fmla="*/ 729 h 2538"/>
                  <a:gd name="T96" fmla="*/ 44 w 879"/>
                  <a:gd name="T97" fmla="*/ 670 h 2538"/>
                  <a:gd name="T98" fmla="*/ 26 w 879"/>
                  <a:gd name="T99" fmla="*/ 603 h 2538"/>
                  <a:gd name="T100" fmla="*/ 9 w 879"/>
                  <a:gd name="T101" fmla="*/ 522 h 2538"/>
                  <a:gd name="T102" fmla="*/ 0 w 879"/>
                  <a:gd name="T103" fmla="*/ 423 h 2538"/>
                  <a:gd name="T104" fmla="*/ 25 w 879"/>
                  <a:gd name="T105" fmla="*/ 220 h 2538"/>
                  <a:gd name="T106" fmla="*/ 55 w 879"/>
                  <a:gd name="T107" fmla="*/ 98 h 2538"/>
                  <a:gd name="T108" fmla="*/ 95 w 879"/>
                  <a:gd name="T109" fmla="*/ 9 h 2538"/>
                  <a:gd name="T110" fmla="*/ 88 w 879"/>
                  <a:gd name="T111" fmla="*/ 71 h 2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79" h="2538">
                    <a:moveTo>
                      <a:pt x="83" y="83"/>
                    </a:moveTo>
                    <a:lnTo>
                      <a:pt x="80" y="101"/>
                    </a:lnTo>
                    <a:lnTo>
                      <a:pt x="80" y="119"/>
                    </a:lnTo>
                    <a:lnTo>
                      <a:pt x="80" y="136"/>
                    </a:lnTo>
                    <a:lnTo>
                      <a:pt x="82" y="154"/>
                    </a:lnTo>
                    <a:lnTo>
                      <a:pt x="83" y="171"/>
                    </a:lnTo>
                    <a:lnTo>
                      <a:pt x="83" y="189"/>
                    </a:lnTo>
                    <a:lnTo>
                      <a:pt x="82" y="198"/>
                    </a:lnTo>
                    <a:lnTo>
                      <a:pt x="80" y="207"/>
                    </a:lnTo>
                    <a:lnTo>
                      <a:pt x="77" y="215"/>
                    </a:lnTo>
                    <a:lnTo>
                      <a:pt x="74" y="224"/>
                    </a:lnTo>
                    <a:lnTo>
                      <a:pt x="77" y="239"/>
                    </a:lnTo>
                    <a:lnTo>
                      <a:pt x="77" y="254"/>
                    </a:lnTo>
                    <a:lnTo>
                      <a:pt x="77" y="269"/>
                    </a:lnTo>
                    <a:lnTo>
                      <a:pt x="76" y="283"/>
                    </a:lnTo>
                    <a:lnTo>
                      <a:pt x="70" y="312"/>
                    </a:lnTo>
                    <a:lnTo>
                      <a:pt x="62" y="340"/>
                    </a:lnTo>
                    <a:lnTo>
                      <a:pt x="56" y="369"/>
                    </a:lnTo>
                    <a:lnTo>
                      <a:pt x="52" y="396"/>
                    </a:lnTo>
                    <a:lnTo>
                      <a:pt x="52" y="411"/>
                    </a:lnTo>
                    <a:lnTo>
                      <a:pt x="52" y="426"/>
                    </a:lnTo>
                    <a:lnTo>
                      <a:pt x="53" y="440"/>
                    </a:lnTo>
                    <a:lnTo>
                      <a:pt x="58" y="455"/>
                    </a:lnTo>
                    <a:lnTo>
                      <a:pt x="61" y="476"/>
                    </a:lnTo>
                    <a:lnTo>
                      <a:pt x="64" y="494"/>
                    </a:lnTo>
                    <a:lnTo>
                      <a:pt x="67" y="513"/>
                    </a:lnTo>
                    <a:lnTo>
                      <a:pt x="68" y="532"/>
                    </a:lnTo>
                    <a:lnTo>
                      <a:pt x="71" y="548"/>
                    </a:lnTo>
                    <a:lnTo>
                      <a:pt x="73" y="566"/>
                    </a:lnTo>
                    <a:lnTo>
                      <a:pt x="74" y="585"/>
                    </a:lnTo>
                    <a:lnTo>
                      <a:pt x="74" y="604"/>
                    </a:lnTo>
                    <a:lnTo>
                      <a:pt x="77" y="608"/>
                    </a:lnTo>
                    <a:lnTo>
                      <a:pt x="79" y="612"/>
                    </a:lnTo>
                    <a:lnTo>
                      <a:pt x="79" y="616"/>
                    </a:lnTo>
                    <a:lnTo>
                      <a:pt x="80" y="621"/>
                    </a:lnTo>
                    <a:lnTo>
                      <a:pt x="80" y="625"/>
                    </a:lnTo>
                    <a:lnTo>
                      <a:pt x="80" y="630"/>
                    </a:lnTo>
                    <a:lnTo>
                      <a:pt x="80" y="635"/>
                    </a:lnTo>
                    <a:lnTo>
                      <a:pt x="80" y="640"/>
                    </a:lnTo>
                    <a:lnTo>
                      <a:pt x="83" y="647"/>
                    </a:lnTo>
                    <a:lnTo>
                      <a:pt x="85" y="653"/>
                    </a:lnTo>
                    <a:lnTo>
                      <a:pt x="86" y="661"/>
                    </a:lnTo>
                    <a:lnTo>
                      <a:pt x="88" y="667"/>
                    </a:lnTo>
                    <a:lnTo>
                      <a:pt x="89" y="675"/>
                    </a:lnTo>
                    <a:lnTo>
                      <a:pt x="91" y="681"/>
                    </a:lnTo>
                    <a:lnTo>
                      <a:pt x="94" y="688"/>
                    </a:lnTo>
                    <a:lnTo>
                      <a:pt x="97" y="694"/>
                    </a:lnTo>
                    <a:lnTo>
                      <a:pt x="97" y="702"/>
                    </a:lnTo>
                    <a:lnTo>
                      <a:pt x="98" y="711"/>
                    </a:lnTo>
                    <a:lnTo>
                      <a:pt x="100" y="719"/>
                    </a:lnTo>
                    <a:lnTo>
                      <a:pt x="103" y="727"/>
                    </a:lnTo>
                    <a:lnTo>
                      <a:pt x="106" y="736"/>
                    </a:lnTo>
                    <a:lnTo>
                      <a:pt x="110" y="744"/>
                    </a:lnTo>
                    <a:lnTo>
                      <a:pt x="113" y="751"/>
                    </a:lnTo>
                    <a:lnTo>
                      <a:pt x="118" y="759"/>
                    </a:lnTo>
                    <a:lnTo>
                      <a:pt x="119" y="772"/>
                    </a:lnTo>
                    <a:lnTo>
                      <a:pt x="122" y="785"/>
                    </a:lnTo>
                    <a:lnTo>
                      <a:pt x="127" y="797"/>
                    </a:lnTo>
                    <a:lnTo>
                      <a:pt x="133" y="809"/>
                    </a:lnTo>
                    <a:lnTo>
                      <a:pt x="145" y="833"/>
                    </a:lnTo>
                    <a:lnTo>
                      <a:pt x="159" y="856"/>
                    </a:lnTo>
                    <a:lnTo>
                      <a:pt x="174" y="878"/>
                    </a:lnTo>
                    <a:lnTo>
                      <a:pt x="189" y="900"/>
                    </a:lnTo>
                    <a:lnTo>
                      <a:pt x="204" y="923"/>
                    </a:lnTo>
                    <a:lnTo>
                      <a:pt x="217" y="947"/>
                    </a:lnTo>
                    <a:lnTo>
                      <a:pt x="222" y="948"/>
                    </a:lnTo>
                    <a:lnTo>
                      <a:pt x="225" y="950"/>
                    </a:lnTo>
                    <a:lnTo>
                      <a:pt x="226" y="953"/>
                    </a:lnTo>
                    <a:lnTo>
                      <a:pt x="228" y="957"/>
                    </a:lnTo>
                    <a:lnTo>
                      <a:pt x="229" y="961"/>
                    </a:lnTo>
                    <a:lnTo>
                      <a:pt x="231" y="965"/>
                    </a:lnTo>
                    <a:lnTo>
                      <a:pt x="234" y="967"/>
                    </a:lnTo>
                    <a:lnTo>
                      <a:pt x="238" y="968"/>
                    </a:lnTo>
                    <a:lnTo>
                      <a:pt x="238" y="972"/>
                    </a:lnTo>
                    <a:lnTo>
                      <a:pt x="240" y="976"/>
                    </a:lnTo>
                    <a:lnTo>
                      <a:pt x="243" y="980"/>
                    </a:lnTo>
                    <a:lnTo>
                      <a:pt x="247" y="983"/>
                    </a:lnTo>
                    <a:lnTo>
                      <a:pt x="252" y="985"/>
                    </a:lnTo>
                    <a:lnTo>
                      <a:pt x="255" y="988"/>
                    </a:lnTo>
                    <a:lnTo>
                      <a:pt x="258" y="990"/>
                    </a:lnTo>
                    <a:lnTo>
                      <a:pt x="258" y="996"/>
                    </a:lnTo>
                    <a:lnTo>
                      <a:pt x="260" y="1001"/>
                    </a:lnTo>
                    <a:lnTo>
                      <a:pt x="264" y="1006"/>
                    </a:lnTo>
                    <a:lnTo>
                      <a:pt x="269" y="1011"/>
                    </a:lnTo>
                    <a:lnTo>
                      <a:pt x="273" y="1016"/>
                    </a:lnTo>
                    <a:lnTo>
                      <a:pt x="278" y="1021"/>
                    </a:lnTo>
                    <a:lnTo>
                      <a:pt x="281" y="1027"/>
                    </a:lnTo>
                    <a:lnTo>
                      <a:pt x="285" y="1032"/>
                    </a:lnTo>
                    <a:lnTo>
                      <a:pt x="287" y="1037"/>
                    </a:lnTo>
                    <a:lnTo>
                      <a:pt x="308" y="1058"/>
                    </a:lnTo>
                    <a:lnTo>
                      <a:pt x="327" y="1077"/>
                    </a:lnTo>
                    <a:lnTo>
                      <a:pt x="347" y="1096"/>
                    </a:lnTo>
                    <a:lnTo>
                      <a:pt x="365" y="1116"/>
                    </a:lnTo>
                    <a:lnTo>
                      <a:pt x="383" y="1137"/>
                    </a:lnTo>
                    <a:lnTo>
                      <a:pt x="403" y="1156"/>
                    </a:lnTo>
                    <a:lnTo>
                      <a:pt x="422" y="1177"/>
                    </a:lnTo>
                    <a:lnTo>
                      <a:pt x="442" y="1197"/>
                    </a:lnTo>
                    <a:lnTo>
                      <a:pt x="443" y="1206"/>
                    </a:lnTo>
                    <a:lnTo>
                      <a:pt x="448" y="1214"/>
                    </a:lnTo>
                    <a:lnTo>
                      <a:pt x="452" y="1221"/>
                    </a:lnTo>
                    <a:lnTo>
                      <a:pt x="458" y="1226"/>
                    </a:lnTo>
                    <a:lnTo>
                      <a:pt x="464" y="1231"/>
                    </a:lnTo>
                    <a:lnTo>
                      <a:pt x="470" y="1237"/>
                    </a:lnTo>
                    <a:lnTo>
                      <a:pt x="476" y="1244"/>
                    </a:lnTo>
                    <a:lnTo>
                      <a:pt x="482" y="1252"/>
                    </a:lnTo>
                    <a:lnTo>
                      <a:pt x="484" y="1258"/>
                    </a:lnTo>
                    <a:lnTo>
                      <a:pt x="487" y="1262"/>
                    </a:lnTo>
                    <a:lnTo>
                      <a:pt x="492" y="1267"/>
                    </a:lnTo>
                    <a:lnTo>
                      <a:pt x="496" y="1271"/>
                    </a:lnTo>
                    <a:lnTo>
                      <a:pt x="501" y="1275"/>
                    </a:lnTo>
                    <a:lnTo>
                      <a:pt x="505" y="1279"/>
                    </a:lnTo>
                    <a:lnTo>
                      <a:pt x="510" y="1284"/>
                    </a:lnTo>
                    <a:lnTo>
                      <a:pt x="514" y="1289"/>
                    </a:lnTo>
                    <a:lnTo>
                      <a:pt x="519" y="1301"/>
                    </a:lnTo>
                    <a:lnTo>
                      <a:pt x="526" y="1312"/>
                    </a:lnTo>
                    <a:lnTo>
                      <a:pt x="535" y="1324"/>
                    </a:lnTo>
                    <a:lnTo>
                      <a:pt x="546" y="1334"/>
                    </a:lnTo>
                    <a:lnTo>
                      <a:pt x="555" y="1345"/>
                    </a:lnTo>
                    <a:lnTo>
                      <a:pt x="564" y="1356"/>
                    </a:lnTo>
                    <a:lnTo>
                      <a:pt x="570" y="1368"/>
                    </a:lnTo>
                    <a:lnTo>
                      <a:pt x="574" y="1380"/>
                    </a:lnTo>
                    <a:lnTo>
                      <a:pt x="580" y="1386"/>
                    </a:lnTo>
                    <a:lnTo>
                      <a:pt x="586" y="1393"/>
                    </a:lnTo>
                    <a:lnTo>
                      <a:pt x="589" y="1399"/>
                    </a:lnTo>
                    <a:lnTo>
                      <a:pt x="592" y="1407"/>
                    </a:lnTo>
                    <a:lnTo>
                      <a:pt x="595" y="1413"/>
                    </a:lnTo>
                    <a:lnTo>
                      <a:pt x="598" y="1421"/>
                    </a:lnTo>
                    <a:lnTo>
                      <a:pt x="603" y="1427"/>
                    </a:lnTo>
                    <a:lnTo>
                      <a:pt x="609" y="1434"/>
                    </a:lnTo>
                    <a:lnTo>
                      <a:pt x="617" y="1449"/>
                    </a:lnTo>
                    <a:lnTo>
                      <a:pt x="624" y="1465"/>
                    </a:lnTo>
                    <a:lnTo>
                      <a:pt x="633" y="1480"/>
                    </a:lnTo>
                    <a:lnTo>
                      <a:pt x="642" y="1496"/>
                    </a:lnTo>
                    <a:lnTo>
                      <a:pt x="651" y="1513"/>
                    </a:lnTo>
                    <a:lnTo>
                      <a:pt x="660" y="1528"/>
                    </a:lnTo>
                    <a:lnTo>
                      <a:pt x="666" y="1544"/>
                    </a:lnTo>
                    <a:lnTo>
                      <a:pt x="672" y="1559"/>
                    </a:lnTo>
                    <a:lnTo>
                      <a:pt x="680" y="1568"/>
                    </a:lnTo>
                    <a:lnTo>
                      <a:pt x="684" y="1577"/>
                    </a:lnTo>
                    <a:lnTo>
                      <a:pt x="687" y="1586"/>
                    </a:lnTo>
                    <a:lnTo>
                      <a:pt x="689" y="1595"/>
                    </a:lnTo>
                    <a:lnTo>
                      <a:pt x="692" y="1605"/>
                    </a:lnTo>
                    <a:lnTo>
                      <a:pt x="695" y="1614"/>
                    </a:lnTo>
                    <a:lnTo>
                      <a:pt x="699" y="1623"/>
                    </a:lnTo>
                    <a:lnTo>
                      <a:pt x="707" y="1632"/>
                    </a:lnTo>
                    <a:lnTo>
                      <a:pt x="711" y="1648"/>
                    </a:lnTo>
                    <a:lnTo>
                      <a:pt x="717" y="1667"/>
                    </a:lnTo>
                    <a:lnTo>
                      <a:pt x="722" y="1685"/>
                    </a:lnTo>
                    <a:lnTo>
                      <a:pt x="728" y="1703"/>
                    </a:lnTo>
                    <a:lnTo>
                      <a:pt x="733" y="1721"/>
                    </a:lnTo>
                    <a:lnTo>
                      <a:pt x="737" y="1739"/>
                    </a:lnTo>
                    <a:lnTo>
                      <a:pt x="740" y="1756"/>
                    </a:lnTo>
                    <a:lnTo>
                      <a:pt x="743" y="1774"/>
                    </a:lnTo>
                    <a:lnTo>
                      <a:pt x="748" y="1780"/>
                    </a:lnTo>
                    <a:lnTo>
                      <a:pt x="751" y="1787"/>
                    </a:lnTo>
                    <a:lnTo>
                      <a:pt x="755" y="1793"/>
                    </a:lnTo>
                    <a:lnTo>
                      <a:pt x="760" y="1800"/>
                    </a:lnTo>
                    <a:lnTo>
                      <a:pt x="763" y="1806"/>
                    </a:lnTo>
                    <a:lnTo>
                      <a:pt x="764" y="1813"/>
                    </a:lnTo>
                    <a:lnTo>
                      <a:pt x="766" y="1820"/>
                    </a:lnTo>
                    <a:lnTo>
                      <a:pt x="764" y="1828"/>
                    </a:lnTo>
                    <a:lnTo>
                      <a:pt x="772" y="1841"/>
                    </a:lnTo>
                    <a:lnTo>
                      <a:pt x="778" y="1855"/>
                    </a:lnTo>
                    <a:lnTo>
                      <a:pt x="784" y="1870"/>
                    </a:lnTo>
                    <a:lnTo>
                      <a:pt x="790" y="1884"/>
                    </a:lnTo>
                    <a:lnTo>
                      <a:pt x="799" y="1912"/>
                    </a:lnTo>
                    <a:lnTo>
                      <a:pt x="806" y="1942"/>
                    </a:lnTo>
                    <a:lnTo>
                      <a:pt x="814" y="1972"/>
                    </a:lnTo>
                    <a:lnTo>
                      <a:pt x="820" y="2000"/>
                    </a:lnTo>
                    <a:lnTo>
                      <a:pt x="827" y="2030"/>
                    </a:lnTo>
                    <a:lnTo>
                      <a:pt x="835" y="2057"/>
                    </a:lnTo>
                    <a:lnTo>
                      <a:pt x="841" y="2089"/>
                    </a:lnTo>
                    <a:lnTo>
                      <a:pt x="849" y="2122"/>
                    </a:lnTo>
                    <a:lnTo>
                      <a:pt x="855" y="2153"/>
                    </a:lnTo>
                    <a:lnTo>
                      <a:pt x="861" y="2185"/>
                    </a:lnTo>
                    <a:lnTo>
                      <a:pt x="865" y="2217"/>
                    </a:lnTo>
                    <a:lnTo>
                      <a:pt x="870" y="2250"/>
                    </a:lnTo>
                    <a:lnTo>
                      <a:pt x="873" y="2283"/>
                    </a:lnTo>
                    <a:lnTo>
                      <a:pt x="873" y="2317"/>
                    </a:lnTo>
                    <a:lnTo>
                      <a:pt x="879" y="2321"/>
                    </a:lnTo>
                    <a:lnTo>
                      <a:pt x="876" y="2345"/>
                    </a:lnTo>
                    <a:lnTo>
                      <a:pt x="876" y="2370"/>
                    </a:lnTo>
                    <a:lnTo>
                      <a:pt x="876" y="2394"/>
                    </a:lnTo>
                    <a:lnTo>
                      <a:pt x="877" y="2419"/>
                    </a:lnTo>
                    <a:lnTo>
                      <a:pt x="879" y="2444"/>
                    </a:lnTo>
                    <a:lnTo>
                      <a:pt x="879" y="2468"/>
                    </a:lnTo>
                    <a:lnTo>
                      <a:pt x="877" y="2493"/>
                    </a:lnTo>
                    <a:lnTo>
                      <a:pt x="876" y="2518"/>
                    </a:lnTo>
                    <a:lnTo>
                      <a:pt x="870" y="2521"/>
                    </a:lnTo>
                    <a:lnTo>
                      <a:pt x="862" y="2524"/>
                    </a:lnTo>
                    <a:lnTo>
                      <a:pt x="856" y="2526"/>
                    </a:lnTo>
                    <a:lnTo>
                      <a:pt x="850" y="2530"/>
                    </a:lnTo>
                    <a:lnTo>
                      <a:pt x="844" y="2533"/>
                    </a:lnTo>
                    <a:lnTo>
                      <a:pt x="838" y="2534"/>
                    </a:lnTo>
                    <a:lnTo>
                      <a:pt x="830" y="2537"/>
                    </a:lnTo>
                    <a:lnTo>
                      <a:pt x="824" y="2538"/>
                    </a:lnTo>
                    <a:lnTo>
                      <a:pt x="826" y="2525"/>
                    </a:lnTo>
                    <a:lnTo>
                      <a:pt x="826" y="2512"/>
                    </a:lnTo>
                    <a:lnTo>
                      <a:pt x="827" y="2498"/>
                    </a:lnTo>
                    <a:lnTo>
                      <a:pt x="827" y="2484"/>
                    </a:lnTo>
                    <a:lnTo>
                      <a:pt x="829" y="2471"/>
                    </a:lnTo>
                    <a:lnTo>
                      <a:pt x="830" y="2458"/>
                    </a:lnTo>
                    <a:lnTo>
                      <a:pt x="833" y="2446"/>
                    </a:lnTo>
                    <a:lnTo>
                      <a:pt x="838" y="2434"/>
                    </a:lnTo>
                    <a:lnTo>
                      <a:pt x="836" y="2429"/>
                    </a:lnTo>
                    <a:lnTo>
                      <a:pt x="836" y="2424"/>
                    </a:lnTo>
                    <a:lnTo>
                      <a:pt x="835" y="2418"/>
                    </a:lnTo>
                    <a:lnTo>
                      <a:pt x="835" y="2410"/>
                    </a:lnTo>
                    <a:lnTo>
                      <a:pt x="835" y="2403"/>
                    </a:lnTo>
                    <a:lnTo>
                      <a:pt x="836" y="2396"/>
                    </a:lnTo>
                    <a:lnTo>
                      <a:pt x="836" y="2389"/>
                    </a:lnTo>
                    <a:lnTo>
                      <a:pt x="838" y="2383"/>
                    </a:lnTo>
                    <a:lnTo>
                      <a:pt x="835" y="2339"/>
                    </a:lnTo>
                    <a:lnTo>
                      <a:pt x="830" y="2295"/>
                    </a:lnTo>
                    <a:lnTo>
                      <a:pt x="826" y="2251"/>
                    </a:lnTo>
                    <a:lnTo>
                      <a:pt x="820" y="2208"/>
                    </a:lnTo>
                    <a:lnTo>
                      <a:pt x="814" y="2166"/>
                    </a:lnTo>
                    <a:lnTo>
                      <a:pt x="808" y="2123"/>
                    </a:lnTo>
                    <a:lnTo>
                      <a:pt x="800" y="2080"/>
                    </a:lnTo>
                    <a:lnTo>
                      <a:pt x="793" y="2035"/>
                    </a:lnTo>
                    <a:lnTo>
                      <a:pt x="790" y="2032"/>
                    </a:lnTo>
                    <a:lnTo>
                      <a:pt x="787" y="2029"/>
                    </a:lnTo>
                    <a:lnTo>
                      <a:pt x="787" y="2023"/>
                    </a:lnTo>
                    <a:lnTo>
                      <a:pt x="787" y="2018"/>
                    </a:lnTo>
                    <a:lnTo>
                      <a:pt x="787" y="2012"/>
                    </a:lnTo>
                    <a:lnTo>
                      <a:pt x="787" y="2007"/>
                    </a:lnTo>
                    <a:lnTo>
                      <a:pt x="785" y="2001"/>
                    </a:lnTo>
                    <a:lnTo>
                      <a:pt x="784" y="1996"/>
                    </a:lnTo>
                    <a:lnTo>
                      <a:pt x="779" y="1977"/>
                    </a:lnTo>
                    <a:lnTo>
                      <a:pt x="773" y="1957"/>
                    </a:lnTo>
                    <a:lnTo>
                      <a:pt x="767" y="1939"/>
                    </a:lnTo>
                    <a:lnTo>
                      <a:pt x="760" y="1921"/>
                    </a:lnTo>
                    <a:lnTo>
                      <a:pt x="754" y="1902"/>
                    </a:lnTo>
                    <a:lnTo>
                      <a:pt x="749" y="1884"/>
                    </a:lnTo>
                    <a:lnTo>
                      <a:pt x="745" y="1864"/>
                    </a:lnTo>
                    <a:lnTo>
                      <a:pt x="743" y="1845"/>
                    </a:lnTo>
                    <a:lnTo>
                      <a:pt x="740" y="1828"/>
                    </a:lnTo>
                    <a:lnTo>
                      <a:pt x="737" y="1811"/>
                    </a:lnTo>
                    <a:lnTo>
                      <a:pt x="733" y="1796"/>
                    </a:lnTo>
                    <a:lnTo>
                      <a:pt x="727" y="1779"/>
                    </a:lnTo>
                    <a:lnTo>
                      <a:pt x="713" y="1748"/>
                    </a:lnTo>
                    <a:lnTo>
                      <a:pt x="698" y="1717"/>
                    </a:lnTo>
                    <a:lnTo>
                      <a:pt x="681" y="1687"/>
                    </a:lnTo>
                    <a:lnTo>
                      <a:pt x="665" y="1656"/>
                    </a:lnTo>
                    <a:lnTo>
                      <a:pt x="650" y="1625"/>
                    </a:lnTo>
                    <a:lnTo>
                      <a:pt x="638" y="1594"/>
                    </a:lnTo>
                    <a:lnTo>
                      <a:pt x="630" y="1572"/>
                    </a:lnTo>
                    <a:lnTo>
                      <a:pt x="623" y="1550"/>
                    </a:lnTo>
                    <a:lnTo>
                      <a:pt x="614" y="1528"/>
                    </a:lnTo>
                    <a:lnTo>
                      <a:pt x="603" y="1506"/>
                    </a:lnTo>
                    <a:lnTo>
                      <a:pt x="592" y="1486"/>
                    </a:lnTo>
                    <a:lnTo>
                      <a:pt x="580" y="1465"/>
                    </a:lnTo>
                    <a:lnTo>
                      <a:pt x="567" y="1444"/>
                    </a:lnTo>
                    <a:lnTo>
                      <a:pt x="553" y="1424"/>
                    </a:lnTo>
                    <a:lnTo>
                      <a:pt x="541" y="1400"/>
                    </a:lnTo>
                    <a:lnTo>
                      <a:pt x="528" y="1376"/>
                    </a:lnTo>
                    <a:lnTo>
                      <a:pt x="513" y="1352"/>
                    </a:lnTo>
                    <a:lnTo>
                      <a:pt x="498" y="1330"/>
                    </a:lnTo>
                    <a:lnTo>
                      <a:pt x="464" y="1285"/>
                    </a:lnTo>
                    <a:lnTo>
                      <a:pt x="430" y="1241"/>
                    </a:lnTo>
                    <a:lnTo>
                      <a:pt x="394" y="1199"/>
                    </a:lnTo>
                    <a:lnTo>
                      <a:pt x="356" y="1156"/>
                    </a:lnTo>
                    <a:lnTo>
                      <a:pt x="318" y="1113"/>
                    </a:lnTo>
                    <a:lnTo>
                      <a:pt x="281" y="1069"/>
                    </a:lnTo>
                    <a:lnTo>
                      <a:pt x="260" y="1047"/>
                    </a:lnTo>
                    <a:lnTo>
                      <a:pt x="238" y="1025"/>
                    </a:lnTo>
                    <a:lnTo>
                      <a:pt x="220" y="1002"/>
                    </a:lnTo>
                    <a:lnTo>
                      <a:pt x="202" y="979"/>
                    </a:lnTo>
                    <a:lnTo>
                      <a:pt x="184" y="954"/>
                    </a:lnTo>
                    <a:lnTo>
                      <a:pt x="166" y="931"/>
                    </a:lnTo>
                    <a:lnTo>
                      <a:pt x="148" y="908"/>
                    </a:lnTo>
                    <a:lnTo>
                      <a:pt x="130" y="884"/>
                    </a:lnTo>
                    <a:lnTo>
                      <a:pt x="122" y="870"/>
                    </a:lnTo>
                    <a:lnTo>
                      <a:pt x="115" y="857"/>
                    </a:lnTo>
                    <a:lnTo>
                      <a:pt x="107" y="843"/>
                    </a:lnTo>
                    <a:lnTo>
                      <a:pt x="100" y="830"/>
                    </a:lnTo>
                    <a:lnTo>
                      <a:pt x="92" y="816"/>
                    </a:lnTo>
                    <a:lnTo>
                      <a:pt x="86" y="802"/>
                    </a:lnTo>
                    <a:lnTo>
                      <a:pt x="80" y="788"/>
                    </a:lnTo>
                    <a:lnTo>
                      <a:pt x="74" y="773"/>
                    </a:lnTo>
                    <a:lnTo>
                      <a:pt x="74" y="767"/>
                    </a:lnTo>
                    <a:lnTo>
                      <a:pt x="73" y="762"/>
                    </a:lnTo>
                    <a:lnTo>
                      <a:pt x="70" y="755"/>
                    </a:lnTo>
                    <a:lnTo>
                      <a:pt x="67" y="750"/>
                    </a:lnTo>
                    <a:lnTo>
                      <a:pt x="64" y="745"/>
                    </a:lnTo>
                    <a:lnTo>
                      <a:pt x="62" y="740"/>
                    </a:lnTo>
                    <a:lnTo>
                      <a:pt x="61" y="735"/>
                    </a:lnTo>
                    <a:lnTo>
                      <a:pt x="61" y="729"/>
                    </a:lnTo>
                    <a:lnTo>
                      <a:pt x="55" y="719"/>
                    </a:lnTo>
                    <a:lnTo>
                      <a:pt x="50" y="710"/>
                    </a:lnTo>
                    <a:lnTo>
                      <a:pt x="49" y="700"/>
                    </a:lnTo>
                    <a:lnTo>
                      <a:pt x="47" y="691"/>
                    </a:lnTo>
                    <a:lnTo>
                      <a:pt x="46" y="680"/>
                    </a:lnTo>
                    <a:lnTo>
                      <a:pt x="44" y="670"/>
                    </a:lnTo>
                    <a:lnTo>
                      <a:pt x="40" y="661"/>
                    </a:lnTo>
                    <a:lnTo>
                      <a:pt x="35" y="650"/>
                    </a:lnTo>
                    <a:lnTo>
                      <a:pt x="32" y="639"/>
                    </a:lnTo>
                    <a:lnTo>
                      <a:pt x="31" y="626"/>
                    </a:lnTo>
                    <a:lnTo>
                      <a:pt x="28" y="614"/>
                    </a:lnTo>
                    <a:lnTo>
                      <a:pt x="26" y="603"/>
                    </a:lnTo>
                    <a:lnTo>
                      <a:pt x="23" y="591"/>
                    </a:lnTo>
                    <a:lnTo>
                      <a:pt x="21" y="578"/>
                    </a:lnTo>
                    <a:lnTo>
                      <a:pt x="20" y="566"/>
                    </a:lnTo>
                    <a:lnTo>
                      <a:pt x="20" y="554"/>
                    </a:lnTo>
                    <a:lnTo>
                      <a:pt x="14" y="538"/>
                    </a:lnTo>
                    <a:lnTo>
                      <a:pt x="9" y="522"/>
                    </a:lnTo>
                    <a:lnTo>
                      <a:pt x="8" y="507"/>
                    </a:lnTo>
                    <a:lnTo>
                      <a:pt x="6" y="490"/>
                    </a:lnTo>
                    <a:lnTo>
                      <a:pt x="6" y="473"/>
                    </a:lnTo>
                    <a:lnTo>
                      <a:pt x="5" y="457"/>
                    </a:lnTo>
                    <a:lnTo>
                      <a:pt x="3" y="441"/>
                    </a:lnTo>
                    <a:lnTo>
                      <a:pt x="0" y="423"/>
                    </a:lnTo>
                    <a:lnTo>
                      <a:pt x="0" y="391"/>
                    </a:lnTo>
                    <a:lnTo>
                      <a:pt x="2" y="357"/>
                    </a:lnTo>
                    <a:lnTo>
                      <a:pt x="5" y="322"/>
                    </a:lnTo>
                    <a:lnTo>
                      <a:pt x="11" y="287"/>
                    </a:lnTo>
                    <a:lnTo>
                      <a:pt x="17" y="254"/>
                    </a:lnTo>
                    <a:lnTo>
                      <a:pt x="25" y="220"/>
                    </a:lnTo>
                    <a:lnTo>
                      <a:pt x="34" y="188"/>
                    </a:lnTo>
                    <a:lnTo>
                      <a:pt x="43" y="157"/>
                    </a:lnTo>
                    <a:lnTo>
                      <a:pt x="46" y="144"/>
                    </a:lnTo>
                    <a:lnTo>
                      <a:pt x="49" y="128"/>
                    </a:lnTo>
                    <a:lnTo>
                      <a:pt x="52" y="114"/>
                    </a:lnTo>
                    <a:lnTo>
                      <a:pt x="55" y="98"/>
                    </a:lnTo>
                    <a:lnTo>
                      <a:pt x="59" y="84"/>
                    </a:lnTo>
                    <a:lnTo>
                      <a:pt x="62" y="69"/>
                    </a:lnTo>
                    <a:lnTo>
                      <a:pt x="67" y="53"/>
                    </a:lnTo>
                    <a:lnTo>
                      <a:pt x="71" y="39"/>
                    </a:lnTo>
                    <a:lnTo>
                      <a:pt x="95" y="0"/>
                    </a:lnTo>
                    <a:lnTo>
                      <a:pt x="95" y="9"/>
                    </a:lnTo>
                    <a:lnTo>
                      <a:pt x="95" y="20"/>
                    </a:lnTo>
                    <a:lnTo>
                      <a:pt x="95" y="30"/>
                    </a:lnTo>
                    <a:lnTo>
                      <a:pt x="94" y="40"/>
                    </a:lnTo>
                    <a:lnTo>
                      <a:pt x="92" y="51"/>
                    </a:lnTo>
                    <a:lnTo>
                      <a:pt x="91" y="61"/>
                    </a:lnTo>
                    <a:lnTo>
                      <a:pt x="88" y="71"/>
                    </a:lnTo>
                    <a:lnTo>
                      <a:pt x="83" y="83"/>
                    </a:lnTo>
                    <a:close/>
                  </a:path>
                </a:pathLst>
              </a:custGeom>
              <a:solidFill>
                <a:srgbClr val="C2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35" name="Freeform 235"/>
              <p:cNvSpPr>
                <a:spLocks/>
              </p:cNvSpPr>
              <p:nvPr/>
            </p:nvSpPr>
            <p:spPr bwMode="auto">
              <a:xfrm>
                <a:off x="2835" y="2879"/>
                <a:ext cx="85" cy="70"/>
              </a:xfrm>
              <a:custGeom>
                <a:avLst/>
                <a:gdLst>
                  <a:gd name="T0" fmla="*/ 0 w 85"/>
                  <a:gd name="T1" fmla="*/ 55 h 70"/>
                  <a:gd name="T2" fmla="*/ 85 w 85"/>
                  <a:gd name="T3" fmla="*/ 0 h 70"/>
                  <a:gd name="T4" fmla="*/ 76 w 85"/>
                  <a:gd name="T5" fmla="*/ 8 h 70"/>
                  <a:gd name="T6" fmla="*/ 67 w 85"/>
                  <a:gd name="T7" fmla="*/ 17 h 70"/>
                  <a:gd name="T8" fmla="*/ 60 w 85"/>
                  <a:gd name="T9" fmla="*/ 25 h 70"/>
                  <a:gd name="T10" fmla="*/ 51 w 85"/>
                  <a:gd name="T11" fmla="*/ 33 h 70"/>
                  <a:gd name="T12" fmla="*/ 43 w 85"/>
                  <a:gd name="T13" fmla="*/ 42 h 70"/>
                  <a:gd name="T14" fmla="*/ 36 w 85"/>
                  <a:gd name="T15" fmla="*/ 51 h 70"/>
                  <a:gd name="T16" fmla="*/ 28 w 85"/>
                  <a:gd name="T17" fmla="*/ 60 h 70"/>
                  <a:gd name="T18" fmla="*/ 21 w 85"/>
                  <a:gd name="T19" fmla="*/ 69 h 70"/>
                  <a:gd name="T20" fmla="*/ 10 w 85"/>
                  <a:gd name="T21" fmla="*/ 70 h 70"/>
                  <a:gd name="T22" fmla="*/ 9 w 85"/>
                  <a:gd name="T23" fmla="*/ 69 h 70"/>
                  <a:gd name="T24" fmla="*/ 7 w 85"/>
                  <a:gd name="T25" fmla="*/ 66 h 70"/>
                  <a:gd name="T26" fmla="*/ 6 w 85"/>
                  <a:gd name="T27" fmla="*/ 65 h 70"/>
                  <a:gd name="T28" fmla="*/ 4 w 85"/>
                  <a:gd name="T29" fmla="*/ 62 h 70"/>
                  <a:gd name="T30" fmla="*/ 3 w 85"/>
                  <a:gd name="T31" fmla="*/ 61 h 70"/>
                  <a:gd name="T32" fmla="*/ 1 w 85"/>
                  <a:gd name="T33" fmla="*/ 59 h 70"/>
                  <a:gd name="T34" fmla="*/ 1 w 85"/>
                  <a:gd name="T35" fmla="*/ 57 h 70"/>
                  <a:gd name="T36" fmla="*/ 0 w 85"/>
                  <a:gd name="T37" fmla="*/ 5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5" h="70">
                    <a:moveTo>
                      <a:pt x="0" y="55"/>
                    </a:moveTo>
                    <a:lnTo>
                      <a:pt x="85" y="0"/>
                    </a:lnTo>
                    <a:lnTo>
                      <a:pt x="76" y="8"/>
                    </a:lnTo>
                    <a:lnTo>
                      <a:pt x="67" y="17"/>
                    </a:lnTo>
                    <a:lnTo>
                      <a:pt x="60" y="25"/>
                    </a:lnTo>
                    <a:lnTo>
                      <a:pt x="51" y="33"/>
                    </a:lnTo>
                    <a:lnTo>
                      <a:pt x="43" y="42"/>
                    </a:lnTo>
                    <a:lnTo>
                      <a:pt x="36" y="51"/>
                    </a:lnTo>
                    <a:lnTo>
                      <a:pt x="28" y="60"/>
                    </a:lnTo>
                    <a:lnTo>
                      <a:pt x="21" y="69"/>
                    </a:lnTo>
                    <a:lnTo>
                      <a:pt x="10" y="70"/>
                    </a:lnTo>
                    <a:lnTo>
                      <a:pt x="9" y="69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4" y="62"/>
                    </a:lnTo>
                    <a:lnTo>
                      <a:pt x="3" y="61"/>
                    </a:lnTo>
                    <a:lnTo>
                      <a:pt x="1" y="59"/>
                    </a:lnTo>
                    <a:lnTo>
                      <a:pt x="1" y="57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CC9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36" name="Freeform 236"/>
              <p:cNvSpPr>
                <a:spLocks/>
              </p:cNvSpPr>
              <p:nvPr/>
            </p:nvSpPr>
            <p:spPr bwMode="auto">
              <a:xfrm>
                <a:off x="2832" y="2864"/>
                <a:ext cx="106" cy="70"/>
              </a:xfrm>
              <a:custGeom>
                <a:avLst/>
                <a:gdLst>
                  <a:gd name="T0" fmla="*/ 88 w 106"/>
                  <a:gd name="T1" fmla="*/ 15 h 70"/>
                  <a:gd name="T2" fmla="*/ 3 w 106"/>
                  <a:gd name="T3" fmla="*/ 70 h 70"/>
                  <a:gd name="T4" fmla="*/ 1 w 106"/>
                  <a:gd name="T5" fmla="*/ 70 h 70"/>
                  <a:gd name="T6" fmla="*/ 1 w 106"/>
                  <a:gd name="T7" fmla="*/ 70 h 70"/>
                  <a:gd name="T8" fmla="*/ 1 w 106"/>
                  <a:gd name="T9" fmla="*/ 68 h 70"/>
                  <a:gd name="T10" fmla="*/ 1 w 106"/>
                  <a:gd name="T11" fmla="*/ 68 h 70"/>
                  <a:gd name="T12" fmla="*/ 1 w 106"/>
                  <a:gd name="T13" fmla="*/ 68 h 70"/>
                  <a:gd name="T14" fmla="*/ 0 w 106"/>
                  <a:gd name="T15" fmla="*/ 67 h 70"/>
                  <a:gd name="T16" fmla="*/ 0 w 106"/>
                  <a:gd name="T17" fmla="*/ 67 h 70"/>
                  <a:gd name="T18" fmla="*/ 0 w 106"/>
                  <a:gd name="T19" fmla="*/ 67 h 70"/>
                  <a:gd name="T20" fmla="*/ 106 w 106"/>
                  <a:gd name="T21" fmla="*/ 0 h 70"/>
                  <a:gd name="T22" fmla="*/ 103 w 106"/>
                  <a:gd name="T23" fmla="*/ 1 h 70"/>
                  <a:gd name="T24" fmla="*/ 102 w 106"/>
                  <a:gd name="T25" fmla="*/ 4 h 70"/>
                  <a:gd name="T26" fmla="*/ 99 w 106"/>
                  <a:gd name="T27" fmla="*/ 5 h 70"/>
                  <a:gd name="T28" fmla="*/ 97 w 106"/>
                  <a:gd name="T29" fmla="*/ 8 h 70"/>
                  <a:gd name="T30" fmla="*/ 94 w 106"/>
                  <a:gd name="T31" fmla="*/ 10 h 70"/>
                  <a:gd name="T32" fmla="*/ 93 w 106"/>
                  <a:gd name="T33" fmla="*/ 11 h 70"/>
                  <a:gd name="T34" fmla="*/ 90 w 106"/>
                  <a:gd name="T35" fmla="*/ 14 h 70"/>
                  <a:gd name="T36" fmla="*/ 88 w 106"/>
                  <a:gd name="T37" fmla="*/ 1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6" h="70">
                    <a:moveTo>
                      <a:pt x="88" y="15"/>
                    </a:moveTo>
                    <a:lnTo>
                      <a:pt x="3" y="70"/>
                    </a:lnTo>
                    <a:lnTo>
                      <a:pt x="1" y="70"/>
                    </a:lnTo>
                    <a:lnTo>
                      <a:pt x="1" y="70"/>
                    </a:lnTo>
                    <a:lnTo>
                      <a:pt x="1" y="68"/>
                    </a:lnTo>
                    <a:lnTo>
                      <a:pt x="1" y="68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106" y="0"/>
                    </a:lnTo>
                    <a:lnTo>
                      <a:pt x="103" y="1"/>
                    </a:lnTo>
                    <a:lnTo>
                      <a:pt x="102" y="4"/>
                    </a:lnTo>
                    <a:lnTo>
                      <a:pt x="99" y="5"/>
                    </a:lnTo>
                    <a:lnTo>
                      <a:pt x="97" y="8"/>
                    </a:lnTo>
                    <a:lnTo>
                      <a:pt x="94" y="10"/>
                    </a:lnTo>
                    <a:lnTo>
                      <a:pt x="93" y="11"/>
                    </a:lnTo>
                    <a:lnTo>
                      <a:pt x="90" y="14"/>
                    </a:lnTo>
                    <a:lnTo>
                      <a:pt x="88" y="15"/>
                    </a:lnTo>
                    <a:close/>
                  </a:path>
                </a:pathLst>
              </a:custGeom>
              <a:solidFill>
                <a:srgbClr val="CC9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37" name="Freeform 237"/>
              <p:cNvSpPr>
                <a:spLocks/>
              </p:cNvSpPr>
              <p:nvPr/>
            </p:nvSpPr>
            <p:spPr bwMode="auto">
              <a:xfrm>
                <a:off x="2830" y="2847"/>
                <a:ext cx="127" cy="84"/>
              </a:xfrm>
              <a:custGeom>
                <a:avLst/>
                <a:gdLst>
                  <a:gd name="T0" fmla="*/ 108 w 127"/>
                  <a:gd name="T1" fmla="*/ 17 h 84"/>
                  <a:gd name="T2" fmla="*/ 2 w 127"/>
                  <a:gd name="T3" fmla="*/ 84 h 84"/>
                  <a:gd name="T4" fmla="*/ 2 w 127"/>
                  <a:gd name="T5" fmla="*/ 84 h 84"/>
                  <a:gd name="T6" fmla="*/ 2 w 127"/>
                  <a:gd name="T7" fmla="*/ 83 h 84"/>
                  <a:gd name="T8" fmla="*/ 2 w 127"/>
                  <a:gd name="T9" fmla="*/ 83 h 84"/>
                  <a:gd name="T10" fmla="*/ 0 w 127"/>
                  <a:gd name="T11" fmla="*/ 83 h 84"/>
                  <a:gd name="T12" fmla="*/ 0 w 127"/>
                  <a:gd name="T13" fmla="*/ 81 h 84"/>
                  <a:gd name="T14" fmla="*/ 0 w 127"/>
                  <a:gd name="T15" fmla="*/ 81 h 84"/>
                  <a:gd name="T16" fmla="*/ 0 w 127"/>
                  <a:gd name="T17" fmla="*/ 81 h 84"/>
                  <a:gd name="T18" fmla="*/ 0 w 127"/>
                  <a:gd name="T19" fmla="*/ 80 h 84"/>
                  <a:gd name="T20" fmla="*/ 127 w 127"/>
                  <a:gd name="T21" fmla="*/ 0 h 84"/>
                  <a:gd name="T22" fmla="*/ 125 w 127"/>
                  <a:gd name="T23" fmla="*/ 1 h 84"/>
                  <a:gd name="T24" fmla="*/ 122 w 127"/>
                  <a:gd name="T25" fmla="*/ 4 h 84"/>
                  <a:gd name="T26" fmla="*/ 121 w 127"/>
                  <a:gd name="T27" fmla="*/ 6 h 84"/>
                  <a:gd name="T28" fmla="*/ 118 w 127"/>
                  <a:gd name="T29" fmla="*/ 8 h 84"/>
                  <a:gd name="T30" fmla="*/ 116 w 127"/>
                  <a:gd name="T31" fmla="*/ 10 h 84"/>
                  <a:gd name="T32" fmla="*/ 113 w 127"/>
                  <a:gd name="T33" fmla="*/ 12 h 84"/>
                  <a:gd name="T34" fmla="*/ 110 w 127"/>
                  <a:gd name="T35" fmla="*/ 14 h 84"/>
                  <a:gd name="T36" fmla="*/ 108 w 127"/>
                  <a:gd name="T37" fmla="*/ 1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7" h="84">
                    <a:moveTo>
                      <a:pt x="108" y="17"/>
                    </a:moveTo>
                    <a:lnTo>
                      <a:pt x="2" y="84"/>
                    </a:lnTo>
                    <a:lnTo>
                      <a:pt x="2" y="84"/>
                    </a:lnTo>
                    <a:lnTo>
                      <a:pt x="2" y="83"/>
                    </a:lnTo>
                    <a:lnTo>
                      <a:pt x="2" y="83"/>
                    </a:lnTo>
                    <a:lnTo>
                      <a:pt x="0" y="83"/>
                    </a:lnTo>
                    <a:lnTo>
                      <a:pt x="0" y="81"/>
                    </a:lnTo>
                    <a:lnTo>
                      <a:pt x="0" y="81"/>
                    </a:lnTo>
                    <a:lnTo>
                      <a:pt x="0" y="81"/>
                    </a:lnTo>
                    <a:lnTo>
                      <a:pt x="0" y="80"/>
                    </a:lnTo>
                    <a:lnTo>
                      <a:pt x="127" y="0"/>
                    </a:lnTo>
                    <a:lnTo>
                      <a:pt x="125" y="1"/>
                    </a:lnTo>
                    <a:lnTo>
                      <a:pt x="122" y="4"/>
                    </a:lnTo>
                    <a:lnTo>
                      <a:pt x="121" y="6"/>
                    </a:lnTo>
                    <a:lnTo>
                      <a:pt x="118" y="8"/>
                    </a:lnTo>
                    <a:lnTo>
                      <a:pt x="116" y="10"/>
                    </a:lnTo>
                    <a:lnTo>
                      <a:pt x="113" y="12"/>
                    </a:lnTo>
                    <a:lnTo>
                      <a:pt x="110" y="14"/>
                    </a:lnTo>
                    <a:lnTo>
                      <a:pt x="108" y="17"/>
                    </a:lnTo>
                    <a:close/>
                  </a:path>
                </a:pathLst>
              </a:custGeom>
              <a:solidFill>
                <a:srgbClr val="D2A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38" name="Freeform 238"/>
              <p:cNvSpPr>
                <a:spLocks/>
              </p:cNvSpPr>
              <p:nvPr/>
            </p:nvSpPr>
            <p:spPr bwMode="auto">
              <a:xfrm>
                <a:off x="2827" y="2831"/>
                <a:ext cx="148" cy="96"/>
              </a:xfrm>
              <a:custGeom>
                <a:avLst/>
                <a:gdLst>
                  <a:gd name="T0" fmla="*/ 130 w 148"/>
                  <a:gd name="T1" fmla="*/ 16 h 96"/>
                  <a:gd name="T2" fmla="*/ 3 w 148"/>
                  <a:gd name="T3" fmla="*/ 96 h 96"/>
                  <a:gd name="T4" fmla="*/ 2 w 148"/>
                  <a:gd name="T5" fmla="*/ 96 h 96"/>
                  <a:gd name="T6" fmla="*/ 2 w 148"/>
                  <a:gd name="T7" fmla="*/ 96 h 96"/>
                  <a:gd name="T8" fmla="*/ 2 w 148"/>
                  <a:gd name="T9" fmla="*/ 95 h 96"/>
                  <a:gd name="T10" fmla="*/ 2 w 148"/>
                  <a:gd name="T11" fmla="*/ 95 h 96"/>
                  <a:gd name="T12" fmla="*/ 2 w 148"/>
                  <a:gd name="T13" fmla="*/ 95 h 96"/>
                  <a:gd name="T14" fmla="*/ 0 w 148"/>
                  <a:gd name="T15" fmla="*/ 94 h 96"/>
                  <a:gd name="T16" fmla="*/ 0 w 148"/>
                  <a:gd name="T17" fmla="*/ 94 h 96"/>
                  <a:gd name="T18" fmla="*/ 0 w 148"/>
                  <a:gd name="T19" fmla="*/ 94 h 96"/>
                  <a:gd name="T20" fmla="*/ 148 w 148"/>
                  <a:gd name="T21" fmla="*/ 0 h 96"/>
                  <a:gd name="T22" fmla="*/ 145 w 148"/>
                  <a:gd name="T23" fmla="*/ 2 h 96"/>
                  <a:gd name="T24" fmla="*/ 143 w 148"/>
                  <a:gd name="T25" fmla="*/ 4 h 96"/>
                  <a:gd name="T26" fmla="*/ 142 w 148"/>
                  <a:gd name="T27" fmla="*/ 6 h 96"/>
                  <a:gd name="T28" fmla="*/ 139 w 148"/>
                  <a:gd name="T29" fmla="*/ 8 h 96"/>
                  <a:gd name="T30" fmla="*/ 137 w 148"/>
                  <a:gd name="T31" fmla="*/ 10 h 96"/>
                  <a:gd name="T32" fmla="*/ 134 w 148"/>
                  <a:gd name="T33" fmla="*/ 12 h 96"/>
                  <a:gd name="T34" fmla="*/ 133 w 148"/>
                  <a:gd name="T35" fmla="*/ 13 h 96"/>
                  <a:gd name="T36" fmla="*/ 130 w 148"/>
                  <a:gd name="T37" fmla="*/ 1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96">
                    <a:moveTo>
                      <a:pt x="130" y="16"/>
                    </a:moveTo>
                    <a:lnTo>
                      <a:pt x="3" y="96"/>
                    </a:lnTo>
                    <a:lnTo>
                      <a:pt x="2" y="96"/>
                    </a:lnTo>
                    <a:lnTo>
                      <a:pt x="2" y="96"/>
                    </a:lnTo>
                    <a:lnTo>
                      <a:pt x="2" y="95"/>
                    </a:lnTo>
                    <a:lnTo>
                      <a:pt x="2" y="95"/>
                    </a:lnTo>
                    <a:lnTo>
                      <a:pt x="2" y="95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148" y="0"/>
                    </a:lnTo>
                    <a:lnTo>
                      <a:pt x="145" y="2"/>
                    </a:lnTo>
                    <a:lnTo>
                      <a:pt x="143" y="4"/>
                    </a:lnTo>
                    <a:lnTo>
                      <a:pt x="142" y="6"/>
                    </a:lnTo>
                    <a:lnTo>
                      <a:pt x="139" y="8"/>
                    </a:lnTo>
                    <a:lnTo>
                      <a:pt x="137" y="10"/>
                    </a:lnTo>
                    <a:lnTo>
                      <a:pt x="134" y="12"/>
                    </a:lnTo>
                    <a:lnTo>
                      <a:pt x="133" y="13"/>
                    </a:lnTo>
                    <a:lnTo>
                      <a:pt x="130" y="16"/>
                    </a:lnTo>
                    <a:close/>
                  </a:path>
                </a:pathLst>
              </a:custGeom>
              <a:solidFill>
                <a:srgbClr val="D8B2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39" name="Freeform 239"/>
              <p:cNvSpPr>
                <a:spLocks/>
              </p:cNvSpPr>
              <p:nvPr/>
            </p:nvSpPr>
            <p:spPr bwMode="auto">
              <a:xfrm>
                <a:off x="2824" y="2817"/>
                <a:ext cx="166" cy="108"/>
              </a:xfrm>
              <a:custGeom>
                <a:avLst/>
                <a:gdLst>
                  <a:gd name="T0" fmla="*/ 151 w 166"/>
                  <a:gd name="T1" fmla="*/ 14 h 108"/>
                  <a:gd name="T2" fmla="*/ 3 w 166"/>
                  <a:gd name="T3" fmla="*/ 108 h 108"/>
                  <a:gd name="T4" fmla="*/ 3 w 166"/>
                  <a:gd name="T5" fmla="*/ 106 h 108"/>
                  <a:gd name="T6" fmla="*/ 2 w 166"/>
                  <a:gd name="T7" fmla="*/ 106 h 108"/>
                  <a:gd name="T8" fmla="*/ 2 w 166"/>
                  <a:gd name="T9" fmla="*/ 106 h 108"/>
                  <a:gd name="T10" fmla="*/ 2 w 166"/>
                  <a:gd name="T11" fmla="*/ 105 h 108"/>
                  <a:gd name="T12" fmla="*/ 2 w 166"/>
                  <a:gd name="T13" fmla="*/ 105 h 108"/>
                  <a:gd name="T14" fmla="*/ 2 w 166"/>
                  <a:gd name="T15" fmla="*/ 105 h 108"/>
                  <a:gd name="T16" fmla="*/ 0 w 166"/>
                  <a:gd name="T17" fmla="*/ 105 h 108"/>
                  <a:gd name="T18" fmla="*/ 0 w 166"/>
                  <a:gd name="T19" fmla="*/ 104 h 108"/>
                  <a:gd name="T20" fmla="*/ 166 w 166"/>
                  <a:gd name="T21" fmla="*/ 0 h 108"/>
                  <a:gd name="T22" fmla="*/ 163 w 166"/>
                  <a:gd name="T23" fmla="*/ 2 h 108"/>
                  <a:gd name="T24" fmla="*/ 161 w 166"/>
                  <a:gd name="T25" fmla="*/ 3 h 108"/>
                  <a:gd name="T26" fmla="*/ 160 w 166"/>
                  <a:gd name="T27" fmla="*/ 5 h 108"/>
                  <a:gd name="T28" fmla="*/ 158 w 166"/>
                  <a:gd name="T29" fmla="*/ 7 h 108"/>
                  <a:gd name="T30" fmla="*/ 157 w 166"/>
                  <a:gd name="T31" fmla="*/ 8 h 108"/>
                  <a:gd name="T32" fmla="*/ 154 w 166"/>
                  <a:gd name="T33" fmla="*/ 11 h 108"/>
                  <a:gd name="T34" fmla="*/ 152 w 166"/>
                  <a:gd name="T35" fmla="*/ 12 h 108"/>
                  <a:gd name="T36" fmla="*/ 151 w 166"/>
                  <a:gd name="T37" fmla="*/ 1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6" h="108">
                    <a:moveTo>
                      <a:pt x="151" y="14"/>
                    </a:moveTo>
                    <a:lnTo>
                      <a:pt x="3" y="108"/>
                    </a:lnTo>
                    <a:lnTo>
                      <a:pt x="3" y="106"/>
                    </a:lnTo>
                    <a:lnTo>
                      <a:pt x="2" y="106"/>
                    </a:lnTo>
                    <a:lnTo>
                      <a:pt x="2" y="106"/>
                    </a:lnTo>
                    <a:lnTo>
                      <a:pt x="2" y="105"/>
                    </a:lnTo>
                    <a:lnTo>
                      <a:pt x="2" y="105"/>
                    </a:lnTo>
                    <a:lnTo>
                      <a:pt x="2" y="105"/>
                    </a:lnTo>
                    <a:lnTo>
                      <a:pt x="0" y="105"/>
                    </a:lnTo>
                    <a:lnTo>
                      <a:pt x="0" y="104"/>
                    </a:lnTo>
                    <a:lnTo>
                      <a:pt x="166" y="0"/>
                    </a:lnTo>
                    <a:lnTo>
                      <a:pt x="163" y="2"/>
                    </a:lnTo>
                    <a:lnTo>
                      <a:pt x="161" y="3"/>
                    </a:lnTo>
                    <a:lnTo>
                      <a:pt x="160" y="5"/>
                    </a:lnTo>
                    <a:lnTo>
                      <a:pt x="158" y="7"/>
                    </a:lnTo>
                    <a:lnTo>
                      <a:pt x="157" y="8"/>
                    </a:lnTo>
                    <a:lnTo>
                      <a:pt x="154" y="11"/>
                    </a:lnTo>
                    <a:lnTo>
                      <a:pt x="152" y="12"/>
                    </a:lnTo>
                    <a:lnTo>
                      <a:pt x="151" y="14"/>
                    </a:lnTo>
                    <a:close/>
                  </a:path>
                </a:pathLst>
              </a:custGeom>
              <a:solidFill>
                <a:srgbClr val="DFB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40" name="Freeform 240"/>
              <p:cNvSpPr>
                <a:spLocks/>
              </p:cNvSpPr>
              <p:nvPr/>
            </p:nvSpPr>
            <p:spPr bwMode="auto">
              <a:xfrm>
                <a:off x="2822" y="2804"/>
                <a:ext cx="180" cy="117"/>
              </a:xfrm>
              <a:custGeom>
                <a:avLst/>
                <a:gdLst>
                  <a:gd name="T0" fmla="*/ 168 w 180"/>
                  <a:gd name="T1" fmla="*/ 13 h 117"/>
                  <a:gd name="T2" fmla="*/ 2 w 180"/>
                  <a:gd name="T3" fmla="*/ 117 h 117"/>
                  <a:gd name="T4" fmla="*/ 2 w 180"/>
                  <a:gd name="T5" fmla="*/ 117 h 117"/>
                  <a:gd name="T6" fmla="*/ 2 w 180"/>
                  <a:gd name="T7" fmla="*/ 117 h 117"/>
                  <a:gd name="T8" fmla="*/ 2 w 180"/>
                  <a:gd name="T9" fmla="*/ 115 h 117"/>
                  <a:gd name="T10" fmla="*/ 0 w 180"/>
                  <a:gd name="T11" fmla="*/ 115 h 117"/>
                  <a:gd name="T12" fmla="*/ 0 w 180"/>
                  <a:gd name="T13" fmla="*/ 115 h 117"/>
                  <a:gd name="T14" fmla="*/ 0 w 180"/>
                  <a:gd name="T15" fmla="*/ 114 h 117"/>
                  <a:gd name="T16" fmla="*/ 0 w 180"/>
                  <a:gd name="T17" fmla="*/ 114 h 117"/>
                  <a:gd name="T18" fmla="*/ 0 w 180"/>
                  <a:gd name="T19" fmla="*/ 114 h 117"/>
                  <a:gd name="T20" fmla="*/ 180 w 180"/>
                  <a:gd name="T21" fmla="*/ 0 h 117"/>
                  <a:gd name="T22" fmla="*/ 178 w 180"/>
                  <a:gd name="T23" fmla="*/ 2 h 117"/>
                  <a:gd name="T24" fmla="*/ 177 w 180"/>
                  <a:gd name="T25" fmla="*/ 3 h 117"/>
                  <a:gd name="T26" fmla="*/ 175 w 180"/>
                  <a:gd name="T27" fmla="*/ 6 h 117"/>
                  <a:gd name="T28" fmla="*/ 174 w 180"/>
                  <a:gd name="T29" fmla="*/ 7 h 117"/>
                  <a:gd name="T30" fmla="*/ 172 w 180"/>
                  <a:gd name="T31" fmla="*/ 8 h 117"/>
                  <a:gd name="T32" fmla="*/ 171 w 180"/>
                  <a:gd name="T33" fmla="*/ 9 h 117"/>
                  <a:gd name="T34" fmla="*/ 169 w 180"/>
                  <a:gd name="T35" fmla="*/ 11 h 117"/>
                  <a:gd name="T36" fmla="*/ 168 w 180"/>
                  <a:gd name="T37" fmla="*/ 1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0" h="117">
                    <a:moveTo>
                      <a:pt x="168" y="13"/>
                    </a:moveTo>
                    <a:lnTo>
                      <a:pt x="2" y="117"/>
                    </a:lnTo>
                    <a:lnTo>
                      <a:pt x="2" y="117"/>
                    </a:lnTo>
                    <a:lnTo>
                      <a:pt x="2" y="117"/>
                    </a:lnTo>
                    <a:lnTo>
                      <a:pt x="2" y="115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180" y="0"/>
                    </a:lnTo>
                    <a:lnTo>
                      <a:pt x="178" y="2"/>
                    </a:lnTo>
                    <a:lnTo>
                      <a:pt x="177" y="3"/>
                    </a:lnTo>
                    <a:lnTo>
                      <a:pt x="175" y="6"/>
                    </a:lnTo>
                    <a:lnTo>
                      <a:pt x="174" y="7"/>
                    </a:lnTo>
                    <a:lnTo>
                      <a:pt x="172" y="8"/>
                    </a:lnTo>
                    <a:lnTo>
                      <a:pt x="171" y="9"/>
                    </a:lnTo>
                    <a:lnTo>
                      <a:pt x="169" y="11"/>
                    </a:lnTo>
                    <a:lnTo>
                      <a:pt x="168" y="13"/>
                    </a:lnTo>
                    <a:close/>
                  </a:path>
                </a:pathLst>
              </a:custGeom>
              <a:solidFill>
                <a:srgbClr val="E6CE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41" name="Freeform 241"/>
              <p:cNvSpPr>
                <a:spLocks/>
              </p:cNvSpPr>
              <p:nvPr/>
            </p:nvSpPr>
            <p:spPr bwMode="auto">
              <a:xfrm>
                <a:off x="2819" y="2793"/>
                <a:ext cx="192" cy="125"/>
              </a:xfrm>
              <a:custGeom>
                <a:avLst/>
                <a:gdLst>
                  <a:gd name="T0" fmla="*/ 183 w 192"/>
                  <a:gd name="T1" fmla="*/ 11 h 125"/>
                  <a:gd name="T2" fmla="*/ 3 w 192"/>
                  <a:gd name="T3" fmla="*/ 125 h 125"/>
                  <a:gd name="T4" fmla="*/ 2 w 192"/>
                  <a:gd name="T5" fmla="*/ 124 h 125"/>
                  <a:gd name="T6" fmla="*/ 2 w 192"/>
                  <a:gd name="T7" fmla="*/ 124 h 125"/>
                  <a:gd name="T8" fmla="*/ 2 w 192"/>
                  <a:gd name="T9" fmla="*/ 124 h 125"/>
                  <a:gd name="T10" fmla="*/ 2 w 192"/>
                  <a:gd name="T11" fmla="*/ 124 h 125"/>
                  <a:gd name="T12" fmla="*/ 0 w 192"/>
                  <a:gd name="T13" fmla="*/ 123 h 125"/>
                  <a:gd name="T14" fmla="*/ 0 w 192"/>
                  <a:gd name="T15" fmla="*/ 123 h 125"/>
                  <a:gd name="T16" fmla="*/ 0 w 192"/>
                  <a:gd name="T17" fmla="*/ 123 h 125"/>
                  <a:gd name="T18" fmla="*/ 0 w 192"/>
                  <a:gd name="T19" fmla="*/ 121 h 125"/>
                  <a:gd name="T20" fmla="*/ 192 w 192"/>
                  <a:gd name="T21" fmla="*/ 0 h 125"/>
                  <a:gd name="T22" fmla="*/ 192 w 192"/>
                  <a:gd name="T23" fmla="*/ 1 h 125"/>
                  <a:gd name="T24" fmla="*/ 190 w 192"/>
                  <a:gd name="T25" fmla="*/ 2 h 125"/>
                  <a:gd name="T26" fmla="*/ 189 w 192"/>
                  <a:gd name="T27" fmla="*/ 5 h 125"/>
                  <a:gd name="T28" fmla="*/ 187 w 192"/>
                  <a:gd name="T29" fmla="*/ 6 h 125"/>
                  <a:gd name="T30" fmla="*/ 186 w 192"/>
                  <a:gd name="T31" fmla="*/ 7 h 125"/>
                  <a:gd name="T32" fmla="*/ 184 w 192"/>
                  <a:gd name="T33" fmla="*/ 9 h 125"/>
                  <a:gd name="T34" fmla="*/ 184 w 192"/>
                  <a:gd name="T35" fmla="*/ 10 h 125"/>
                  <a:gd name="T36" fmla="*/ 183 w 192"/>
                  <a:gd name="T37" fmla="*/ 1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2" h="125">
                    <a:moveTo>
                      <a:pt x="183" y="11"/>
                    </a:moveTo>
                    <a:lnTo>
                      <a:pt x="3" y="125"/>
                    </a:lnTo>
                    <a:lnTo>
                      <a:pt x="2" y="124"/>
                    </a:lnTo>
                    <a:lnTo>
                      <a:pt x="2" y="124"/>
                    </a:lnTo>
                    <a:lnTo>
                      <a:pt x="2" y="124"/>
                    </a:lnTo>
                    <a:lnTo>
                      <a:pt x="2" y="124"/>
                    </a:lnTo>
                    <a:lnTo>
                      <a:pt x="0" y="123"/>
                    </a:lnTo>
                    <a:lnTo>
                      <a:pt x="0" y="123"/>
                    </a:lnTo>
                    <a:lnTo>
                      <a:pt x="0" y="123"/>
                    </a:lnTo>
                    <a:lnTo>
                      <a:pt x="0" y="121"/>
                    </a:lnTo>
                    <a:lnTo>
                      <a:pt x="192" y="0"/>
                    </a:lnTo>
                    <a:lnTo>
                      <a:pt x="192" y="1"/>
                    </a:lnTo>
                    <a:lnTo>
                      <a:pt x="190" y="2"/>
                    </a:lnTo>
                    <a:lnTo>
                      <a:pt x="189" y="5"/>
                    </a:lnTo>
                    <a:lnTo>
                      <a:pt x="187" y="6"/>
                    </a:lnTo>
                    <a:lnTo>
                      <a:pt x="186" y="7"/>
                    </a:lnTo>
                    <a:lnTo>
                      <a:pt x="184" y="9"/>
                    </a:lnTo>
                    <a:lnTo>
                      <a:pt x="184" y="10"/>
                    </a:lnTo>
                    <a:lnTo>
                      <a:pt x="183" y="11"/>
                    </a:lnTo>
                    <a:close/>
                  </a:path>
                </a:pathLst>
              </a:custGeom>
              <a:solidFill>
                <a:srgbClr val="ECDA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42" name="Freeform 242"/>
              <p:cNvSpPr>
                <a:spLocks/>
              </p:cNvSpPr>
              <p:nvPr/>
            </p:nvSpPr>
            <p:spPr bwMode="auto">
              <a:xfrm>
                <a:off x="2816" y="2782"/>
                <a:ext cx="204" cy="132"/>
              </a:xfrm>
              <a:custGeom>
                <a:avLst/>
                <a:gdLst>
                  <a:gd name="T0" fmla="*/ 195 w 204"/>
                  <a:gd name="T1" fmla="*/ 11 h 132"/>
                  <a:gd name="T2" fmla="*/ 3 w 204"/>
                  <a:gd name="T3" fmla="*/ 132 h 132"/>
                  <a:gd name="T4" fmla="*/ 3 w 204"/>
                  <a:gd name="T5" fmla="*/ 132 h 132"/>
                  <a:gd name="T6" fmla="*/ 2 w 204"/>
                  <a:gd name="T7" fmla="*/ 132 h 132"/>
                  <a:gd name="T8" fmla="*/ 2 w 204"/>
                  <a:gd name="T9" fmla="*/ 131 h 132"/>
                  <a:gd name="T10" fmla="*/ 2 w 204"/>
                  <a:gd name="T11" fmla="*/ 131 h 132"/>
                  <a:gd name="T12" fmla="*/ 2 w 204"/>
                  <a:gd name="T13" fmla="*/ 131 h 132"/>
                  <a:gd name="T14" fmla="*/ 2 w 204"/>
                  <a:gd name="T15" fmla="*/ 130 h 132"/>
                  <a:gd name="T16" fmla="*/ 0 w 204"/>
                  <a:gd name="T17" fmla="*/ 130 h 132"/>
                  <a:gd name="T18" fmla="*/ 0 w 204"/>
                  <a:gd name="T19" fmla="*/ 130 h 132"/>
                  <a:gd name="T20" fmla="*/ 204 w 204"/>
                  <a:gd name="T21" fmla="*/ 0 h 132"/>
                  <a:gd name="T22" fmla="*/ 202 w 204"/>
                  <a:gd name="T23" fmla="*/ 2 h 132"/>
                  <a:gd name="T24" fmla="*/ 202 w 204"/>
                  <a:gd name="T25" fmla="*/ 3 h 132"/>
                  <a:gd name="T26" fmla="*/ 201 w 204"/>
                  <a:gd name="T27" fmla="*/ 4 h 132"/>
                  <a:gd name="T28" fmla="*/ 199 w 204"/>
                  <a:gd name="T29" fmla="*/ 6 h 132"/>
                  <a:gd name="T30" fmla="*/ 199 w 204"/>
                  <a:gd name="T31" fmla="*/ 7 h 132"/>
                  <a:gd name="T32" fmla="*/ 198 w 204"/>
                  <a:gd name="T33" fmla="*/ 8 h 132"/>
                  <a:gd name="T34" fmla="*/ 196 w 204"/>
                  <a:gd name="T35" fmla="*/ 9 h 132"/>
                  <a:gd name="T36" fmla="*/ 195 w 204"/>
                  <a:gd name="T37" fmla="*/ 1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4" h="132">
                    <a:moveTo>
                      <a:pt x="195" y="11"/>
                    </a:moveTo>
                    <a:lnTo>
                      <a:pt x="3" y="132"/>
                    </a:lnTo>
                    <a:lnTo>
                      <a:pt x="3" y="132"/>
                    </a:lnTo>
                    <a:lnTo>
                      <a:pt x="2" y="132"/>
                    </a:lnTo>
                    <a:lnTo>
                      <a:pt x="2" y="131"/>
                    </a:lnTo>
                    <a:lnTo>
                      <a:pt x="2" y="131"/>
                    </a:lnTo>
                    <a:lnTo>
                      <a:pt x="2" y="131"/>
                    </a:lnTo>
                    <a:lnTo>
                      <a:pt x="2" y="130"/>
                    </a:lnTo>
                    <a:lnTo>
                      <a:pt x="0" y="130"/>
                    </a:lnTo>
                    <a:lnTo>
                      <a:pt x="0" y="130"/>
                    </a:lnTo>
                    <a:lnTo>
                      <a:pt x="204" y="0"/>
                    </a:lnTo>
                    <a:lnTo>
                      <a:pt x="202" y="2"/>
                    </a:lnTo>
                    <a:lnTo>
                      <a:pt x="202" y="3"/>
                    </a:lnTo>
                    <a:lnTo>
                      <a:pt x="201" y="4"/>
                    </a:lnTo>
                    <a:lnTo>
                      <a:pt x="199" y="6"/>
                    </a:lnTo>
                    <a:lnTo>
                      <a:pt x="199" y="7"/>
                    </a:lnTo>
                    <a:lnTo>
                      <a:pt x="198" y="8"/>
                    </a:lnTo>
                    <a:lnTo>
                      <a:pt x="196" y="9"/>
                    </a:lnTo>
                    <a:lnTo>
                      <a:pt x="195" y="11"/>
                    </a:lnTo>
                    <a:close/>
                  </a:path>
                </a:pathLst>
              </a:custGeom>
              <a:solidFill>
                <a:srgbClr val="F3E7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43" name="Freeform 243"/>
              <p:cNvSpPr>
                <a:spLocks/>
              </p:cNvSpPr>
              <p:nvPr/>
            </p:nvSpPr>
            <p:spPr bwMode="auto">
              <a:xfrm>
                <a:off x="2813" y="2775"/>
                <a:ext cx="213" cy="137"/>
              </a:xfrm>
              <a:custGeom>
                <a:avLst/>
                <a:gdLst>
                  <a:gd name="T0" fmla="*/ 207 w 213"/>
                  <a:gd name="T1" fmla="*/ 7 h 137"/>
                  <a:gd name="T2" fmla="*/ 3 w 213"/>
                  <a:gd name="T3" fmla="*/ 137 h 137"/>
                  <a:gd name="T4" fmla="*/ 3 w 213"/>
                  <a:gd name="T5" fmla="*/ 137 h 137"/>
                  <a:gd name="T6" fmla="*/ 3 w 213"/>
                  <a:gd name="T7" fmla="*/ 135 h 137"/>
                  <a:gd name="T8" fmla="*/ 2 w 213"/>
                  <a:gd name="T9" fmla="*/ 135 h 137"/>
                  <a:gd name="T10" fmla="*/ 2 w 213"/>
                  <a:gd name="T11" fmla="*/ 135 h 137"/>
                  <a:gd name="T12" fmla="*/ 2 w 213"/>
                  <a:gd name="T13" fmla="*/ 134 h 137"/>
                  <a:gd name="T14" fmla="*/ 2 w 213"/>
                  <a:gd name="T15" fmla="*/ 134 h 137"/>
                  <a:gd name="T16" fmla="*/ 0 w 213"/>
                  <a:gd name="T17" fmla="*/ 134 h 137"/>
                  <a:gd name="T18" fmla="*/ 0 w 213"/>
                  <a:gd name="T19" fmla="*/ 134 h 137"/>
                  <a:gd name="T20" fmla="*/ 211 w 213"/>
                  <a:gd name="T21" fmla="*/ 1 h 137"/>
                  <a:gd name="T22" fmla="*/ 211 w 213"/>
                  <a:gd name="T23" fmla="*/ 1 h 137"/>
                  <a:gd name="T24" fmla="*/ 211 w 213"/>
                  <a:gd name="T25" fmla="*/ 1 h 137"/>
                  <a:gd name="T26" fmla="*/ 211 w 213"/>
                  <a:gd name="T27" fmla="*/ 1 h 137"/>
                  <a:gd name="T28" fmla="*/ 211 w 213"/>
                  <a:gd name="T29" fmla="*/ 0 h 137"/>
                  <a:gd name="T30" fmla="*/ 211 w 213"/>
                  <a:gd name="T31" fmla="*/ 0 h 137"/>
                  <a:gd name="T32" fmla="*/ 213 w 213"/>
                  <a:gd name="T33" fmla="*/ 0 h 137"/>
                  <a:gd name="T34" fmla="*/ 213 w 213"/>
                  <a:gd name="T35" fmla="*/ 0 h 137"/>
                  <a:gd name="T36" fmla="*/ 213 w 213"/>
                  <a:gd name="T37" fmla="*/ 0 h 137"/>
                  <a:gd name="T38" fmla="*/ 213 w 213"/>
                  <a:gd name="T39" fmla="*/ 1 h 137"/>
                  <a:gd name="T40" fmla="*/ 211 w 213"/>
                  <a:gd name="T41" fmla="*/ 2 h 137"/>
                  <a:gd name="T42" fmla="*/ 211 w 213"/>
                  <a:gd name="T43" fmla="*/ 3 h 137"/>
                  <a:gd name="T44" fmla="*/ 210 w 213"/>
                  <a:gd name="T45" fmla="*/ 3 h 137"/>
                  <a:gd name="T46" fmla="*/ 210 w 213"/>
                  <a:gd name="T47" fmla="*/ 5 h 137"/>
                  <a:gd name="T48" fmla="*/ 208 w 213"/>
                  <a:gd name="T49" fmla="*/ 6 h 137"/>
                  <a:gd name="T50" fmla="*/ 207 w 213"/>
                  <a:gd name="T51" fmla="*/ 7 h 137"/>
                  <a:gd name="T52" fmla="*/ 207 w 213"/>
                  <a:gd name="T53" fmla="*/ 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3" h="137">
                    <a:moveTo>
                      <a:pt x="207" y="7"/>
                    </a:moveTo>
                    <a:lnTo>
                      <a:pt x="3" y="137"/>
                    </a:lnTo>
                    <a:lnTo>
                      <a:pt x="3" y="137"/>
                    </a:lnTo>
                    <a:lnTo>
                      <a:pt x="3" y="135"/>
                    </a:lnTo>
                    <a:lnTo>
                      <a:pt x="2" y="135"/>
                    </a:lnTo>
                    <a:lnTo>
                      <a:pt x="2" y="135"/>
                    </a:lnTo>
                    <a:lnTo>
                      <a:pt x="2" y="134"/>
                    </a:lnTo>
                    <a:lnTo>
                      <a:pt x="2" y="134"/>
                    </a:lnTo>
                    <a:lnTo>
                      <a:pt x="0" y="134"/>
                    </a:lnTo>
                    <a:lnTo>
                      <a:pt x="0" y="134"/>
                    </a:lnTo>
                    <a:lnTo>
                      <a:pt x="211" y="1"/>
                    </a:lnTo>
                    <a:lnTo>
                      <a:pt x="211" y="1"/>
                    </a:lnTo>
                    <a:lnTo>
                      <a:pt x="211" y="1"/>
                    </a:lnTo>
                    <a:lnTo>
                      <a:pt x="211" y="1"/>
                    </a:lnTo>
                    <a:lnTo>
                      <a:pt x="211" y="0"/>
                    </a:lnTo>
                    <a:lnTo>
                      <a:pt x="211" y="0"/>
                    </a:lnTo>
                    <a:lnTo>
                      <a:pt x="213" y="0"/>
                    </a:lnTo>
                    <a:lnTo>
                      <a:pt x="213" y="0"/>
                    </a:lnTo>
                    <a:lnTo>
                      <a:pt x="213" y="0"/>
                    </a:lnTo>
                    <a:lnTo>
                      <a:pt x="213" y="1"/>
                    </a:lnTo>
                    <a:lnTo>
                      <a:pt x="211" y="2"/>
                    </a:lnTo>
                    <a:lnTo>
                      <a:pt x="211" y="3"/>
                    </a:lnTo>
                    <a:lnTo>
                      <a:pt x="210" y="3"/>
                    </a:lnTo>
                    <a:lnTo>
                      <a:pt x="210" y="5"/>
                    </a:lnTo>
                    <a:lnTo>
                      <a:pt x="208" y="6"/>
                    </a:lnTo>
                    <a:lnTo>
                      <a:pt x="207" y="7"/>
                    </a:lnTo>
                    <a:lnTo>
                      <a:pt x="207" y="7"/>
                    </a:lnTo>
                    <a:close/>
                  </a:path>
                </a:pathLst>
              </a:custGeom>
              <a:solidFill>
                <a:srgbClr val="F9F4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44" name="Freeform 244"/>
              <p:cNvSpPr>
                <a:spLocks/>
              </p:cNvSpPr>
              <p:nvPr/>
            </p:nvSpPr>
            <p:spPr bwMode="auto">
              <a:xfrm>
                <a:off x="2810" y="2776"/>
                <a:ext cx="214" cy="133"/>
              </a:xfrm>
              <a:custGeom>
                <a:avLst/>
                <a:gdLst>
                  <a:gd name="T0" fmla="*/ 214 w 214"/>
                  <a:gd name="T1" fmla="*/ 0 h 133"/>
                  <a:gd name="T2" fmla="*/ 3 w 214"/>
                  <a:gd name="T3" fmla="*/ 133 h 133"/>
                  <a:gd name="T4" fmla="*/ 3 w 214"/>
                  <a:gd name="T5" fmla="*/ 132 h 133"/>
                  <a:gd name="T6" fmla="*/ 3 w 214"/>
                  <a:gd name="T7" fmla="*/ 132 h 133"/>
                  <a:gd name="T8" fmla="*/ 3 w 214"/>
                  <a:gd name="T9" fmla="*/ 132 h 133"/>
                  <a:gd name="T10" fmla="*/ 2 w 214"/>
                  <a:gd name="T11" fmla="*/ 130 h 133"/>
                  <a:gd name="T12" fmla="*/ 2 w 214"/>
                  <a:gd name="T13" fmla="*/ 130 h 133"/>
                  <a:gd name="T14" fmla="*/ 2 w 214"/>
                  <a:gd name="T15" fmla="*/ 130 h 133"/>
                  <a:gd name="T16" fmla="*/ 2 w 214"/>
                  <a:gd name="T17" fmla="*/ 129 h 133"/>
                  <a:gd name="T18" fmla="*/ 0 w 214"/>
                  <a:gd name="T19" fmla="*/ 129 h 133"/>
                  <a:gd name="T20" fmla="*/ 193 w 214"/>
                  <a:gd name="T21" fmla="*/ 8 h 133"/>
                  <a:gd name="T22" fmla="*/ 196 w 214"/>
                  <a:gd name="T23" fmla="*/ 6 h 133"/>
                  <a:gd name="T24" fmla="*/ 198 w 214"/>
                  <a:gd name="T25" fmla="*/ 5 h 133"/>
                  <a:gd name="T26" fmla="*/ 201 w 214"/>
                  <a:gd name="T27" fmla="*/ 5 h 133"/>
                  <a:gd name="T28" fmla="*/ 204 w 214"/>
                  <a:gd name="T29" fmla="*/ 4 h 133"/>
                  <a:gd name="T30" fmla="*/ 205 w 214"/>
                  <a:gd name="T31" fmla="*/ 2 h 133"/>
                  <a:gd name="T32" fmla="*/ 208 w 214"/>
                  <a:gd name="T33" fmla="*/ 1 h 133"/>
                  <a:gd name="T34" fmla="*/ 211 w 214"/>
                  <a:gd name="T35" fmla="*/ 1 h 133"/>
                  <a:gd name="T36" fmla="*/ 214 w 214"/>
                  <a:gd name="T37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4" h="133">
                    <a:moveTo>
                      <a:pt x="214" y="0"/>
                    </a:moveTo>
                    <a:lnTo>
                      <a:pt x="3" y="133"/>
                    </a:lnTo>
                    <a:lnTo>
                      <a:pt x="3" y="132"/>
                    </a:lnTo>
                    <a:lnTo>
                      <a:pt x="3" y="132"/>
                    </a:lnTo>
                    <a:lnTo>
                      <a:pt x="3" y="132"/>
                    </a:lnTo>
                    <a:lnTo>
                      <a:pt x="2" y="130"/>
                    </a:lnTo>
                    <a:lnTo>
                      <a:pt x="2" y="130"/>
                    </a:lnTo>
                    <a:lnTo>
                      <a:pt x="2" y="130"/>
                    </a:lnTo>
                    <a:lnTo>
                      <a:pt x="2" y="129"/>
                    </a:lnTo>
                    <a:lnTo>
                      <a:pt x="0" y="129"/>
                    </a:lnTo>
                    <a:lnTo>
                      <a:pt x="193" y="8"/>
                    </a:lnTo>
                    <a:lnTo>
                      <a:pt x="196" y="6"/>
                    </a:lnTo>
                    <a:lnTo>
                      <a:pt x="198" y="5"/>
                    </a:lnTo>
                    <a:lnTo>
                      <a:pt x="201" y="5"/>
                    </a:lnTo>
                    <a:lnTo>
                      <a:pt x="204" y="4"/>
                    </a:lnTo>
                    <a:lnTo>
                      <a:pt x="205" y="2"/>
                    </a:lnTo>
                    <a:lnTo>
                      <a:pt x="208" y="1"/>
                    </a:lnTo>
                    <a:lnTo>
                      <a:pt x="211" y="1"/>
                    </a:lnTo>
                    <a:lnTo>
                      <a:pt x="214" y="0"/>
                    </a:lnTo>
                    <a:close/>
                  </a:path>
                </a:pathLst>
              </a:custGeom>
              <a:solidFill>
                <a:srgbClr val="FEFC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45" name="Freeform 245"/>
              <p:cNvSpPr>
                <a:spLocks/>
              </p:cNvSpPr>
              <p:nvPr/>
            </p:nvSpPr>
            <p:spPr bwMode="auto">
              <a:xfrm>
                <a:off x="2807" y="2784"/>
                <a:ext cx="196" cy="121"/>
              </a:xfrm>
              <a:custGeom>
                <a:avLst/>
                <a:gdLst>
                  <a:gd name="T0" fmla="*/ 196 w 196"/>
                  <a:gd name="T1" fmla="*/ 0 h 121"/>
                  <a:gd name="T2" fmla="*/ 3 w 196"/>
                  <a:gd name="T3" fmla="*/ 121 h 121"/>
                  <a:gd name="T4" fmla="*/ 3 w 196"/>
                  <a:gd name="T5" fmla="*/ 121 h 121"/>
                  <a:gd name="T6" fmla="*/ 3 w 196"/>
                  <a:gd name="T7" fmla="*/ 121 h 121"/>
                  <a:gd name="T8" fmla="*/ 3 w 196"/>
                  <a:gd name="T9" fmla="*/ 120 h 121"/>
                  <a:gd name="T10" fmla="*/ 2 w 196"/>
                  <a:gd name="T11" fmla="*/ 120 h 121"/>
                  <a:gd name="T12" fmla="*/ 2 w 196"/>
                  <a:gd name="T13" fmla="*/ 120 h 121"/>
                  <a:gd name="T14" fmla="*/ 2 w 196"/>
                  <a:gd name="T15" fmla="*/ 119 h 121"/>
                  <a:gd name="T16" fmla="*/ 2 w 196"/>
                  <a:gd name="T17" fmla="*/ 119 h 121"/>
                  <a:gd name="T18" fmla="*/ 0 w 196"/>
                  <a:gd name="T19" fmla="*/ 119 h 121"/>
                  <a:gd name="T20" fmla="*/ 172 w 196"/>
                  <a:gd name="T21" fmla="*/ 10 h 121"/>
                  <a:gd name="T22" fmla="*/ 175 w 196"/>
                  <a:gd name="T23" fmla="*/ 9 h 121"/>
                  <a:gd name="T24" fmla="*/ 178 w 196"/>
                  <a:gd name="T25" fmla="*/ 7 h 121"/>
                  <a:gd name="T26" fmla="*/ 181 w 196"/>
                  <a:gd name="T27" fmla="*/ 6 h 121"/>
                  <a:gd name="T28" fmla="*/ 184 w 196"/>
                  <a:gd name="T29" fmla="*/ 5 h 121"/>
                  <a:gd name="T30" fmla="*/ 187 w 196"/>
                  <a:gd name="T31" fmla="*/ 4 h 121"/>
                  <a:gd name="T32" fmla="*/ 190 w 196"/>
                  <a:gd name="T33" fmla="*/ 2 h 121"/>
                  <a:gd name="T34" fmla="*/ 193 w 196"/>
                  <a:gd name="T35" fmla="*/ 1 h 121"/>
                  <a:gd name="T36" fmla="*/ 196 w 196"/>
                  <a:gd name="T3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6" h="121">
                    <a:moveTo>
                      <a:pt x="196" y="0"/>
                    </a:moveTo>
                    <a:lnTo>
                      <a:pt x="3" y="121"/>
                    </a:lnTo>
                    <a:lnTo>
                      <a:pt x="3" y="121"/>
                    </a:lnTo>
                    <a:lnTo>
                      <a:pt x="3" y="121"/>
                    </a:lnTo>
                    <a:lnTo>
                      <a:pt x="3" y="120"/>
                    </a:lnTo>
                    <a:lnTo>
                      <a:pt x="2" y="120"/>
                    </a:lnTo>
                    <a:lnTo>
                      <a:pt x="2" y="120"/>
                    </a:lnTo>
                    <a:lnTo>
                      <a:pt x="2" y="119"/>
                    </a:lnTo>
                    <a:lnTo>
                      <a:pt x="2" y="119"/>
                    </a:lnTo>
                    <a:lnTo>
                      <a:pt x="0" y="119"/>
                    </a:lnTo>
                    <a:lnTo>
                      <a:pt x="172" y="10"/>
                    </a:lnTo>
                    <a:lnTo>
                      <a:pt x="175" y="9"/>
                    </a:lnTo>
                    <a:lnTo>
                      <a:pt x="178" y="7"/>
                    </a:lnTo>
                    <a:lnTo>
                      <a:pt x="181" y="6"/>
                    </a:lnTo>
                    <a:lnTo>
                      <a:pt x="184" y="5"/>
                    </a:lnTo>
                    <a:lnTo>
                      <a:pt x="187" y="4"/>
                    </a:lnTo>
                    <a:lnTo>
                      <a:pt x="190" y="2"/>
                    </a:lnTo>
                    <a:lnTo>
                      <a:pt x="193" y="1"/>
                    </a:lnTo>
                    <a:lnTo>
                      <a:pt x="196" y="0"/>
                    </a:lnTo>
                    <a:close/>
                  </a:path>
                </a:pathLst>
              </a:custGeom>
              <a:solidFill>
                <a:srgbClr val="F8F0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46" name="Freeform 246"/>
              <p:cNvSpPr>
                <a:spLocks/>
              </p:cNvSpPr>
              <p:nvPr/>
            </p:nvSpPr>
            <p:spPr bwMode="auto">
              <a:xfrm>
                <a:off x="2804" y="2794"/>
                <a:ext cx="175" cy="109"/>
              </a:xfrm>
              <a:custGeom>
                <a:avLst/>
                <a:gdLst>
                  <a:gd name="T0" fmla="*/ 175 w 175"/>
                  <a:gd name="T1" fmla="*/ 0 h 109"/>
                  <a:gd name="T2" fmla="*/ 3 w 175"/>
                  <a:gd name="T3" fmla="*/ 109 h 109"/>
                  <a:gd name="T4" fmla="*/ 3 w 175"/>
                  <a:gd name="T5" fmla="*/ 109 h 109"/>
                  <a:gd name="T6" fmla="*/ 3 w 175"/>
                  <a:gd name="T7" fmla="*/ 107 h 109"/>
                  <a:gd name="T8" fmla="*/ 3 w 175"/>
                  <a:gd name="T9" fmla="*/ 107 h 109"/>
                  <a:gd name="T10" fmla="*/ 2 w 175"/>
                  <a:gd name="T11" fmla="*/ 107 h 109"/>
                  <a:gd name="T12" fmla="*/ 2 w 175"/>
                  <a:gd name="T13" fmla="*/ 107 h 109"/>
                  <a:gd name="T14" fmla="*/ 2 w 175"/>
                  <a:gd name="T15" fmla="*/ 106 h 109"/>
                  <a:gd name="T16" fmla="*/ 2 w 175"/>
                  <a:gd name="T17" fmla="*/ 106 h 109"/>
                  <a:gd name="T18" fmla="*/ 0 w 175"/>
                  <a:gd name="T19" fmla="*/ 106 h 109"/>
                  <a:gd name="T20" fmla="*/ 148 w 175"/>
                  <a:gd name="T21" fmla="*/ 12 h 109"/>
                  <a:gd name="T22" fmla="*/ 153 w 175"/>
                  <a:gd name="T23" fmla="*/ 10 h 109"/>
                  <a:gd name="T24" fmla="*/ 156 w 175"/>
                  <a:gd name="T25" fmla="*/ 9 h 109"/>
                  <a:gd name="T26" fmla="*/ 159 w 175"/>
                  <a:gd name="T27" fmla="*/ 8 h 109"/>
                  <a:gd name="T28" fmla="*/ 162 w 175"/>
                  <a:gd name="T29" fmla="*/ 6 h 109"/>
                  <a:gd name="T30" fmla="*/ 166 w 175"/>
                  <a:gd name="T31" fmla="*/ 4 h 109"/>
                  <a:gd name="T32" fmla="*/ 169 w 175"/>
                  <a:gd name="T33" fmla="*/ 3 h 109"/>
                  <a:gd name="T34" fmla="*/ 172 w 175"/>
                  <a:gd name="T35" fmla="*/ 1 h 109"/>
                  <a:gd name="T36" fmla="*/ 175 w 175"/>
                  <a:gd name="T3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5" h="109">
                    <a:moveTo>
                      <a:pt x="175" y="0"/>
                    </a:moveTo>
                    <a:lnTo>
                      <a:pt x="3" y="109"/>
                    </a:lnTo>
                    <a:lnTo>
                      <a:pt x="3" y="109"/>
                    </a:lnTo>
                    <a:lnTo>
                      <a:pt x="3" y="107"/>
                    </a:lnTo>
                    <a:lnTo>
                      <a:pt x="3" y="107"/>
                    </a:lnTo>
                    <a:lnTo>
                      <a:pt x="2" y="107"/>
                    </a:lnTo>
                    <a:lnTo>
                      <a:pt x="2" y="107"/>
                    </a:lnTo>
                    <a:lnTo>
                      <a:pt x="2" y="106"/>
                    </a:lnTo>
                    <a:lnTo>
                      <a:pt x="2" y="106"/>
                    </a:lnTo>
                    <a:lnTo>
                      <a:pt x="0" y="106"/>
                    </a:lnTo>
                    <a:lnTo>
                      <a:pt x="148" y="12"/>
                    </a:lnTo>
                    <a:lnTo>
                      <a:pt x="153" y="10"/>
                    </a:lnTo>
                    <a:lnTo>
                      <a:pt x="156" y="9"/>
                    </a:lnTo>
                    <a:lnTo>
                      <a:pt x="159" y="8"/>
                    </a:lnTo>
                    <a:lnTo>
                      <a:pt x="162" y="6"/>
                    </a:lnTo>
                    <a:lnTo>
                      <a:pt x="166" y="4"/>
                    </a:lnTo>
                    <a:lnTo>
                      <a:pt x="169" y="3"/>
                    </a:lnTo>
                    <a:lnTo>
                      <a:pt x="172" y="1"/>
                    </a:lnTo>
                    <a:lnTo>
                      <a:pt x="175" y="0"/>
                    </a:lnTo>
                    <a:close/>
                  </a:path>
                </a:pathLst>
              </a:custGeom>
              <a:solidFill>
                <a:srgbClr val="F2E4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47" name="Freeform 247"/>
              <p:cNvSpPr>
                <a:spLocks/>
              </p:cNvSpPr>
              <p:nvPr/>
            </p:nvSpPr>
            <p:spPr bwMode="auto">
              <a:xfrm>
                <a:off x="2801" y="2806"/>
                <a:ext cx="151" cy="94"/>
              </a:xfrm>
              <a:custGeom>
                <a:avLst/>
                <a:gdLst>
                  <a:gd name="T0" fmla="*/ 151 w 151"/>
                  <a:gd name="T1" fmla="*/ 0 h 94"/>
                  <a:gd name="T2" fmla="*/ 3 w 151"/>
                  <a:gd name="T3" fmla="*/ 94 h 94"/>
                  <a:gd name="T4" fmla="*/ 3 w 151"/>
                  <a:gd name="T5" fmla="*/ 93 h 94"/>
                  <a:gd name="T6" fmla="*/ 3 w 151"/>
                  <a:gd name="T7" fmla="*/ 93 h 94"/>
                  <a:gd name="T8" fmla="*/ 2 w 151"/>
                  <a:gd name="T9" fmla="*/ 93 h 94"/>
                  <a:gd name="T10" fmla="*/ 2 w 151"/>
                  <a:gd name="T11" fmla="*/ 93 h 94"/>
                  <a:gd name="T12" fmla="*/ 2 w 151"/>
                  <a:gd name="T13" fmla="*/ 91 h 94"/>
                  <a:gd name="T14" fmla="*/ 2 w 151"/>
                  <a:gd name="T15" fmla="*/ 91 h 94"/>
                  <a:gd name="T16" fmla="*/ 0 w 151"/>
                  <a:gd name="T17" fmla="*/ 91 h 94"/>
                  <a:gd name="T18" fmla="*/ 0 w 151"/>
                  <a:gd name="T19" fmla="*/ 91 h 94"/>
                  <a:gd name="T20" fmla="*/ 121 w 151"/>
                  <a:gd name="T21" fmla="*/ 14 h 94"/>
                  <a:gd name="T22" fmla="*/ 125 w 151"/>
                  <a:gd name="T23" fmla="*/ 13 h 94"/>
                  <a:gd name="T24" fmla="*/ 128 w 151"/>
                  <a:gd name="T25" fmla="*/ 11 h 94"/>
                  <a:gd name="T26" fmla="*/ 133 w 151"/>
                  <a:gd name="T27" fmla="*/ 9 h 94"/>
                  <a:gd name="T28" fmla="*/ 136 w 151"/>
                  <a:gd name="T29" fmla="*/ 7 h 94"/>
                  <a:gd name="T30" fmla="*/ 141 w 151"/>
                  <a:gd name="T31" fmla="*/ 5 h 94"/>
                  <a:gd name="T32" fmla="*/ 144 w 151"/>
                  <a:gd name="T33" fmla="*/ 4 h 94"/>
                  <a:gd name="T34" fmla="*/ 148 w 151"/>
                  <a:gd name="T35" fmla="*/ 2 h 94"/>
                  <a:gd name="T36" fmla="*/ 151 w 151"/>
                  <a:gd name="T3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1" h="94">
                    <a:moveTo>
                      <a:pt x="151" y="0"/>
                    </a:moveTo>
                    <a:lnTo>
                      <a:pt x="3" y="94"/>
                    </a:lnTo>
                    <a:lnTo>
                      <a:pt x="3" y="93"/>
                    </a:lnTo>
                    <a:lnTo>
                      <a:pt x="3" y="93"/>
                    </a:lnTo>
                    <a:lnTo>
                      <a:pt x="2" y="93"/>
                    </a:lnTo>
                    <a:lnTo>
                      <a:pt x="2" y="93"/>
                    </a:lnTo>
                    <a:lnTo>
                      <a:pt x="2" y="91"/>
                    </a:lnTo>
                    <a:lnTo>
                      <a:pt x="2" y="91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121" y="14"/>
                    </a:lnTo>
                    <a:lnTo>
                      <a:pt x="125" y="13"/>
                    </a:lnTo>
                    <a:lnTo>
                      <a:pt x="128" y="11"/>
                    </a:lnTo>
                    <a:lnTo>
                      <a:pt x="133" y="9"/>
                    </a:lnTo>
                    <a:lnTo>
                      <a:pt x="136" y="7"/>
                    </a:lnTo>
                    <a:lnTo>
                      <a:pt x="141" y="5"/>
                    </a:lnTo>
                    <a:lnTo>
                      <a:pt x="144" y="4"/>
                    </a:lnTo>
                    <a:lnTo>
                      <a:pt x="148" y="2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ECD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48" name="Freeform 248"/>
              <p:cNvSpPr>
                <a:spLocks/>
              </p:cNvSpPr>
              <p:nvPr/>
            </p:nvSpPr>
            <p:spPr bwMode="auto">
              <a:xfrm>
                <a:off x="2798" y="2820"/>
                <a:ext cx="124" cy="77"/>
              </a:xfrm>
              <a:custGeom>
                <a:avLst/>
                <a:gdLst>
                  <a:gd name="T0" fmla="*/ 124 w 124"/>
                  <a:gd name="T1" fmla="*/ 0 h 77"/>
                  <a:gd name="T2" fmla="*/ 3 w 124"/>
                  <a:gd name="T3" fmla="*/ 77 h 77"/>
                  <a:gd name="T4" fmla="*/ 3 w 124"/>
                  <a:gd name="T5" fmla="*/ 76 h 77"/>
                  <a:gd name="T6" fmla="*/ 3 w 124"/>
                  <a:gd name="T7" fmla="*/ 76 h 77"/>
                  <a:gd name="T8" fmla="*/ 2 w 124"/>
                  <a:gd name="T9" fmla="*/ 76 h 77"/>
                  <a:gd name="T10" fmla="*/ 2 w 124"/>
                  <a:gd name="T11" fmla="*/ 75 h 77"/>
                  <a:gd name="T12" fmla="*/ 2 w 124"/>
                  <a:gd name="T13" fmla="*/ 75 h 77"/>
                  <a:gd name="T14" fmla="*/ 0 w 124"/>
                  <a:gd name="T15" fmla="*/ 75 h 77"/>
                  <a:gd name="T16" fmla="*/ 0 w 124"/>
                  <a:gd name="T17" fmla="*/ 75 h 77"/>
                  <a:gd name="T18" fmla="*/ 0 w 124"/>
                  <a:gd name="T19" fmla="*/ 74 h 77"/>
                  <a:gd name="T20" fmla="*/ 92 w 124"/>
                  <a:gd name="T21" fmla="*/ 15 h 77"/>
                  <a:gd name="T22" fmla="*/ 97 w 124"/>
                  <a:gd name="T23" fmla="*/ 14 h 77"/>
                  <a:gd name="T24" fmla="*/ 101 w 124"/>
                  <a:gd name="T25" fmla="*/ 11 h 77"/>
                  <a:gd name="T26" fmla="*/ 104 w 124"/>
                  <a:gd name="T27" fmla="*/ 10 h 77"/>
                  <a:gd name="T28" fmla="*/ 109 w 124"/>
                  <a:gd name="T29" fmla="*/ 8 h 77"/>
                  <a:gd name="T30" fmla="*/ 112 w 124"/>
                  <a:gd name="T31" fmla="*/ 6 h 77"/>
                  <a:gd name="T32" fmla="*/ 116 w 124"/>
                  <a:gd name="T33" fmla="*/ 4 h 77"/>
                  <a:gd name="T34" fmla="*/ 121 w 124"/>
                  <a:gd name="T35" fmla="*/ 2 h 77"/>
                  <a:gd name="T36" fmla="*/ 124 w 124"/>
                  <a:gd name="T3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77">
                    <a:moveTo>
                      <a:pt x="124" y="0"/>
                    </a:moveTo>
                    <a:lnTo>
                      <a:pt x="3" y="77"/>
                    </a:lnTo>
                    <a:lnTo>
                      <a:pt x="3" y="76"/>
                    </a:lnTo>
                    <a:lnTo>
                      <a:pt x="3" y="76"/>
                    </a:lnTo>
                    <a:lnTo>
                      <a:pt x="2" y="76"/>
                    </a:lnTo>
                    <a:lnTo>
                      <a:pt x="2" y="75"/>
                    </a:lnTo>
                    <a:lnTo>
                      <a:pt x="2" y="75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0" y="74"/>
                    </a:lnTo>
                    <a:lnTo>
                      <a:pt x="92" y="15"/>
                    </a:lnTo>
                    <a:lnTo>
                      <a:pt x="97" y="14"/>
                    </a:lnTo>
                    <a:lnTo>
                      <a:pt x="101" y="11"/>
                    </a:lnTo>
                    <a:lnTo>
                      <a:pt x="104" y="10"/>
                    </a:lnTo>
                    <a:lnTo>
                      <a:pt x="109" y="8"/>
                    </a:lnTo>
                    <a:lnTo>
                      <a:pt x="112" y="6"/>
                    </a:lnTo>
                    <a:lnTo>
                      <a:pt x="116" y="4"/>
                    </a:lnTo>
                    <a:lnTo>
                      <a:pt x="121" y="2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rgbClr val="E5CB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49" name="Freeform 249"/>
              <p:cNvSpPr>
                <a:spLocks/>
              </p:cNvSpPr>
              <p:nvPr/>
            </p:nvSpPr>
            <p:spPr bwMode="auto">
              <a:xfrm>
                <a:off x="2795" y="2835"/>
                <a:ext cx="95" cy="59"/>
              </a:xfrm>
              <a:custGeom>
                <a:avLst/>
                <a:gdLst>
                  <a:gd name="T0" fmla="*/ 95 w 95"/>
                  <a:gd name="T1" fmla="*/ 0 h 59"/>
                  <a:gd name="T2" fmla="*/ 3 w 95"/>
                  <a:gd name="T3" fmla="*/ 59 h 59"/>
                  <a:gd name="T4" fmla="*/ 3 w 95"/>
                  <a:gd name="T5" fmla="*/ 59 h 59"/>
                  <a:gd name="T6" fmla="*/ 2 w 95"/>
                  <a:gd name="T7" fmla="*/ 59 h 59"/>
                  <a:gd name="T8" fmla="*/ 2 w 95"/>
                  <a:gd name="T9" fmla="*/ 59 h 59"/>
                  <a:gd name="T10" fmla="*/ 2 w 95"/>
                  <a:gd name="T11" fmla="*/ 57 h 59"/>
                  <a:gd name="T12" fmla="*/ 0 w 95"/>
                  <a:gd name="T13" fmla="*/ 57 h 59"/>
                  <a:gd name="T14" fmla="*/ 0 w 95"/>
                  <a:gd name="T15" fmla="*/ 57 h 59"/>
                  <a:gd name="T16" fmla="*/ 0 w 95"/>
                  <a:gd name="T17" fmla="*/ 57 h 59"/>
                  <a:gd name="T18" fmla="*/ 0 w 95"/>
                  <a:gd name="T19" fmla="*/ 56 h 59"/>
                  <a:gd name="T20" fmla="*/ 65 w 95"/>
                  <a:gd name="T21" fmla="*/ 15 h 59"/>
                  <a:gd name="T22" fmla="*/ 70 w 95"/>
                  <a:gd name="T23" fmla="*/ 13 h 59"/>
                  <a:gd name="T24" fmla="*/ 73 w 95"/>
                  <a:gd name="T25" fmla="*/ 11 h 59"/>
                  <a:gd name="T26" fmla="*/ 77 w 95"/>
                  <a:gd name="T27" fmla="*/ 9 h 59"/>
                  <a:gd name="T28" fmla="*/ 80 w 95"/>
                  <a:gd name="T29" fmla="*/ 8 h 59"/>
                  <a:gd name="T30" fmla="*/ 85 w 95"/>
                  <a:gd name="T31" fmla="*/ 6 h 59"/>
                  <a:gd name="T32" fmla="*/ 88 w 95"/>
                  <a:gd name="T33" fmla="*/ 4 h 59"/>
                  <a:gd name="T34" fmla="*/ 92 w 95"/>
                  <a:gd name="T35" fmla="*/ 3 h 59"/>
                  <a:gd name="T36" fmla="*/ 95 w 95"/>
                  <a:gd name="T3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" h="59">
                    <a:moveTo>
                      <a:pt x="95" y="0"/>
                    </a:moveTo>
                    <a:lnTo>
                      <a:pt x="3" y="59"/>
                    </a:lnTo>
                    <a:lnTo>
                      <a:pt x="3" y="59"/>
                    </a:lnTo>
                    <a:lnTo>
                      <a:pt x="2" y="59"/>
                    </a:lnTo>
                    <a:lnTo>
                      <a:pt x="2" y="59"/>
                    </a:lnTo>
                    <a:lnTo>
                      <a:pt x="2" y="57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56"/>
                    </a:lnTo>
                    <a:lnTo>
                      <a:pt x="65" y="15"/>
                    </a:lnTo>
                    <a:lnTo>
                      <a:pt x="70" y="13"/>
                    </a:lnTo>
                    <a:lnTo>
                      <a:pt x="73" y="11"/>
                    </a:lnTo>
                    <a:lnTo>
                      <a:pt x="77" y="9"/>
                    </a:lnTo>
                    <a:lnTo>
                      <a:pt x="80" y="8"/>
                    </a:lnTo>
                    <a:lnTo>
                      <a:pt x="85" y="6"/>
                    </a:lnTo>
                    <a:lnTo>
                      <a:pt x="88" y="4"/>
                    </a:lnTo>
                    <a:lnTo>
                      <a:pt x="92" y="3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DFBF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50" name="Freeform 250"/>
              <p:cNvSpPr>
                <a:spLocks/>
              </p:cNvSpPr>
              <p:nvPr/>
            </p:nvSpPr>
            <p:spPr bwMode="auto">
              <a:xfrm>
                <a:off x="2791" y="2850"/>
                <a:ext cx="69" cy="41"/>
              </a:xfrm>
              <a:custGeom>
                <a:avLst/>
                <a:gdLst>
                  <a:gd name="T0" fmla="*/ 69 w 69"/>
                  <a:gd name="T1" fmla="*/ 0 h 41"/>
                  <a:gd name="T2" fmla="*/ 4 w 69"/>
                  <a:gd name="T3" fmla="*/ 41 h 41"/>
                  <a:gd name="T4" fmla="*/ 3 w 69"/>
                  <a:gd name="T5" fmla="*/ 41 h 41"/>
                  <a:gd name="T6" fmla="*/ 3 w 69"/>
                  <a:gd name="T7" fmla="*/ 41 h 41"/>
                  <a:gd name="T8" fmla="*/ 3 w 69"/>
                  <a:gd name="T9" fmla="*/ 41 h 41"/>
                  <a:gd name="T10" fmla="*/ 1 w 69"/>
                  <a:gd name="T11" fmla="*/ 40 h 41"/>
                  <a:gd name="T12" fmla="*/ 1 w 69"/>
                  <a:gd name="T13" fmla="*/ 40 h 41"/>
                  <a:gd name="T14" fmla="*/ 1 w 69"/>
                  <a:gd name="T15" fmla="*/ 40 h 41"/>
                  <a:gd name="T16" fmla="*/ 1 w 69"/>
                  <a:gd name="T17" fmla="*/ 40 h 41"/>
                  <a:gd name="T18" fmla="*/ 0 w 69"/>
                  <a:gd name="T19" fmla="*/ 38 h 41"/>
                  <a:gd name="T20" fmla="*/ 44 w 69"/>
                  <a:gd name="T21" fmla="*/ 13 h 41"/>
                  <a:gd name="T22" fmla="*/ 47 w 69"/>
                  <a:gd name="T23" fmla="*/ 10 h 41"/>
                  <a:gd name="T24" fmla="*/ 50 w 69"/>
                  <a:gd name="T25" fmla="*/ 9 h 41"/>
                  <a:gd name="T26" fmla="*/ 53 w 69"/>
                  <a:gd name="T27" fmla="*/ 7 h 41"/>
                  <a:gd name="T28" fmla="*/ 56 w 69"/>
                  <a:gd name="T29" fmla="*/ 6 h 41"/>
                  <a:gd name="T30" fmla="*/ 60 w 69"/>
                  <a:gd name="T31" fmla="*/ 5 h 41"/>
                  <a:gd name="T32" fmla="*/ 63 w 69"/>
                  <a:gd name="T33" fmla="*/ 3 h 41"/>
                  <a:gd name="T34" fmla="*/ 66 w 69"/>
                  <a:gd name="T35" fmla="*/ 1 h 41"/>
                  <a:gd name="T36" fmla="*/ 69 w 69"/>
                  <a:gd name="T3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9" h="41">
                    <a:moveTo>
                      <a:pt x="69" y="0"/>
                    </a:moveTo>
                    <a:lnTo>
                      <a:pt x="4" y="41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0" y="38"/>
                    </a:lnTo>
                    <a:lnTo>
                      <a:pt x="44" y="13"/>
                    </a:lnTo>
                    <a:lnTo>
                      <a:pt x="47" y="10"/>
                    </a:lnTo>
                    <a:lnTo>
                      <a:pt x="50" y="9"/>
                    </a:lnTo>
                    <a:lnTo>
                      <a:pt x="53" y="7"/>
                    </a:lnTo>
                    <a:lnTo>
                      <a:pt x="56" y="6"/>
                    </a:lnTo>
                    <a:lnTo>
                      <a:pt x="60" y="5"/>
                    </a:lnTo>
                    <a:lnTo>
                      <a:pt x="63" y="3"/>
                    </a:lnTo>
                    <a:lnTo>
                      <a:pt x="66" y="1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D9B3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51" name="Freeform 251"/>
              <p:cNvSpPr>
                <a:spLocks/>
              </p:cNvSpPr>
              <p:nvPr/>
            </p:nvSpPr>
            <p:spPr bwMode="auto">
              <a:xfrm>
                <a:off x="2788" y="2863"/>
                <a:ext cx="47" cy="25"/>
              </a:xfrm>
              <a:custGeom>
                <a:avLst/>
                <a:gdLst>
                  <a:gd name="T0" fmla="*/ 47 w 47"/>
                  <a:gd name="T1" fmla="*/ 0 h 25"/>
                  <a:gd name="T2" fmla="*/ 3 w 47"/>
                  <a:gd name="T3" fmla="*/ 25 h 25"/>
                  <a:gd name="T4" fmla="*/ 3 w 47"/>
                  <a:gd name="T5" fmla="*/ 25 h 25"/>
                  <a:gd name="T6" fmla="*/ 3 w 47"/>
                  <a:gd name="T7" fmla="*/ 25 h 25"/>
                  <a:gd name="T8" fmla="*/ 1 w 47"/>
                  <a:gd name="T9" fmla="*/ 25 h 25"/>
                  <a:gd name="T10" fmla="*/ 1 w 47"/>
                  <a:gd name="T11" fmla="*/ 25 h 25"/>
                  <a:gd name="T12" fmla="*/ 1 w 47"/>
                  <a:gd name="T13" fmla="*/ 24 h 25"/>
                  <a:gd name="T14" fmla="*/ 0 w 47"/>
                  <a:gd name="T15" fmla="*/ 24 h 25"/>
                  <a:gd name="T16" fmla="*/ 0 w 47"/>
                  <a:gd name="T17" fmla="*/ 24 h 25"/>
                  <a:gd name="T18" fmla="*/ 0 w 47"/>
                  <a:gd name="T19" fmla="*/ 24 h 25"/>
                  <a:gd name="T20" fmla="*/ 22 w 47"/>
                  <a:gd name="T21" fmla="*/ 9 h 25"/>
                  <a:gd name="T22" fmla="*/ 25 w 47"/>
                  <a:gd name="T23" fmla="*/ 7 h 25"/>
                  <a:gd name="T24" fmla="*/ 28 w 47"/>
                  <a:gd name="T25" fmla="*/ 6 h 25"/>
                  <a:gd name="T26" fmla="*/ 31 w 47"/>
                  <a:gd name="T27" fmla="*/ 5 h 25"/>
                  <a:gd name="T28" fmla="*/ 34 w 47"/>
                  <a:gd name="T29" fmla="*/ 5 h 25"/>
                  <a:gd name="T30" fmla="*/ 38 w 47"/>
                  <a:gd name="T31" fmla="*/ 3 h 25"/>
                  <a:gd name="T32" fmla="*/ 41 w 47"/>
                  <a:gd name="T33" fmla="*/ 2 h 25"/>
                  <a:gd name="T34" fmla="*/ 44 w 47"/>
                  <a:gd name="T35" fmla="*/ 1 h 25"/>
                  <a:gd name="T36" fmla="*/ 47 w 47"/>
                  <a:gd name="T3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7" h="25">
                    <a:moveTo>
                      <a:pt x="47" y="0"/>
                    </a:moveTo>
                    <a:lnTo>
                      <a:pt x="3" y="25"/>
                    </a:lnTo>
                    <a:lnTo>
                      <a:pt x="3" y="25"/>
                    </a:lnTo>
                    <a:lnTo>
                      <a:pt x="3" y="25"/>
                    </a:lnTo>
                    <a:lnTo>
                      <a:pt x="1" y="25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2" y="9"/>
                    </a:lnTo>
                    <a:lnTo>
                      <a:pt x="25" y="7"/>
                    </a:lnTo>
                    <a:lnTo>
                      <a:pt x="28" y="6"/>
                    </a:lnTo>
                    <a:lnTo>
                      <a:pt x="31" y="5"/>
                    </a:lnTo>
                    <a:lnTo>
                      <a:pt x="34" y="5"/>
                    </a:lnTo>
                    <a:lnTo>
                      <a:pt x="38" y="3"/>
                    </a:lnTo>
                    <a:lnTo>
                      <a:pt x="41" y="2"/>
                    </a:lnTo>
                    <a:lnTo>
                      <a:pt x="44" y="1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CC9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52" name="Freeform 252"/>
              <p:cNvSpPr>
                <a:spLocks/>
              </p:cNvSpPr>
              <p:nvPr/>
            </p:nvSpPr>
            <p:spPr bwMode="auto">
              <a:xfrm>
                <a:off x="2782" y="2872"/>
                <a:ext cx="28" cy="15"/>
              </a:xfrm>
              <a:custGeom>
                <a:avLst/>
                <a:gdLst>
                  <a:gd name="T0" fmla="*/ 28 w 28"/>
                  <a:gd name="T1" fmla="*/ 0 h 15"/>
                  <a:gd name="T2" fmla="*/ 6 w 28"/>
                  <a:gd name="T3" fmla="*/ 15 h 15"/>
                  <a:gd name="T4" fmla="*/ 4 w 28"/>
                  <a:gd name="T5" fmla="*/ 14 h 15"/>
                  <a:gd name="T6" fmla="*/ 4 w 28"/>
                  <a:gd name="T7" fmla="*/ 14 h 15"/>
                  <a:gd name="T8" fmla="*/ 3 w 28"/>
                  <a:gd name="T9" fmla="*/ 14 h 15"/>
                  <a:gd name="T10" fmla="*/ 3 w 28"/>
                  <a:gd name="T11" fmla="*/ 13 h 15"/>
                  <a:gd name="T12" fmla="*/ 1 w 28"/>
                  <a:gd name="T13" fmla="*/ 13 h 15"/>
                  <a:gd name="T14" fmla="*/ 1 w 28"/>
                  <a:gd name="T15" fmla="*/ 13 h 15"/>
                  <a:gd name="T16" fmla="*/ 0 w 28"/>
                  <a:gd name="T17" fmla="*/ 11 h 15"/>
                  <a:gd name="T18" fmla="*/ 0 w 28"/>
                  <a:gd name="T19" fmla="*/ 11 h 15"/>
                  <a:gd name="T20" fmla="*/ 3 w 28"/>
                  <a:gd name="T21" fmla="*/ 10 h 15"/>
                  <a:gd name="T22" fmla="*/ 7 w 28"/>
                  <a:gd name="T23" fmla="*/ 9 h 15"/>
                  <a:gd name="T24" fmla="*/ 10 w 28"/>
                  <a:gd name="T25" fmla="*/ 7 h 15"/>
                  <a:gd name="T26" fmla="*/ 13 w 28"/>
                  <a:gd name="T27" fmla="*/ 6 h 15"/>
                  <a:gd name="T28" fmla="*/ 18 w 28"/>
                  <a:gd name="T29" fmla="*/ 5 h 15"/>
                  <a:gd name="T30" fmla="*/ 21 w 28"/>
                  <a:gd name="T31" fmla="*/ 3 h 15"/>
                  <a:gd name="T32" fmla="*/ 25 w 28"/>
                  <a:gd name="T33" fmla="*/ 1 h 15"/>
                  <a:gd name="T34" fmla="*/ 28 w 28"/>
                  <a:gd name="T3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" h="15">
                    <a:moveTo>
                      <a:pt x="28" y="0"/>
                    </a:moveTo>
                    <a:lnTo>
                      <a:pt x="6" y="15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3" y="14"/>
                    </a:lnTo>
                    <a:lnTo>
                      <a:pt x="3" y="13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3" y="10"/>
                    </a:lnTo>
                    <a:lnTo>
                      <a:pt x="7" y="9"/>
                    </a:lnTo>
                    <a:lnTo>
                      <a:pt x="10" y="7"/>
                    </a:lnTo>
                    <a:lnTo>
                      <a:pt x="13" y="6"/>
                    </a:lnTo>
                    <a:lnTo>
                      <a:pt x="18" y="5"/>
                    </a:lnTo>
                    <a:lnTo>
                      <a:pt x="21" y="3"/>
                    </a:lnTo>
                    <a:lnTo>
                      <a:pt x="25" y="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CC9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53" name="Freeform 253"/>
              <p:cNvSpPr>
                <a:spLocks/>
              </p:cNvSpPr>
              <p:nvPr/>
            </p:nvSpPr>
            <p:spPr bwMode="auto">
              <a:xfrm>
                <a:off x="1937" y="2959"/>
                <a:ext cx="893" cy="653"/>
              </a:xfrm>
              <a:custGeom>
                <a:avLst/>
                <a:gdLst>
                  <a:gd name="T0" fmla="*/ 0 w 893"/>
                  <a:gd name="T1" fmla="*/ 647 h 653"/>
                  <a:gd name="T2" fmla="*/ 884 w 893"/>
                  <a:gd name="T3" fmla="*/ 0 h 653"/>
                  <a:gd name="T4" fmla="*/ 885 w 893"/>
                  <a:gd name="T5" fmla="*/ 2 h 653"/>
                  <a:gd name="T6" fmla="*/ 887 w 893"/>
                  <a:gd name="T7" fmla="*/ 2 h 653"/>
                  <a:gd name="T8" fmla="*/ 889 w 893"/>
                  <a:gd name="T9" fmla="*/ 3 h 653"/>
                  <a:gd name="T10" fmla="*/ 889 w 893"/>
                  <a:gd name="T11" fmla="*/ 4 h 653"/>
                  <a:gd name="T12" fmla="*/ 890 w 893"/>
                  <a:gd name="T13" fmla="*/ 4 h 653"/>
                  <a:gd name="T14" fmla="*/ 892 w 893"/>
                  <a:gd name="T15" fmla="*/ 6 h 653"/>
                  <a:gd name="T16" fmla="*/ 893 w 893"/>
                  <a:gd name="T17" fmla="*/ 7 h 653"/>
                  <a:gd name="T18" fmla="*/ 893 w 893"/>
                  <a:gd name="T19" fmla="*/ 8 h 653"/>
                  <a:gd name="T20" fmla="*/ 893 w 893"/>
                  <a:gd name="T21" fmla="*/ 8 h 653"/>
                  <a:gd name="T22" fmla="*/ 867 w 893"/>
                  <a:gd name="T23" fmla="*/ 33 h 653"/>
                  <a:gd name="T24" fmla="*/ 839 w 893"/>
                  <a:gd name="T25" fmla="*/ 56 h 653"/>
                  <a:gd name="T26" fmla="*/ 810 w 893"/>
                  <a:gd name="T27" fmla="*/ 78 h 653"/>
                  <a:gd name="T28" fmla="*/ 780 w 893"/>
                  <a:gd name="T29" fmla="*/ 99 h 653"/>
                  <a:gd name="T30" fmla="*/ 750 w 893"/>
                  <a:gd name="T31" fmla="*/ 121 h 653"/>
                  <a:gd name="T32" fmla="*/ 720 w 893"/>
                  <a:gd name="T33" fmla="*/ 141 h 653"/>
                  <a:gd name="T34" fmla="*/ 691 w 893"/>
                  <a:gd name="T35" fmla="*/ 163 h 653"/>
                  <a:gd name="T36" fmla="*/ 664 w 893"/>
                  <a:gd name="T37" fmla="*/ 188 h 653"/>
                  <a:gd name="T38" fmla="*/ 637 w 893"/>
                  <a:gd name="T39" fmla="*/ 206 h 653"/>
                  <a:gd name="T40" fmla="*/ 611 w 893"/>
                  <a:gd name="T41" fmla="*/ 224 h 653"/>
                  <a:gd name="T42" fmla="*/ 586 w 893"/>
                  <a:gd name="T43" fmla="*/ 242 h 653"/>
                  <a:gd name="T44" fmla="*/ 559 w 893"/>
                  <a:gd name="T45" fmla="*/ 260 h 653"/>
                  <a:gd name="T46" fmla="*/ 533 w 893"/>
                  <a:gd name="T47" fmla="*/ 277 h 653"/>
                  <a:gd name="T48" fmla="*/ 506 w 893"/>
                  <a:gd name="T49" fmla="*/ 295 h 653"/>
                  <a:gd name="T50" fmla="*/ 480 w 893"/>
                  <a:gd name="T51" fmla="*/ 312 h 653"/>
                  <a:gd name="T52" fmla="*/ 455 w 893"/>
                  <a:gd name="T53" fmla="*/ 329 h 653"/>
                  <a:gd name="T54" fmla="*/ 429 w 893"/>
                  <a:gd name="T55" fmla="*/ 351 h 653"/>
                  <a:gd name="T56" fmla="*/ 402 w 893"/>
                  <a:gd name="T57" fmla="*/ 371 h 653"/>
                  <a:gd name="T58" fmla="*/ 375 w 893"/>
                  <a:gd name="T59" fmla="*/ 392 h 653"/>
                  <a:gd name="T60" fmla="*/ 348 w 893"/>
                  <a:gd name="T61" fmla="*/ 413 h 653"/>
                  <a:gd name="T62" fmla="*/ 319 w 893"/>
                  <a:gd name="T63" fmla="*/ 432 h 653"/>
                  <a:gd name="T64" fmla="*/ 292 w 893"/>
                  <a:gd name="T65" fmla="*/ 453 h 653"/>
                  <a:gd name="T66" fmla="*/ 263 w 893"/>
                  <a:gd name="T67" fmla="*/ 472 h 653"/>
                  <a:gd name="T68" fmla="*/ 236 w 893"/>
                  <a:gd name="T69" fmla="*/ 493 h 653"/>
                  <a:gd name="T70" fmla="*/ 215 w 893"/>
                  <a:gd name="T71" fmla="*/ 511 h 653"/>
                  <a:gd name="T72" fmla="*/ 193 w 893"/>
                  <a:gd name="T73" fmla="*/ 528 h 653"/>
                  <a:gd name="T74" fmla="*/ 171 w 893"/>
                  <a:gd name="T75" fmla="*/ 545 h 653"/>
                  <a:gd name="T76" fmla="*/ 149 w 893"/>
                  <a:gd name="T77" fmla="*/ 562 h 653"/>
                  <a:gd name="T78" fmla="*/ 126 w 893"/>
                  <a:gd name="T79" fmla="*/ 577 h 653"/>
                  <a:gd name="T80" fmla="*/ 102 w 893"/>
                  <a:gd name="T81" fmla="*/ 593 h 653"/>
                  <a:gd name="T82" fmla="*/ 78 w 893"/>
                  <a:gd name="T83" fmla="*/ 608 h 653"/>
                  <a:gd name="T84" fmla="*/ 52 w 893"/>
                  <a:gd name="T85" fmla="*/ 622 h 653"/>
                  <a:gd name="T86" fmla="*/ 48 w 893"/>
                  <a:gd name="T87" fmla="*/ 626 h 653"/>
                  <a:gd name="T88" fmla="*/ 43 w 893"/>
                  <a:gd name="T89" fmla="*/ 631 h 653"/>
                  <a:gd name="T90" fmla="*/ 39 w 893"/>
                  <a:gd name="T91" fmla="*/ 635 h 653"/>
                  <a:gd name="T92" fmla="*/ 33 w 893"/>
                  <a:gd name="T93" fmla="*/ 639 h 653"/>
                  <a:gd name="T94" fmla="*/ 27 w 893"/>
                  <a:gd name="T95" fmla="*/ 643 h 653"/>
                  <a:gd name="T96" fmla="*/ 21 w 893"/>
                  <a:gd name="T97" fmla="*/ 647 h 653"/>
                  <a:gd name="T98" fmla="*/ 15 w 893"/>
                  <a:gd name="T99" fmla="*/ 651 h 653"/>
                  <a:gd name="T100" fmla="*/ 9 w 893"/>
                  <a:gd name="T101" fmla="*/ 653 h 653"/>
                  <a:gd name="T102" fmla="*/ 7 w 893"/>
                  <a:gd name="T103" fmla="*/ 653 h 653"/>
                  <a:gd name="T104" fmla="*/ 7 w 893"/>
                  <a:gd name="T105" fmla="*/ 652 h 653"/>
                  <a:gd name="T106" fmla="*/ 6 w 893"/>
                  <a:gd name="T107" fmla="*/ 651 h 653"/>
                  <a:gd name="T108" fmla="*/ 4 w 893"/>
                  <a:gd name="T109" fmla="*/ 651 h 653"/>
                  <a:gd name="T110" fmla="*/ 3 w 893"/>
                  <a:gd name="T111" fmla="*/ 649 h 653"/>
                  <a:gd name="T112" fmla="*/ 3 w 893"/>
                  <a:gd name="T113" fmla="*/ 649 h 653"/>
                  <a:gd name="T114" fmla="*/ 1 w 893"/>
                  <a:gd name="T115" fmla="*/ 648 h 653"/>
                  <a:gd name="T116" fmla="*/ 0 w 893"/>
                  <a:gd name="T117" fmla="*/ 647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3" h="653">
                    <a:moveTo>
                      <a:pt x="0" y="647"/>
                    </a:moveTo>
                    <a:lnTo>
                      <a:pt x="884" y="0"/>
                    </a:lnTo>
                    <a:lnTo>
                      <a:pt x="885" y="2"/>
                    </a:lnTo>
                    <a:lnTo>
                      <a:pt x="887" y="2"/>
                    </a:lnTo>
                    <a:lnTo>
                      <a:pt x="889" y="3"/>
                    </a:lnTo>
                    <a:lnTo>
                      <a:pt x="889" y="4"/>
                    </a:lnTo>
                    <a:lnTo>
                      <a:pt x="890" y="4"/>
                    </a:lnTo>
                    <a:lnTo>
                      <a:pt x="892" y="6"/>
                    </a:lnTo>
                    <a:lnTo>
                      <a:pt x="893" y="7"/>
                    </a:lnTo>
                    <a:lnTo>
                      <a:pt x="893" y="8"/>
                    </a:lnTo>
                    <a:lnTo>
                      <a:pt x="893" y="8"/>
                    </a:lnTo>
                    <a:lnTo>
                      <a:pt x="867" y="33"/>
                    </a:lnTo>
                    <a:lnTo>
                      <a:pt x="839" y="56"/>
                    </a:lnTo>
                    <a:lnTo>
                      <a:pt x="810" y="78"/>
                    </a:lnTo>
                    <a:lnTo>
                      <a:pt x="780" y="99"/>
                    </a:lnTo>
                    <a:lnTo>
                      <a:pt x="750" y="121"/>
                    </a:lnTo>
                    <a:lnTo>
                      <a:pt x="720" y="141"/>
                    </a:lnTo>
                    <a:lnTo>
                      <a:pt x="691" y="163"/>
                    </a:lnTo>
                    <a:lnTo>
                      <a:pt x="664" y="188"/>
                    </a:lnTo>
                    <a:lnTo>
                      <a:pt x="637" y="206"/>
                    </a:lnTo>
                    <a:lnTo>
                      <a:pt x="611" y="224"/>
                    </a:lnTo>
                    <a:lnTo>
                      <a:pt x="586" y="242"/>
                    </a:lnTo>
                    <a:lnTo>
                      <a:pt x="559" y="260"/>
                    </a:lnTo>
                    <a:lnTo>
                      <a:pt x="533" y="277"/>
                    </a:lnTo>
                    <a:lnTo>
                      <a:pt x="506" y="295"/>
                    </a:lnTo>
                    <a:lnTo>
                      <a:pt x="480" y="312"/>
                    </a:lnTo>
                    <a:lnTo>
                      <a:pt x="455" y="329"/>
                    </a:lnTo>
                    <a:lnTo>
                      <a:pt x="429" y="351"/>
                    </a:lnTo>
                    <a:lnTo>
                      <a:pt x="402" y="371"/>
                    </a:lnTo>
                    <a:lnTo>
                      <a:pt x="375" y="392"/>
                    </a:lnTo>
                    <a:lnTo>
                      <a:pt x="348" y="413"/>
                    </a:lnTo>
                    <a:lnTo>
                      <a:pt x="319" y="432"/>
                    </a:lnTo>
                    <a:lnTo>
                      <a:pt x="292" y="453"/>
                    </a:lnTo>
                    <a:lnTo>
                      <a:pt x="263" y="472"/>
                    </a:lnTo>
                    <a:lnTo>
                      <a:pt x="236" y="493"/>
                    </a:lnTo>
                    <a:lnTo>
                      <a:pt x="215" y="511"/>
                    </a:lnTo>
                    <a:lnTo>
                      <a:pt x="193" y="528"/>
                    </a:lnTo>
                    <a:lnTo>
                      <a:pt x="171" y="545"/>
                    </a:lnTo>
                    <a:lnTo>
                      <a:pt x="149" y="562"/>
                    </a:lnTo>
                    <a:lnTo>
                      <a:pt x="126" y="577"/>
                    </a:lnTo>
                    <a:lnTo>
                      <a:pt x="102" y="593"/>
                    </a:lnTo>
                    <a:lnTo>
                      <a:pt x="78" y="608"/>
                    </a:lnTo>
                    <a:lnTo>
                      <a:pt x="52" y="622"/>
                    </a:lnTo>
                    <a:lnTo>
                      <a:pt x="48" y="626"/>
                    </a:lnTo>
                    <a:lnTo>
                      <a:pt x="43" y="631"/>
                    </a:lnTo>
                    <a:lnTo>
                      <a:pt x="39" y="635"/>
                    </a:lnTo>
                    <a:lnTo>
                      <a:pt x="33" y="639"/>
                    </a:lnTo>
                    <a:lnTo>
                      <a:pt x="27" y="643"/>
                    </a:lnTo>
                    <a:lnTo>
                      <a:pt x="21" y="647"/>
                    </a:lnTo>
                    <a:lnTo>
                      <a:pt x="15" y="651"/>
                    </a:lnTo>
                    <a:lnTo>
                      <a:pt x="9" y="653"/>
                    </a:lnTo>
                    <a:lnTo>
                      <a:pt x="7" y="653"/>
                    </a:lnTo>
                    <a:lnTo>
                      <a:pt x="7" y="652"/>
                    </a:lnTo>
                    <a:lnTo>
                      <a:pt x="6" y="651"/>
                    </a:lnTo>
                    <a:lnTo>
                      <a:pt x="4" y="651"/>
                    </a:lnTo>
                    <a:lnTo>
                      <a:pt x="3" y="649"/>
                    </a:lnTo>
                    <a:lnTo>
                      <a:pt x="3" y="649"/>
                    </a:lnTo>
                    <a:lnTo>
                      <a:pt x="1" y="648"/>
                    </a:lnTo>
                    <a:lnTo>
                      <a:pt x="0" y="647"/>
                    </a:lnTo>
                    <a:close/>
                  </a:path>
                </a:pathLst>
              </a:custGeom>
              <a:solidFill>
                <a:srgbClr val="669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54" name="Freeform 254"/>
              <p:cNvSpPr>
                <a:spLocks/>
              </p:cNvSpPr>
              <p:nvPr/>
            </p:nvSpPr>
            <p:spPr bwMode="auto">
              <a:xfrm>
                <a:off x="1932" y="2954"/>
                <a:ext cx="889" cy="652"/>
              </a:xfrm>
              <a:custGeom>
                <a:avLst/>
                <a:gdLst>
                  <a:gd name="T0" fmla="*/ 889 w 889"/>
                  <a:gd name="T1" fmla="*/ 5 h 652"/>
                  <a:gd name="T2" fmla="*/ 5 w 889"/>
                  <a:gd name="T3" fmla="*/ 652 h 652"/>
                  <a:gd name="T4" fmla="*/ 5 w 889"/>
                  <a:gd name="T5" fmla="*/ 652 h 652"/>
                  <a:gd name="T6" fmla="*/ 3 w 889"/>
                  <a:gd name="T7" fmla="*/ 651 h 652"/>
                  <a:gd name="T8" fmla="*/ 3 w 889"/>
                  <a:gd name="T9" fmla="*/ 651 h 652"/>
                  <a:gd name="T10" fmla="*/ 2 w 889"/>
                  <a:gd name="T11" fmla="*/ 649 h 652"/>
                  <a:gd name="T12" fmla="*/ 2 w 889"/>
                  <a:gd name="T13" fmla="*/ 649 h 652"/>
                  <a:gd name="T14" fmla="*/ 0 w 889"/>
                  <a:gd name="T15" fmla="*/ 648 h 652"/>
                  <a:gd name="T16" fmla="*/ 0 w 889"/>
                  <a:gd name="T17" fmla="*/ 648 h 652"/>
                  <a:gd name="T18" fmla="*/ 0 w 889"/>
                  <a:gd name="T19" fmla="*/ 647 h 652"/>
                  <a:gd name="T20" fmla="*/ 884 w 889"/>
                  <a:gd name="T21" fmla="*/ 0 h 652"/>
                  <a:gd name="T22" fmla="*/ 884 w 889"/>
                  <a:gd name="T23" fmla="*/ 2 h 652"/>
                  <a:gd name="T24" fmla="*/ 886 w 889"/>
                  <a:gd name="T25" fmla="*/ 2 h 652"/>
                  <a:gd name="T26" fmla="*/ 886 w 889"/>
                  <a:gd name="T27" fmla="*/ 3 h 652"/>
                  <a:gd name="T28" fmla="*/ 887 w 889"/>
                  <a:gd name="T29" fmla="*/ 3 h 652"/>
                  <a:gd name="T30" fmla="*/ 887 w 889"/>
                  <a:gd name="T31" fmla="*/ 4 h 652"/>
                  <a:gd name="T32" fmla="*/ 887 w 889"/>
                  <a:gd name="T33" fmla="*/ 4 h 652"/>
                  <a:gd name="T34" fmla="*/ 889 w 889"/>
                  <a:gd name="T35" fmla="*/ 5 h 652"/>
                  <a:gd name="T36" fmla="*/ 889 w 889"/>
                  <a:gd name="T37" fmla="*/ 5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89" h="652">
                    <a:moveTo>
                      <a:pt x="889" y="5"/>
                    </a:moveTo>
                    <a:lnTo>
                      <a:pt x="5" y="652"/>
                    </a:lnTo>
                    <a:lnTo>
                      <a:pt x="5" y="652"/>
                    </a:lnTo>
                    <a:lnTo>
                      <a:pt x="3" y="651"/>
                    </a:lnTo>
                    <a:lnTo>
                      <a:pt x="3" y="651"/>
                    </a:lnTo>
                    <a:lnTo>
                      <a:pt x="2" y="649"/>
                    </a:lnTo>
                    <a:lnTo>
                      <a:pt x="2" y="649"/>
                    </a:lnTo>
                    <a:lnTo>
                      <a:pt x="0" y="648"/>
                    </a:lnTo>
                    <a:lnTo>
                      <a:pt x="0" y="648"/>
                    </a:lnTo>
                    <a:lnTo>
                      <a:pt x="0" y="647"/>
                    </a:lnTo>
                    <a:lnTo>
                      <a:pt x="884" y="0"/>
                    </a:lnTo>
                    <a:lnTo>
                      <a:pt x="884" y="2"/>
                    </a:lnTo>
                    <a:lnTo>
                      <a:pt x="886" y="2"/>
                    </a:lnTo>
                    <a:lnTo>
                      <a:pt x="886" y="3"/>
                    </a:lnTo>
                    <a:lnTo>
                      <a:pt x="887" y="3"/>
                    </a:lnTo>
                    <a:lnTo>
                      <a:pt x="887" y="4"/>
                    </a:lnTo>
                    <a:lnTo>
                      <a:pt x="887" y="4"/>
                    </a:lnTo>
                    <a:lnTo>
                      <a:pt x="889" y="5"/>
                    </a:lnTo>
                    <a:lnTo>
                      <a:pt x="889" y="5"/>
                    </a:lnTo>
                    <a:close/>
                  </a:path>
                </a:pathLst>
              </a:custGeom>
              <a:solidFill>
                <a:srgbClr val="669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55" name="Freeform 255"/>
              <p:cNvSpPr>
                <a:spLocks/>
              </p:cNvSpPr>
              <p:nvPr/>
            </p:nvSpPr>
            <p:spPr bwMode="auto">
              <a:xfrm>
                <a:off x="1926" y="2949"/>
                <a:ext cx="890" cy="652"/>
              </a:xfrm>
              <a:custGeom>
                <a:avLst/>
                <a:gdLst>
                  <a:gd name="T0" fmla="*/ 890 w 890"/>
                  <a:gd name="T1" fmla="*/ 5 h 652"/>
                  <a:gd name="T2" fmla="*/ 6 w 890"/>
                  <a:gd name="T3" fmla="*/ 652 h 652"/>
                  <a:gd name="T4" fmla="*/ 5 w 890"/>
                  <a:gd name="T5" fmla="*/ 652 h 652"/>
                  <a:gd name="T6" fmla="*/ 5 w 890"/>
                  <a:gd name="T7" fmla="*/ 650 h 652"/>
                  <a:gd name="T8" fmla="*/ 3 w 890"/>
                  <a:gd name="T9" fmla="*/ 650 h 652"/>
                  <a:gd name="T10" fmla="*/ 3 w 890"/>
                  <a:gd name="T11" fmla="*/ 649 h 652"/>
                  <a:gd name="T12" fmla="*/ 2 w 890"/>
                  <a:gd name="T13" fmla="*/ 649 h 652"/>
                  <a:gd name="T14" fmla="*/ 2 w 890"/>
                  <a:gd name="T15" fmla="*/ 648 h 652"/>
                  <a:gd name="T16" fmla="*/ 2 w 890"/>
                  <a:gd name="T17" fmla="*/ 648 h 652"/>
                  <a:gd name="T18" fmla="*/ 0 w 890"/>
                  <a:gd name="T19" fmla="*/ 647 h 652"/>
                  <a:gd name="T20" fmla="*/ 884 w 890"/>
                  <a:gd name="T21" fmla="*/ 0 h 652"/>
                  <a:gd name="T22" fmla="*/ 884 w 890"/>
                  <a:gd name="T23" fmla="*/ 1 h 652"/>
                  <a:gd name="T24" fmla="*/ 886 w 890"/>
                  <a:gd name="T25" fmla="*/ 1 h 652"/>
                  <a:gd name="T26" fmla="*/ 886 w 890"/>
                  <a:gd name="T27" fmla="*/ 3 h 652"/>
                  <a:gd name="T28" fmla="*/ 887 w 890"/>
                  <a:gd name="T29" fmla="*/ 3 h 652"/>
                  <a:gd name="T30" fmla="*/ 887 w 890"/>
                  <a:gd name="T31" fmla="*/ 4 h 652"/>
                  <a:gd name="T32" fmla="*/ 889 w 890"/>
                  <a:gd name="T33" fmla="*/ 4 h 652"/>
                  <a:gd name="T34" fmla="*/ 889 w 890"/>
                  <a:gd name="T35" fmla="*/ 5 h 652"/>
                  <a:gd name="T36" fmla="*/ 890 w 890"/>
                  <a:gd name="T37" fmla="*/ 5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90" h="652">
                    <a:moveTo>
                      <a:pt x="890" y="5"/>
                    </a:moveTo>
                    <a:lnTo>
                      <a:pt x="6" y="652"/>
                    </a:lnTo>
                    <a:lnTo>
                      <a:pt x="5" y="652"/>
                    </a:lnTo>
                    <a:lnTo>
                      <a:pt x="5" y="650"/>
                    </a:lnTo>
                    <a:lnTo>
                      <a:pt x="3" y="650"/>
                    </a:lnTo>
                    <a:lnTo>
                      <a:pt x="3" y="649"/>
                    </a:lnTo>
                    <a:lnTo>
                      <a:pt x="2" y="649"/>
                    </a:lnTo>
                    <a:lnTo>
                      <a:pt x="2" y="648"/>
                    </a:lnTo>
                    <a:lnTo>
                      <a:pt x="2" y="648"/>
                    </a:lnTo>
                    <a:lnTo>
                      <a:pt x="0" y="647"/>
                    </a:lnTo>
                    <a:lnTo>
                      <a:pt x="884" y="0"/>
                    </a:lnTo>
                    <a:lnTo>
                      <a:pt x="884" y="1"/>
                    </a:lnTo>
                    <a:lnTo>
                      <a:pt x="886" y="1"/>
                    </a:lnTo>
                    <a:lnTo>
                      <a:pt x="886" y="3"/>
                    </a:lnTo>
                    <a:lnTo>
                      <a:pt x="887" y="3"/>
                    </a:lnTo>
                    <a:lnTo>
                      <a:pt x="887" y="4"/>
                    </a:lnTo>
                    <a:lnTo>
                      <a:pt x="889" y="4"/>
                    </a:lnTo>
                    <a:lnTo>
                      <a:pt x="889" y="5"/>
                    </a:lnTo>
                    <a:lnTo>
                      <a:pt x="890" y="5"/>
                    </a:lnTo>
                    <a:close/>
                  </a:path>
                </a:pathLst>
              </a:custGeom>
              <a:solidFill>
                <a:srgbClr val="72A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56" name="Freeform 256"/>
              <p:cNvSpPr>
                <a:spLocks/>
              </p:cNvSpPr>
              <p:nvPr/>
            </p:nvSpPr>
            <p:spPr bwMode="auto">
              <a:xfrm>
                <a:off x="1922" y="2944"/>
                <a:ext cx="888" cy="652"/>
              </a:xfrm>
              <a:custGeom>
                <a:avLst/>
                <a:gdLst>
                  <a:gd name="T0" fmla="*/ 888 w 888"/>
                  <a:gd name="T1" fmla="*/ 5 h 652"/>
                  <a:gd name="T2" fmla="*/ 4 w 888"/>
                  <a:gd name="T3" fmla="*/ 652 h 652"/>
                  <a:gd name="T4" fmla="*/ 4 w 888"/>
                  <a:gd name="T5" fmla="*/ 652 h 652"/>
                  <a:gd name="T6" fmla="*/ 4 w 888"/>
                  <a:gd name="T7" fmla="*/ 650 h 652"/>
                  <a:gd name="T8" fmla="*/ 3 w 888"/>
                  <a:gd name="T9" fmla="*/ 649 h 652"/>
                  <a:gd name="T10" fmla="*/ 3 w 888"/>
                  <a:gd name="T11" fmla="*/ 649 h 652"/>
                  <a:gd name="T12" fmla="*/ 1 w 888"/>
                  <a:gd name="T13" fmla="*/ 648 h 652"/>
                  <a:gd name="T14" fmla="*/ 1 w 888"/>
                  <a:gd name="T15" fmla="*/ 648 h 652"/>
                  <a:gd name="T16" fmla="*/ 1 w 888"/>
                  <a:gd name="T17" fmla="*/ 646 h 652"/>
                  <a:gd name="T18" fmla="*/ 0 w 888"/>
                  <a:gd name="T19" fmla="*/ 646 h 652"/>
                  <a:gd name="T20" fmla="*/ 882 w 888"/>
                  <a:gd name="T21" fmla="*/ 0 h 652"/>
                  <a:gd name="T22" fmla="*/ 884 w 888"/>
                  <a:gd name="T23" fmla="*/ 1 h 652"/>
                  <a:gd name="T24" fmla="*/ 884 w 888"/>
                  <a:gd name="T25" fmla="*/ 1 h 652"/>
                  <a:gd name="T26" fmla="*/ 885 w 888"/>
                  <a:gd name="T27" fmla="*/ 3 h 652"/>
                  <a:gd name="T28" fmla="*/ 885 w 888"/>
                  <a:gd name="T29" fmla="*/ 3 h 652"/>
                  <a:gd name="T30" fmla="*/ 885 w 888"/>
                  <a:gd name="T31" fmla="*/ 4 h 652"/>
                  <a:gd name="T32" fmla="*/ 887 w 888"/>
                  <a:gd name="T33" fmla="*/ 4 h 652"/>
                  <a:gd name="T34" fmla="*/ 887 w 888"/>
                  <a:gd name="T35" fmla="*/ 5 h 652"/>
                  <a:gd name="T36" fmla="*/ 888 w 888"/>
                  <a:gd name="T37" fmla="*/ 5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88" h="652">
                    <a:moveTo>
                      <a:pt x="888" y="5"/>
                    </a:moveTo>
                    <a:lnTo>
                      <a:pt x="4" y="652"/>
                    </a:lnTo>
                    <a:lnTo>
                      <a:pt x="4" y="652"/>
                    </a:lnTo>
                    <a:lnTo>
                      <a:pt x="4" y="650"/>
                    </a:lnTo>
                    <a:lnTo>
                      <a:pt x="3" y="649"/>
                    </a:lnTo>
                    <a:lnTo>
                      <a:pt x="3" y="649"/>
                    </a:lnTo>
                    <a:lnTo>
                      <a:pt x="1" y="648"/>
                    </a:lnTo>
                    <a:lnTo>
                      <a:pt x="1" y="648"/>
                    </a:lnTo>
                    <a:lnTo>
                      <a:pt x="1" y="646"/>
                    </a:lnTo>
                    <a:lnTo>
                      <a:pt x="0" y="646"/>
                    </a:lnTo>
                    <a:lnTo>
                      <a:pt x="882" y="0"/>
                    </a:lnTo>
                    <a:lnTo>
                      <a:pt x="884" y="1"/>
                    </a:lnTo>
                    <a:lnTo>
                      <a:pt x="884" y="1"/>
                    </a:lnTo>
                    <a:lnTo>
                      <a:pt x="885" y="3"/>
                    </a:lnTo>
                    <a:lnTo>
                      <a:pt x="885" y="3"/>
                    </a:lnTo>
                    <a:lnTo>
                      <a:pt x="885" y="4"/>
                    </a:lnTo>
                    <a:lnTo>
                      <a:pt x="887" y="4"/>
                    </a:lnTo>
                    <a:lnTo>
                      <a:pt x="887" y="5"/>
                    </a:lnTo>
                    <a:lnTo>
                      <a:pt x="888" y="5"/>
                    </a:lnTo>
                    <a:close/>
                  </a:path>
                </a:pathLst>
              </a:custGeom>
              <a:solidFill>
                <a:srgbClr val="7FB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57" name="Freeform 257"/>
              <p:cNvSpPr>
                <a:spLocks/>
              </p:cNvSpPr>
              <p:nvPr/>
            </p:nvSpPr>
            <p:spPr bwMode="auto">
              <a:xfrm>
                <a:off x="1917" y="2939"/>
                <a:ext cx="887" cy="651"/>
              </a:xfrm>
              <a:custGeom>
                <a:avLst/>
                <a:gdLst>
                  <a:gd name="T0" fmla="*/ 887 w 887"/>
                  <a:gd name="T1" fmla="*/ 5 h 651"/>
                  <a:gd name="T2" fmla="*/ 5 w 887"/>
                  <a:gd name="T3" fmla="*/ 651 h 651"/>
                  <a:gd name="T4" fmla="*/ 5 w 887"/>
                  <a:gd name="T5" fmla="*/ 650 h 651"/>
                  <a:gd name="T6" fmla="*/ 5 w 887"/>
                  <a:gd name="T7" fmla="*/ 649 h 651"/>
                  <a:gd name="T8" fmla="*/ 3 w 887"/>
                  <a:gd name="T9" fmla="*/ 649 h 651"/>
                  <a:gd name="T10" fmla="*/ 3 w 887"/>
                  <a:gd name="T11" fmla="*/ 647 h 651"/>
                  <a:gd name="T12" fmla="*/ 2 w 887"/>
                  <a:gd name="T13" fmla="*/ 647 h 651"/>
                  <a:gd name="T14" fmla="*/ 2 w 887"/>
                  <a:gd name="T15" fmla="*/ 646 h 651"/>
                  <a:gd name="T16" fmla="*/ 2 w 887"/>
                  <a:gd name="T17" fmla="*/ 646 h 651"/>
                  <a:gd name="T18" fmla="*/ 0 w 887"/>
                  <a:gd name="T19" fmla="*/ 645 h 651"/>
                  <a:gd name="T20" fmla="*/ 883 w 887"/>
                  <a:gd name="T21" fmla="*/ 0 h 651"/>
                  <a:gd name="T22" fmla="*/ 883 w 887"/>
                  <a:gd name="T23" fmla="*/ 1 h 651"/>
                  <a:gd name="T24" fmla="*/ 884 w 887"/>
                  <a:gd name="T25" fmla="*/ 1 h 651"/>
                  <a:gd name="T26" fmla="*/ 884 w 887"/>
                  <a:gd name="T27" fmla="*/ 2 h 651"/>
                  <a:gd name="T28" fmla="*/ 884 w 887"/>
                  <a:gd name="T29" fmla="*/ 2 h 651"/>
                  <a:gd name="T30" fmla="*/ 886 w 887"/>
                  <a:gd name="T31" fmla="*/ 4 h 651"/>
                  <a:gd name="T32" fmla="*/ 886 w 887"/>
                  <a:gd name="T33" fmla="*/ 4 h 651"/>
                  <a:gd name="T34" fmla="*/ 887 w 887"/>
                  <a:gd name="T35" fmla="*/ 5 h 651"/>
                  <a:gd name="T36" fmla="*/ 887 w 887"/>
                  <a:gd name="T37" fmla="*/ 5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87" h="651">
                    <a:moveTo>
                      <a:pt x="887" y="5"/>
                    </a:moveTo>
                    <a:lnTo>
                      <a:pt x="5" y="651"/>
                    </a:lnTo>
                    <a:lnTo>
                      <a:pt x="5" y="650"/>
                    </a:lnTo>
                    <a:lnTo>
                      <a:pt x="5" y="649"/>
                    </a:lnTo>
                    <a:lnTo>
                      <a:pt x="3" y="649"/>
                    </a:lnTo>
                    <a:lnTo>
                      <a:pt x="3" y="647"/>
                    </a:lnTo>
                    <a:lnTo>
                      <a:pt x="2" y="647"/>
                    </a:lnTo>
                    <a:lnTo>
                      <a:pt x="2" y="646"/>
                    </a:lnTo>
                    <a:lnTo>
                      <a:pt x="2" y="646"/>
                    </a:lnTo>
                    <a:lnTo>
                      <a:pt x="0" y="645"/>
                    </a:lnTo>
                    <a:lnTo>
                      <a:pt x="883" y="0"/>
                    </a:lnTo>
                    <a:lnTo>
                      <a:pt x="883" y="1"/>
                    </a:lnTo>
                    <a:lnTo>
                      <a:pt x="884" y="1"/>
                    </a:lnTo>
                    <a:lnTo>
                      <a:pt x="884" y="2"/>
                    </a:lnTo>
                    <a:lnTo>
                      <a:pt x="884" y="2"/>
                    </a:lnTo>
                    <a:lnTo>
                      <a:pt x="886" y="4"/>
                    </a:lnTo>
                    <a:lnTo>
                      <a:pt x="886" y="4"/>
                    </a:lnTo>
                    <a:lnTo>
                      <a:pt x="887" y="5"/>
                    </a:lnTo>
                    <a:lnTo>
                      <a:pt x="887" y="5"/>
                    </a:lnTo>
                    <a:close/>
                  </a:path>
                </a:pathLst>
              </a:custGeom>
              <a:solidFill>
                <a:srgbClr val="8C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58" name="Freeform 258"/>
              <p:cNvSpPr>
                <a:spLocks/>
              </p:cNvSpPr>
              <p:nvPr/>
            </p:nvSpPr>
            <p:spPr bwMode="auto">
              <a:xfrm>
                <a:off x="1914" y="2934"/>
                <a:ext cx="886" cy="650"/>
              </a:xfrm>
              <a:custGeom>
                <a:avLst/>
                <a:gdLst>
                  <a:gd name="T0" fmla="*/ 886 w 886"/>
                  <a:gd name="T1" fmla="*/ 5 h 650"/>
                  <a:gd name="T2" fmla="*/ 3 w 886"/>
                  <a:gd name="T3" fmla="*/ 650 h 650"/>
                  <a:gd name="T4" fmla="*/ 3 w 886"/>
                  <a:gd name="T5" fmla="*/ 649 h 650"/>
                  <a:gd name="T6" fmla="*/ 3 w 886"/>
                  <a:gd name="T7" fmla="*/ 649 h 650"/>
                  <a:gd name="T8" fmla="*/ 2 w 886"/>
                  <a:gd name="T9" fmla="*/ 647 h 650"/>
                  <a:gd name="T10" fmla="*/ 2 w 886"/>
                  <a:gd name="T11" fmla="*/ 647 h 650"/>
                  <a:gd name="T12" fmla="*/ 2 w 886"/>
                  <a:gd name="T13" fmla="*/ 646 h 650"/>
                  <a:gd name="T14" fmla="*/ 0 w 886"/>
                  <a:gd name="T15" fmla="*/ 645 h 650"/>
                  <a:gd name="T16" fmla="*/ 0 w 886"/>
                  <a:gd name="T17" fmla="*/ 645 h 650"/>
                  <a:gd name="T18" fmla="*/ 0 w 886"/>
                  <a:gd name="T19" fmla="*/ 643 h 650"/>
                  <a:gd name="T20" fmla="*/ 880 w 886"/>
                  <a:gd name="T21" fmla="*/ 0 h 650"/>
                  <a:gd name="T22" fmla="*/ 881 w 886"/>
                  <a:gd name="T23" fmla="*/ 1 h 650"/>
                  <a:gd name="T24" fmla="*/ 881 w 886"/>
                  <a:gd name="T25" fmla="*/ 1 h 650"/>
                  <a:gd name="T26" fmla="*/ 883 w 886"/>
                  <a:gd name="T27" fmla="*/ 2 h 650"/>
                  <a:gd name="T28" fmla="*/ 883 w 886"/>
                  <a:gd name="T29" fmla="*/ 2 h 650"/>
                  <a:gd name="T30" fmla="*/ 883 w 886"/>
                  <a:gd name="T31" fmla="*/ 4 h 650"/>
                  <a:gd name="T32" fmla="*/ 884 w 886"/>
                  <a:gd name="T33" fmla="*/ 4 h 650"/>
                  <a:gd name="T34" fmla="*/ 884 w 886"/>
                  <a:gd name="T35" fmla="*/ 5 h 650"/>
                  <a:gd name="T36" fmla="*/ 886 w 886"/>
                  <a:gd name="T37" fmla="*/ 5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86" h="650">
                    <a:moveTo>
                      <a:pt x="886" y="5"/>
                    </a:moveTo>
                    <a:lnTo>
                      <a:pt x="3" y="650"/>
                    </a:lnTo>
                    <a:lnTo>
                      <a:pt x="3" y="649"/>
                    </a:lnTo>
                    <a:lnTo>
                      <a:pt x="3" y="649"/>
                    </a:lnTo>
                    <a:lnTo>
                      <a:pt x="2" y="647"/>
                    </a:lnTo>
                    <a:lnTo>
                      <a:pt x="2" y="647"/>
                    </a:lnTo>
                    <a:lnTo>
                      <a:pt x="2" y="646"/>
                    </a:lnTo>
                    <a:lnTo>
                      <a:pt x="0" y="645"/>
                    </a:lnTo>
                    <a:lnTo>
                      <a:pt x="0" y="645"/>
                    </a:lnTo>
                    <a:lnTo>
                      <a:pt x="0" y="643"/>
                    </a:lnTo>
                    <a:lnTo>
                      <a:pt x="880" y="0"/>
                    </a:lnTo>
                    <a:lnTo>
                      <a:pt x="881" y="1"/>
                    </a:lnTo>
                    <a:lnTo>
                      <a:pt x="881" y="1"/>
                    </a:lnTo>
                    <a:lnTo>
                      <a:pt x="883" y="2"/>
                    </a:lnTo>
                    <a:lnTo>
                      <a:pt x="883" y="2"/>
                    </a:lnTo>
                    <a:lnTo>
                      <a:pt x="883" y="4"/>
                    </a:lnTo>
                    <a:lnTo>
                      <a:pt x="884" y="4"/>
                    </a:lnTo>
                    <a:lnTo>
                      <a:pt x="884" y="5"/>
                    </a:lnTo>
                    <a:lnTo>
                      <a:pt x="886" y="5"/>
                    </a:lnTo>
                    <a:close/>
                  </a:path>
                </a:pathLst>
              </a:custGeom>
              <a:solidFill>
                <a:srgbClr val="9BCE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59" name="Freeform 259"/>
              <p:cNvSpPr>
                <a:spLocks/>
              </p:cNvSpPr>
              <p:nvPr/>
            </p:nvSpPr>
            <p:spPr bwMode="auto">
              <a:xfrm>
                <a:off x="1910" y="2928"/>
                <a:ext cx="884" cy="649"/>
              </a:xfrm>
              <a:custGeom>
                <a:avLst/>
                <a:gdLst>
                  <a:gd name="T0" fmla="*/ 884 w 884"/>
                  <a:gd name="T1" fmla="*/ 6 h 649"/>
                  <a:gd name="T2" fmla="*/ 4 w 884"/>
                  <a:gd name="T3" fmla="*/ 649 h 649"/>
                  <a:gd name="T4" fmla="*/ 3 w 884"/>
                  <a:gd name="T5" fmla="*/ 649 h 649"/>
                  <a:gd name="T6" fmla="*/ 3 w 884"/>
                  <a:gd name="T7" fmla="*/ 648 h 649"/>
                  <a:gd name="T8" fmla="*/ 3 w 884"/>
                  <a:gd name="T9" fmla="*/ 647 h 649"/>
                  <a:gd name="T10" fmla="*/ 1 w 884"/>
                  <a:gd name="T11" fmla="*/ 647 h 649"/>
                  <a:gd name="T12" fmla="*/ 1 w 884"/>
                  <a:gd name="T13" fmla="*/ 646 h 649"/>
                  <a:gd name="T14" fmla="*/ 1 w 884"/>
                  <a:gd name="T15" fmla="*/ 646 h 649"/>
                  <a:gd name="T16" fmla="*/ 0 w 884"/>
                  <a:gd name="T17" fmla="*/ 644 h 649"/>
                  <a:gd name="T18" fmla="*/ 0 w 884"/>
                  <a:gd name="T19" fmla="*/ 643 h 649"/>
                  <a:gd name="T20" fmla="*/ 879 w 884"/>
                  <a:gd name="T21" fmla="*/ 0 h 649"/>
                  <a:gd name="T22" fmla="*/ 879 w 884"/>
                  <a:gd name="T23" fmla="*/ 0 h 649"/>
                  <a:gd name="T24" fmla="*/ 881 w 884"/>
                  <a:gd name="T25" fmla="*/ 2 h 649"/>
                  <a:gd name="T26" fmla="*/ 881 w 884"/>
                  <a:gd name="T27" fmla="*/ 2 h 649"/>
                  <a:gd name="T28" fmla="*/ 882 w 884"/>
                  <a:gd name="T29" fmla="*/ 3 h 649"/>
                  <a:gd name="T30" fmla="*/ 882 w 884"/>
                  <a:gd name="T31" fmla="*/ 3 h 649"/>
                  <a:gd name="T32" fmla="*/ 882 w 884"/>
                  <a:gd name="T33" fmla="*/ 4 h 649"/>
                  <a:gd name="T34" fmla="*/ 884 w 884"/>
                  <a:gd name="T35" fmla="*/ 6 h 649"/>
                  <a:gd name="T36" fmla="*/ 884 w 884"/>
                  <a:gd name="T37" fmla="*/ 6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84" h="649">
                    <a:moveTo>
                      <a:pt x="884" y="6"/>
                    </a:moveTo>
                    <a:lnTo>
                      <a:pt x="4" y="649"/>
                    </a:lnTo>
                    <a:lnTo>
                      <a:pt x="3" y="649"/>
                    </a:lnTo>
                    <a:lnTo>
                      <a:pt x="3" y="648"/>
                    </a:lnTo>
                    <a:lnTo>
                      <a:pt x="3" y="647"/>
                    </a:lnTo>
                    <a:lnTo>
                      <a:pt x="1" y="647"/>
                    </a:lnTo>
                    <a:lnTo>
                      <a:pt x="1" y="646"/>
                    </a:lnTo>
                    <a:lnTo>
                      <a:pt x="1" y="646"/>
                    </a:lnTo>
                    <a:lnTo>
                      <a:pt x="0" y="644"/>
                    </a:lnTo>
                    <a:lnTo>
                      <a:pt x="0" y="643"/>
                    </a:lnTo>
                    <a:lnTo>
                      <a:pt x="879" y="0"/>
                    </a:lnTo>
                    <a:lnTo>
                      <a:pt x="879" y="0"/>
                    </a:lnTo>
                    <a:lnTo>
                      <a:pt x="881" y="2"/>
                    </a:lnTo>
                    <a:lnTo>
                      <a:pt x="881" y="2"/>
                    </a:lnTo>
                    <a:lnTo>
                      <a:pt x="882" y="3"/>
                    </a:lnTo>
                    <a:lnTo>
                      <a:pt x="882" y="3"/>
                    </a:lnTo>
                    <a:lnTo>
                      <a:pt x="882" y="4"/>
                    </a:lnTo>
                    <a:lnTo>
                      <a:pt x="884" y="6"/>
                    </a:lnTo>
                    <a:lnTo>
                      <a:pt x="884" y="6"/>
                    </a:lnTo>
                    <a:close/>
                  </a:path>
                </a:pathLst>
              </a:custGeom>
              <a:solidFill>
                <a:srgbClr val="A7D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60" name="Freeform 260"/>
              <p:cNvSpPr>
                <a:spLocks/>
              </p:cNvSpPr>
              <p:nvPr/>
            </p:nvSpPr>
            <p:spPr bwMode="auto">
              <a:xfrm>
                <a:off x="1907" y="2922"/>
                <a:ext cx="882" cy="649"/>
              </a:xfrm>
              <a:custGeom>
                <a:avLst/>
                <a:gdLst>
                  <a:gd name="T0" fmla="*/ 882 w 882"/>
                  <a:gd name="T1" fmla="*/ 6 h 649"/>
                  <a:gd name="T2" fmla="*/ 3 w 882"/>
                  <a:gd name="T3" fmla="*/ 649 h 649"/>
                  <a:gd name="T4" fmla="*/ 3 w 882"/>
                  <a:gd name="T5" fmla="*/ 649 h 649"/>
                  <a:gd name="T6" fmla="*/ 1 w 882"/>
                  <a:gd name="T7" fmla="*/ 648 h 649"/>
                  <a:gd name="T8" fmla="*/ 1 w 882"/>
                  <a:gd name="T9" fmla="*/ 646 h 649"/>
                  <a:gd name="T10" fmla="*/ 1 w 882"/>
                  <a:gd name="T11" fmla="*/ 646 h 649"/>
                  <a:gd name="T12" fmla="*/ 0 w 882"/>
                  <a:gd name="T13" fmla="*/ 645 h 649"/>
                  <a:gd name="T14" fmla="*/ 0 w 882"/>
                  <a:gd name="T15" fmla="*/ 645 h 649"/>
                  <a:gd name="T16" fmla="*/ 0 w 882"/>
                  <a:gd name="T17" fmla="*/ 644 h 649"/>
                  <a:gd name="T18" fmla="*/ 0 w 882"/>
                  <a:gd name="T19" fmla="*/ 642 h 649"/>
                  <a:gd name="T20" fmla="*/ 878 w 882"/>
                  <a:gd name="T21" fmla="*/ 0 h 649"/>
                  <a:gd name="T22" fmla="*/ 878 w 882"/>
                  <a:gd name="T23" fmla="*/ 1 h 649"/>
                  <a:gd name="T24" fmla="*/ 879 w 882"/>
                  <a:gd name="T25" fmla="*/ 3 h 649"/>
                  <a:gd name="T26" fmla="*/ 879 w 882"/>
                  <a:gd name="T27" fmla="*/ 3 h 649"/>
                  <a:gd name="T28" fmla="*/ 879 w 882"/>
                  <a:gd name="T29" fmla="*/ 4 h 649"/>
                  <a:gd name="T30" fmla="*/ 881 w 882"/>
                  <a:gd name="T31" fmla="*/ 4 h 649"/>
                  <a:gd name="T32" fmla="*/ 881 w 882"/>
                  <a:gd name="T33" fmla="*/ 5 h 649"/>
                  <a:gd name="T34" fmla="*/ 882 w 882"/>
                  <a:gd name="T35" fmla="*/ 5 h 649"/>
                  <a:gd name="T36" fmla="*/ 882 w 882"/>
                  <a:gd name="T37" fmla="*/ 6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82" h="649">
                    <a:moveTo>
                      <a:pt x="882" y="6"/>
                    </a:moveTo>
                    <a:lnTo>
                      <a:pt x="3" y="649"/>
                    </a:lnTo>
                    <a:lnTo>
                      <a:pt x="3" y="649"/>
                    </a:lnTo>
                    <a:lnTo>
                      <a:pt x="1" y="648"/>
                    </a:lnTo>
                    <a:lnTo>
                      <a:pt x="1" y="646"/>
                    </a:lnTo>
                    <a:lnTo>
                      <a:pt x="1" y="646"/>
                    </a:lnTo>
                    <a:lnTo>
                      <a:pt x="0" y="645"/>
                    </a:lnTo>
                    <a:lnTo>
                      <a:pt x="0" y="645"/>
                    </a:lnTo>
                    <a:lnTo>
                      <a:pt x="0" y="644"/>
                    </a:lnTo>
                    <a:lnTo>
                      <a:pt x="0" y="642"/>
                    </a:lnTo>
                    <a:lnTo>
                      <a:pt x="878" y="0"/>
                    </a:lnTo>
                    <a:lnTo>
                      <a:pt x="878" y="1"/>
                    </a:lnTo>
                    <a:lnTo>
                      <a:pt x="879" y="3"/>
                    </a:lnTo>
                    <a:lnTo>
                      <a:pt x="879" y="3"/>
                    </a:lnTo>
                    <a:lnTo>
                      <a:pt x="879" y="4"/>
                    </a:lnTo>
                    <a:lnTo>
                      <a:pt x="881" y="4"/>
                    </a:lnTo>
                    <a:lnTo>
                      <a:pt x="881" y="5"/>
                    </a:lnTo>
                    <a:lnTo>
                      <a:pt x="882" y="5"/>
                    </a:lnTo>
                    <a:lnTo>
                      <a:pt x="882" y="6"/>
                    </a:lnTo>
                    <a:close/>
                  </a:path>
                </a:pathLst>
              </a:custGeom>
              <a:solidFill>
                <a:srgbClr val="B4E7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61" name="Freeform 261"/>
              <p:cNvSpPr>
                <a:spLocks/>
              </p:cNvSpPr>
              <p:nvPr/>
            </p:nvSpPr>
            <p:spPr bwMode="auto">
              <a:xfrm>
                <a:off x="1902" y="2917"/>
                <a:ext cx="883" cy="647"/>
              </a:xfrm>
              <a:custGeom>
                <a:avLst/>
                <a:gdLst>
                  <a:gd name="T0" fmla="*/ 883 w 883"/>
                  <a:gd name="T1" fmla="*/ 5 h 647"/>
                  <a:gd name="T2" fmla="*/ 5 w 883"/>
                  <a:gd name="T3" fmla="*/ 647 h 647"/>
                  <a:gd name="T4" fmla="*/ 3 w 883"/>
                  <a:gd name="T5" fmla="*/ 647 h 647"/>
                  <a:gd name="T6" fmla="*/ 3 w 883"/>
                  <a:gd name="T7" fmla="*/ 646 h 647"/>
                  <a:gd name="T8" fmla="*/ 3 w 883"/>
                  <a:gd name="T9" fmla="*/ 646 h 647"/>
                  <a:gd name="T10" fmla="*/ 2 w 883"/>
                  <a:gd name="T11" fmla="*/ 645 h 647"/>
                  <a:gd name="T12" fmla="*/ 2 w 883"/>
                  <a:gd name="T13" fmla="*/ 644 h 647"/>
                  <a:gd name="T14" fmla="*/ 2 w 883"/>
                  <a:gd name="T15" fmla="*/ 644 h 647"/>
                  <a:gd name="T16" fmla="*/ 0 w 883"/>
                  <a:gd name="T17" fmla="*/ 642 h 647"/>
                  <a:gd name="T18" fmla="*/ 0 w 883"/>
                  <a:gd name="T19" fmla="*/ 642 h 647"/>
                  <a:gd name="T20" fmla="*/ 878 w 883"/>
                  <a:gd name="T21" fmla="*/ 0 h 647"/>
                  <a:gd name="T22" fmla="*/ 878 w 883"/>
                  <a:gd name="T23" fmla="*/ 1 h 647"/>
                  <a:gd name="T24" fmla="*/ 880 w 883"/>
                  <a:gd name="T25" fmla="*/ 1 h 647"/>
                  <a:gd name="T26" fmla="*/ 880 w 883"/>
                  <a:gd name="T27" fmla="*/ 2 h 647"/>
                  <a:gd name="T28" fmla="*/ 880 w 883"/>
                  <a:gd name="T29" fmla="*/ 2 h 647"/>
                  <a:gd name="T30" fmla="*/ 881 w 883"/>
                  <a:gd name="T31" fmla="*/ 4 h 647"/>
                  <a:gd name="T32" fmla="*/ 881 w 883"/>
                  <a:gd name="T33" fmla="*/ 4 h 647"/>
                  <a:gd name="T34" fmla="*/ 881 w 883"/>
                  <a:gd name="T35" fmla="*/ 5 h 647"/>
                  <a:gd name="T36" fmla="*/ 883 w 883"/>
                  <a:gd name="T37" fmla="*/ 5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83" h="647">
                    <a:moveTo>
                      <a:pt x="883" y="5"/>
                    </a:moveTo>
                    <a:lnTo>
                      <a:pt x="5" y="647"/>
                    </a:lnTo>
                    <a:lnTo>
                      <a:pt x="3" y="647"/>
                    </a:lnTo>
                    <a:lnTo>
                      <a:pt x="3" y="646"/>
                    </a:lnTo>
                    <a:lnTo>
                      <a:pt x="3" y="646"/>
                    </a:lnTo>
                    <a:lnTo>
                      <a:pt x="2" y="645"/>
                    </a:lnTo>
                    <a:lnTo>
                      <a:pt x="2" y="644"/>
                    </a:lnTo>
                    <a:lnTo>
                      <a:pt x="2" y="644"/>
                    </a:lnTo>
                    <a:lnTo>
                      <a:pt x="0" y="642"/>
                    </a:lnTo>
                    <a:lnTo>
                      <a:pt x="0" y="642"/>
                    </a:lnTo>
                    <a:lnTo>
                      <a:pt x="878" y="0"/>
                    </a:lnTo>
                    <a:lnTo>
                      <a:pt x="878" y="1"/>
                    </a:lnTo>
                    <a:lnTo>
                      <a:pt x="880" y="1"/>
                    </a:lnTo>
                    <a:lnTo>
                      <a:pt x="880" y="2"/>
                    </a:lnTo>
                    <a:lnTo>
                      <a:pt x="880" y="2"/>
                    </a:lnTo>
                    <a:lnTo>
                      <a:pt x="881" y="4"/>
                    </a:lnTo>
                    <a:lnTo>
                      <a:pt x="881" y="4"/>
                    </a:lnTo>
                    <a:lnTo>
                      <a:pt x="881" y="5"/>
                    </a:lnTo>
                    <a:lnTo>
                      <a:pt x="883" y="5"/>
                    </a:lnTo>
                    <a:close/>
                  </a:path>
                </a:pathLst>
              </a:custGeom>
              <a:solidFill>
                <a:srgbClr val="C1F4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62" name="Freeform 262"/>
              <p:cNvSpPr>
                <a:spLocks/>
              </p:cNvSpPr>
              <p:nvPr/>
            </p:nvSpPr>
            <p:spPr bwMode="auto">
              <a:xfrm>
                <a:off x="1898" y="2914"/>
                <a:ext cx="882" cy="645"/>
              </a:xfrm>
              <a:custGeom>
                <a:avLst/>
                <a:gdLst>
                  <a:gd name="T0" fmla="*/ 882 w 882"/>
                  <a:gd name="T1" fmla="*/ 3 h 645"/>
                  <a:gd name="T2" fmla="*/ 4 w 882"/>
                  <a:gd name="T3" fmla="*/ 645 h 645"/>
                  <a:gd name="T4" fmla="*/ 3 w 882"/>
                  <a:gd name="T5" fmla="*/ 644 h 645"/>
                  <a:gd name="T6" fmla="*/ 3 w 882"/>
                  <a:gd name="T7" fmla="*/ 643 h 645"/>
                  <a:gd name="T8" fmla="*/ 3 w 882"/>
                  <a:gd name="T9" fmla="*/ 643 h 645"/>
                  <a:gd name="T10" fmla="*/ 1 w 882"/>
                  <a:gd name="T11" fmla="*/ 641 h 645"/>
                  <a:gd name="T12" fmla="*/ 1 w 882"/>
                  <a:gd name="T13" fmla="*/ 641 h 645"/>
                  <a:gd name="T14" fmla="*/ 1 w 882"/>
                  <a:gd name="T15" fmla="*/ 640 h 645"/>
                  <a:gd name="T16" fmla="*/ 0 w 882"/>
                  <a:gd name="T17" fmla="*/ 640 h 645"/>
                  <a:gd name="T18" fmla="*/ 0 w 882"/>
                  <a:gd name="T19" fmla="*/ 639 h 645"/>
                  <a:gd name="T20" fmla="*/ 872 w 882"/>
                  <a:gd name="T21" fmla="*/ 0 h 645"/>
                  <a:gd name="T22" fmla="*/ 873 w 882"/>
                  <a:gd name="T23" fmla="*/ 0 h 645"/>
                  <a:gd name="T24" fmla="*/ 875 w 882"/>
                  <a:gd name="T25" fmla="*/ 0 h 645"/>
                  <a:gd name="T26" fmla="*/ 875 w 882"/>
                  <a:gd name="T27" fmla="*/ 2 h 645"/>
                  <a:gd name="T28" fmla="*/ 876 w 882"/>
                  <a:gd name="T29" fmla="*/ 2 h 645"/>
                  <a:gd name="T30" fmla="*/ 878 w 882"/>
                  <a:gd name="T31" fmla="*/ 2 h 645"/>
                  <a:gd name="T32" fmla="*/ 878 w 882"/>
                  <a:gd name="T33" fmla="*/ 2 h 645"/>
                  <a:gd name="T34" fmla="*/ 879 w 882"/>
                  <a:gd name="T35" fmla="*/ 2 h 645"/>
                  <a:gd name="T36" fmla="*/ 881 w 882"/>
                  <a:gd name="T37" fmla="*/ 2 h 645"/>
                  <a:gd name="T38" fmla="*/ 881 w 882"/>
                  <a:gd name="T39" fmla="*/ 2 h 645"/>
                  <a:gd name="T40" fmla="*/ 881 w 882"/>
                  <a:gd name="T41" fmla="*/ 2 h 645"/>
                  <a:gd name="T42" fmla="*/ 881 w 882"/>
                  <a:gd name="T43" fmla="*/ 2 h 645"/>
                  <a:gd name="T44" fmla="*/ 881 w 882"/>
                  <a:gd name="T45" fmla="*/ 2 h 645"/>
                  <a:gd name="T46" fmla="*/ 881 w 882"/>
                  <a:gd name="T47" fmla="*/ 2 h 645"/>
                  <a:gd name="T48" fmla="*/ 882 w 882"/>
                  <a:gd name="T49" fmla="*/ 3 h 645"/>
                  <a:gd name="T50" fmla="*/ 882 w 882"/>
                  <a:gd name="T51" fmla="*/ 3 h 645"/>
                  <a:gd name="T52" fmla="*/ 882 w 882"/>
                  <a:gd name="T53" fmla="*/ 3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2" h="645">
                    <a:moveTo>
                      <a:pt x="882" y="3"/>
                    </a:moveTo>
                    <a:lnTo>
                      <a:pt x="4" y="645"/>
                    </a:lnTo>
                    <a:lnTo>
                      <a:pt x="3" y="644"/>
                    </a:lnTo>
                    <a:lnTo>
                      <a:pt x="3" y="643"/>
                    </a:lnTo>
                    <a:lnTo>
                      <a:pt x="3" y="643"/>
                    </a:lnTo>
                    <a:lnTo>
                      <a:pt x="1" y="641"/>
                    </a:lnTo>
                    <a:lnTo>
                      <a:pt x="1" y="641"/>
                    </a:lnTo>
                    <a:lnTo>
                      <a:pt x="1" y="640"/>
                    </a:lnTo>
                    <a:lnTo>
                      <a:pt x="0" y="640"/>
                    </a:lnTo>
                    <a:lnTo>
                      <a:pt x="0" y="639"/>
                    </a:lnTo>
                    <a:lnTo>
                      <a:pt x="872" y="0"/>
                    </a:lnTo>
                    <a:lnTo>
                      <a:pt x="873" y="0"/>
                    </a:lnTo>
                    <a:lnTo>
                      <a:pt x="875" y="0"/>
                    </a:lnTo>
                    <a:lnTo>
                      <a:pt x="875" y="2"/>
                    </a:lnTo>
                    <a:lnTo>
                      <a:pt x="876" y="2"/>
                    </a:lnTo>
                    <a:lnTo>
                      <a:pt x="878" y="2"/>
                    </a:lnTo>
                    <a:lnTo>
                      <a:pt x="878" y="2"/>
                    </a:lnTo>
                    <a:lnTo>
                      <a:pt x="879" y="2"/>
                    </a:lnTo>
                    <a:lnTo>
                      <a:pt x="881" y="2"/>
                    </a:lnTo>
                    <a:lnTo>
                      <a:pt x="881" y="2"/>
                    </a:lnTo>
                    <a:lnTo>
                      <a:pt x="881" y="2"/>
                    </a:lnTo>
                    <a:lnTo>
                      <a:pt x="881" y="2"/>
                    </a:lnTo>
                    <a:lnTo>
                      <a:pt x="881" y="2"/>
                    </a:lnTo>
                    <a:lnTo>
                      <a:pt x="881" y="2"/>
                    </a:lnTo>
                    <a:lnTo>
                      <a:pt x="882" y="3"/>
                    </a:lnTo>
                    <a:lnTo>
                      <a:pt x="882" y="3"/>
                    </a:lnTo>
                    <a:lnTo>
                      <a:pt x="882" y="3"/>
                    </a:lnTo>
                    <a:close/>
                  </a:path>
                </a:pathLst>
              </a:custGeom>
              <a:solidFill>
                <a:srgbClr val="C9FC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63" name="Freeform 263"/>
              <p:cNvSpPr>
                <a:spLocks/>
              </p:cNvSpPr>
              <p:nvPr/>
            </p:nvSpPr>
            <p:spPr bwMode="auto">
              <a:xfrm>
                <a:off x="1893" y="2912"/>
                <a:ext cx="877" cy="641"/>
              </a:xfrm>
              <a:custGeom>
                <a:avLst/>
                <a:gdLst>
                  <a:gd name="T0" fmla="*/ 877 w 877"/>
                  <a:gd name="T1" fmla="*/ 2 h 641"/>
                  <a:gd name="T2" fmla="*/ 5 w 877"/>
                  <a:gd name="T3" fmla="*/ 641 h 641"/>
                  <a:gd name="T4" fmla="*/ 5 w 877"/>
                  <a:gd name="T5" fmla="*/ 640 h 641"/>
                  <a:gd name="T6" fmla="*/ 3 w 877"/>
                  <a:gd name="T7" fmla="*/ 640 h 641"/>
                  <a:gd name="T8" fmla="*/ 3 w 877"/>
                  <a:gd name="T9" fmla="*/ 638 h 641"/>
                  <a:gd name="T10" fmla="*/ 2 w 877"/>
                  <a:gd name="T11" fmla="*/ 638 h 641"/>
                  <a:gd name="T12" fmla="*/ 2 w 877"/>
                  <a:gd name="T13" fmla="*/ 637 h 641"/>
                  <a:gd name="T14" fmla="*/ 2 w 877"/>
                  <a:gd name="T15" fmla="*/ 637 h 641"/>
                  <a:gd name="T16" fmla="*/ 0 w 877"/>
                  <a:gd name="T17" fmla="*/ 636 h 641"/>
                  <a:gd name="T18" fmla="*/ 0 w 877"/>
                  <a:gd name="T19" fmla="*/ 636 h 641"/>
                  <a:gd name="T20" fmla="*/ 869 w 877"/>
                  <a:gd name="T21" fmla="*/ 0 h 641"/>
                  <a:gd name="T22" fmla="*/ 869 w 877"/>
                  <a:gd name="T23" fmla="*/ 0 h 641"/>
                  <a:gd name="T24" fmla="*/ 871 w 877"/>
                  <a:gd name="T25" fmla="*/ 1 h 641"/>
                  <a:gd name="T26" fmla="*/ 872 w 877"/>
                  <a:gd name="T27" fmla="*/ 1 h 641"/>
                  <a:gd name="T28" fmla="*/ 874 w 877"/>
                  <a:gd name="T29" fmla="*/ 1 h 641"/>
                  <a:gd name="T30" fmla="*/ 874 w 877"/>
                  <a:gd name="T31" fmla="*/ 2 h 641"/>
                  <a:gd name="T32" fmla="*/ 875 w 877"/>
                  <a:gd name="T33" fmla="*/ 2 h 641"/>
                  <a:gd name="T34" fmla="*/ 877 w 877"/>
                  <a:gd name="T35" fmla="*/ 2 h 641"/>
                  <a:gd name="T36" fmla="*/ 877 w 877"/>
                  <a:gd name="T37" fmla="*/ 2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77" h="641">
                    <a:moveTo>
                      <a:pt x="877" y="2"/>
                    </a:moveTo>
                    <a:lnTo>
                      <a:pt x="5" y="641"/>
                    </a:lnTo>
                    <a:lnTo>
                      <a:pt x="5" y="640"/>
                    </a:lnTo>
                    <a:lnTo>
                      <a:pt x="3" y="640"/>
                    </a:lnTo>
                    <a:lnTo>
                      <a:pt x="3" y="638"/>
                    </a:lnTo>
                    <a:lnTo>
                      <a:pt x="2" y="638"/>
                    </a:lnTo>
                    <a:lnTo>
                      <a:pt x="2" y="637"/>
                    </a:lnTo>
                    <a:lnTo>
                      <a:pt x="2" y="637"/>
                    </a:lnTo>
                    <a:lnTo>
                      <a:pt x="0" y="636"/>
                    </a:lnTo>
                    <a:lnTo>
                      <a:pt x="0" y="636"/>
                    </a:lnTo>
                    <a:lnTo>
                      <a:pt x="869" y="0"/>
                    </a:lnTo>
                    <a:lnTo>
                      <a:pt x="869" y="0"/>
                    </a:lnTo>
                    <a:lnTo>
                      <a:pt x="871" y="1"/>
                    </a:lnTo>
                    <a:lnTo>
                      <a:pt x="872" y="1"/>
                    </a:lnTo>
                    <a:lnTo>
                      <a:pt x="874" y="1"/>
                    </a:lnTo>
                    <a:lnTo>
                      <a:pt x="874" y="2"/>
                    </a:lnTo>
                    <a:lnTo>
                      <a:pt x="875" y="2"/>
                    </a:lnTo>
                    <a:lnTo>
                      <a:pt x="877" y="2"/>
                    </a:lnTo>
                    <a:lnTo>
                      <a:pt x="877" y="2"/>
                    </a:lnTo>
                    <a:close/>
                  </a:path>
                </a:pathLst>
              </a:custGeom>
              <a:solidFill>
                <a:srgbClr val="BDF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64" name="Freeform 264"/>
              <p:cNvSpPr>
                <a:spLocks/>
              </p:cNvSpPr>
              <p:nvPr/>
            </p:nvSpPr>
            <p:spPr bwMode="auto">
              <a:xfrm>
                <a:off x="1888" y="2909"/>
                <a:ext cx="874" cy="639"/>
              </a:xfrm>
              <a:custGeom>
                <a:avLst/>
                <a:gdLst>
                  <a:gd name="T0" fmla="*/ 874 w 874"/>
                  <a:gd name="T1" fmla="*/ 3 h 639"/>
                  <a:gd name="T2" fmla="*/ 5 w 874"/>
                  <a:gd name="T3" fmla="*/ 639 h 639"/>
                  <a:gd name="T4" fmla="*/ 5 w 874"/>
                  <a:gd name="T5" fmla="*/ 637 h 639"/>
                  <a:gd name="T6" fmla="*/ 3 w 874"/>
                  <a:gd name="T7" fmla="*/ 636 h 639"/>
                  <a:gd name="T8" fmla="*/ 3 w 874"/>
                  <a:gd name="T9" fmla="*/ 636 h 639"/>
                  <a:gd name="T10" fmla="*/ 2 w 874"/>
                  <a:gd name="T11" fmla="*/ 635 h 639"/>
                  <a:gd name="T12" fmla="*/ 2 w 874"/>
                  <a:gd name="T13" fmla="*/ 635 h 639"/>
                  <a:gd name="T14" fmla="*/ 0 w 874"/>
                  <a:gd name="T15" fmla="*/ 634 h 639"/>
                  <a:gd name="T16" fmla="*/ 0 w 874"/>
                  <a:gd name="T17" fmla="*/ 634 h 639"/>
                  <a:gd name="T18" fmla="*/ 0 w 874"/>
                  <a:gd name="T19" fmla="*/ 632 h 639"/>
                  <a:gd name="T20" fmla="*/ 865 w 874"/>
                  <a:gd name="T21" fmla="*/ 0 h 639"/>
                  <a:gd name="T22" fmla="*/ 867 w 874"/>
                  <a:gd name="T23" fmla="*/ 0 h 639"/>
                  <a:gd name="T24" fmla="*/ 868 w 874"/>
                  <a:gd name="T25" fmla="*/ 0 h 639"/>
                  <a:gd name="T26" fmla="*/ 868 w 874"/>
                  <a:gd name="T27" fmla="*/ 0 h 639"/>
                  <a:gd name="T28" fmla="*/ 870 w 874"/>
                  <a:gd name="T29" fmla="*/ 1 h 639"/>
                  <a:gd name="T30" fmla="*/ 871 w 874"/>
                  <a:gd name="T31" fmla="*/ 1 h 639"/>
                  <a:gd name="T32" fmla="*/ 871 w 874"/>
                  <a:gd name="T33" fmla="*/ 1 h 639"/>
                  <a:gd name="T34" fmla="*/ 873 w 874"/>
                  <a:gd name="T35" fmla="*/ 3 h 639"/>
                  <a:gd name="T36" fmla="*/ 874 w 874"/>
                  <a:gd name="T37" fmla="*/ 3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74" h="639">
                    <a:moveTo>
                      <a:pt x="874" y="3"/>
                    </a:moveTo>
                    <a:lnTo>
                      <a:pt x="5" y="639"/>
                    </a:lnTo>
                    <a:lnTo>
                      <a:pt x="5" y="637"/>
                    </a:lnTo>
                    <a:lnTo>
                      <a:pt x="3" y="636"/>
                    </a:lnTo>
                    <a:lnTo>
                      <a:pt x="3" y="636"/>
                    </a:lnTo>
                    <a:lnTo>
                      <a:pt x="2" y="635"/>
                    </a:lnTo>
                    <a:lnTo>
                      <a:pt x="2" y="635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0" y="632"/>
                    </a:lnTo>
                    <a:lnTo>
                      <a:pt x="865" y="0"/>
                    </a:lnTo>
                    <a:lnTo>
                      <a:pt x="867" y="0"/>
                    </a:lnTo>
                    <a:lnTo>
                      <a:pt x="868" y="0"/>
                    </a:lnTo>
                    <a:lnTo>
                      <a:pt x="868" y="0"/>
                    </a:lnTo>
                    <a:lnTo>
                      <a:pt x="870" y="1"/>
                    </a:lnTo>
                    <a:lnTo>
                      <a:pt x="871" y="1"/>
                    </a:lnTo>
                    <a:lnTo>
                      <a:pt x="871" y="1"/>
                    </a:lnTo>
                    <a:lnTo>
                      <a:pt x="873" y="3"/>
                    </a:lnTo>
                    <a:lnTo>
                      <a:pt x="874" y="3"/>
                    </a:lnTo>
                    <a:close/>
                  </a:path>
                </a:pathLst>
              </a:custGeom>
              <a:solidFill>
                <a:srgbClr val="B1E4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65" name="Freeform 265"/>
              <p:cNvSpPr>
                <a:spLocks/>
              </p:cNvSpPr>
              <p:nvPr/>
            </p:nvSpPr>
            <p:spPr bwMode="auto">
              <a:xfrm>
                <a:off x="1882" y="2906"/>
                <a:ext cx="871" cy="635"/>
              </a:xfrm>
              <a:custGeom>
                <a:avLst/>
                <a:gdLst>
                  <a:gd name="T0" fmla="*/ 871 w 871"/>
                  <a:gd name="T1" fmla="*/ 3 h 635"/>
                  <a:gd name="T2" fmla="*/ 6 w 871"/>
                  <a:gd name="T3" fmla="*/ 635 h 635"/>
                  <a:gd name="T4" fmla="*/ 5 w 871"/>
                  <a:gd name="T5" fmla="*/ 635 h 635"/>
                  <a:gd name="T6" fmla="*/ 5 w 871"/>
                  <a:gd name="T7" fmla="*/ 634 h 635"/>
                  <a:gd name="T8" fmla="*/ 3 w 871"/>
                  <a:gd name="T9" fmla="*/ 634 h 635"/>
                  <a:gd name="T10" fmla="*/ 3 w 871"/>
                  <a:gd name="T11" fmla="*/ 633 h 635"/>
                  <a:gd name="T12" fmla="*/ 2 w 871"/>
                  <a:gd name="T13" fmla="*/ 633 h 635"/>
                  <a:gd name="T14" fmla="*/ 2 w 871"/>
                  <a:gd name="T15" fmla="*/ 631 h 635"/>
                  <a:gd name="T16" fmla="*/ 0 w 871"/>
                  <a:gd name="T17" fmla="*/ 631 h 635"/>
                  <a:gd name="T18" fmla="*/ 0 w 871"/>
                  <a:gd name="T19" fmla="*/ 630 h 635"/>
                  <a:gd name="T20" fmla="*/ 862 w 871"/>
                  <a:gd name="T21" fmla="*/ 0 h 635"/>
                  <a:gd name="T22" fmla="*/ 862 w 871"/>
                  <a:gd name="T23" fmla="*/ 0 h 635"/>
                  <a:gd name="T24" fmla="*/ 864 w 871"/>
                  <a:gd name="T25" fmla="*/ 0 h 635"/>
                  <a:gd name="T26" fmla="*/ 865 w 871"/>
                  <a:gd name="T27" fmla="*/ 0 h 635"/>
                  <a:gd name="T28" fmla="*/ 867 w 871"/>
                  <a:gd name="T29" fmla="*/ 2 h 635"/>
                  <a:gd name="T30" fmla="*/ 868 w 871"/>
                  <a:gd name="T31" fmla="*/ 2 h 635"/>
                  <a:gd name="T32" fmla="*/ 870 w 871"/>
                  <a:gd name="T33" fmla="*/ 2 h 635"/>
                  <a:gd name="T34" fmla="*/ 871 w 871"/>
                  <a:gd name="T35" fmla="*/ 2 h 635"/>
                  <a:gd name="T36" fmla="*/ 871 w 871"/>
                  <a:gd name="T37" fmla="*/ 3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71" h="635">
                    <a:moveTo>
                      <a:pt x="871" y="3"/>
                    </a:moveTo>
                    <a:lnTo>
                      <a:pt x="6" y="635"/>
                    </a:lnTo>
                    <a:lnTo>
                      <a:pt x="5" y="635"/>
                    </a:lnTo>
                    <a:lnTo>
                      <a:pt x="5" y="634"/>
                    </a:lnTo>
                    <a:lnTo>
                      <a:pt x="3" y="634"/>
                    </a:lnTo>
                    <a:lnTo>
                      <a:pt x="3" y="633"/>
                    </a:lnTo>
                    <a:lnTo>
                      <a:pt x="2" y="633"/>
                    </a:lnTo>
                    <a:lnTo>
                      <a:pt x="2" y="631"/>
                    </a:lnTo>
                    <a:lnTo>
                      <a:pt x="0" y="631"/>
                    </a:lnTo>
                    <a:lnTo>
                      <a:pt x="0" y="630"/>
                    </a:lnTo>
                    <a:lnTo>
                      <a:pt x="862" y="0"/>
                    </a:lnTo>
                    <a:lnTo>
                      <a:pt x="862" y="0"/>
                    </a:lnTo>
                    <a:lnTo>
                      <a:pt x="864" y="0"/>
                    </a:lnTo>
                    <a:lnTo>
                      <a:pt x="865" y="0"/>
                    </a:lnTo>
                    <a:lnTo>
                      <a:pt x="867" y="2"/>
                    </a:lnTo>
                    <a:lnTo>
                      <a:pt x="868" y="2"/>
                    </a:lnTo>
                    <a:lnTo>
                      <a:pt x="870" y="2"/>
                    </a:lnTo>
                    <a:lnTo>
                      <a:pt x="871" y="2"/>
                    </a:lnTo>
                    <a:lnTo>
                      <a:pt x="871" y="3"/>
                    </a:lnTo>
                    <a:close/>
                  </a:path>
                </a:pathLst>
              </a:custGeom>
              <a:solidFill>
                <a:srgbClr val="A5D8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66" name="Freeform 266"/>
              <p:cNvSpPr>
                <a:spLocks/>
              </p:cNvSpPr>
              <p:nvPr/>
            </p:nvSpPr>
            <p:spPr bwMode="auto">
              <a:xfrm>
                <a:off x="1876" y="2906"/>
                <a:ext cx="868" cy="630"/>
              </a:xfrm>
              <a:custGeom>
                <a:avLst/>
                <a:gdLst>
                  <a:gd name="T0" fmla="*/ 868 w 868"/>
                  <a:gd name="T1" fmla="*/ 0 h 630"/>
                  <a:gd name="T2" fmla="*/ 6 w 868"/>
                  <a:gd name="T3" fmla="*/ 630 h 630"/>
                  <a:gd name="T4" fmla="*/ 5 w 868"/>
                  <a:gd name="T5" fmla="*/ 630 h 630"/>
                  <a:gd name="T6" fmla="*/ 5 w 868"/>
                  <a:gd name="T7" fmla="*/ 629 h 630"/>
                  <a:gd name="T8" fmla="*/ 3 w 868"/>
                  <a:gd name="T9" fmla="*/ 629 h 630"/>
                  <a:gd name="T10" fmla="*/ 3 w 868"/>
                  <a:gd name="T11" fmla="*/ 627 h 630"/>
                  <a:gd name="T12" fmla="*/ 2 w 868"/>
                  <a:gd name="T13" fmla="*/ 627 h 630"/>
                  <a:gd name="T14" fmla="*/ 2 w 868"/>
                  <a:gd name="T15" fmla="*/ 627 h 630"/>
                  <a:gd name="T16" fmla="*/ 0 w 868"/>
                  <a:gd name="T17" fmla="*/ 626 h 630"/>
                  <a:gd name="T18" fmla="*/ 0 w 868"/>
                  <a:gd name="T19" fmla="*/ 626 h 630"/>
                  <a:gd name="T20" fmla="*/ 730 w 868"/>
                  <a:gd name="T21" fmla="*/ 94 h 630"/>
                  <a:gd name="T22" fmla="*/ 745 w 868"/>
                  <a:gd name="T23" fmla="*/ 82 h 630"/>
                  <a:gd name="T24" fmla="*/ 761 w 868"/>
                  <a:gd name="T25" fmla="*/ 70 h 630"/>
                  <a:gd name="T26" fmla="*/ 778 w 868"/>
                  <a:gd name="T27" fmla="*/ 59 h 630"/>
                  <a:gd name="T28" fmla="*/ 794 w 868"/>
                  <a:gd name="T29" fmla="*/ 47 h 630"/>
                  <a:gd name="T30" fmla="*/ 811 w 868"/>
                  <a:gd name="T31" fmla="*/ 35 h 630"/>
                  <a:gd name="T32" fmla="*/ 827 w 868"/>
                  <a:gd name="T33" fmla="*/ 25 h 630"/>
                  <a:gd name="T34" fmla="*/ 844 w 868"/>
                  <a:gd name="T35" fmla="*/ 13 h 630"/>
                  <a:gd name="T36" fmla="*/ 859 w 868"/>
                  <a:gd name="T37" fmla="*/ 2 h 630"/>
                  <a:gd name="T38" fmla="*/ 861 w 868"/>
                  <a:gd name="T39" fmla="*/ 2 h 630"/>
                  <a:gd name="T40" fmla="*/ 862 w 868"/>
                  <a:gd name="T41" fmla="*/ 2 h 630"/>
                  <a:gd name="T42" fmla="*/ 862 w 868"/>
                  <a:gd name="T43" fmla="*/ 2 h 630"/>
                  <a:gd name="T44" fmla="*/ 864 w 868"/>
                  <a:gd name="T45" fmla="*/ 0 h 630"/>
                  <a:gd name="T46" fmla="*/ 865 w 868"/>
                  <a:gd name="T47" fmla="*/ 0 h 630"/>
                  <a:gd name="T48" fmla="*/ 865 w 868"/>
                  <a:gd name="T49" fmla="*/ 0 h 630"/>
                  <a:gd name="T50" fmla="*/ 867 w 868"/>
                  <a:gd name="T51" fmla="*/ 0 h 630"/>
                  <a:gd name="T52" fmla="*/ 868 w 868"/>
                  <a:gd name="T53" fmla="*/ 0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68" h="630">
                    <a:moveTo>
                      <a:pt x="868" y="0"/>
                    </a:moveTo>
                    <a:lnTo>
                      <a:pt x="6" y="630"/>
                    </a:lnTo>
                    <a:lnTo>
                      <a:pt x="5" y="630"/>
                    </a:lnTo>
                    <a:lnTo>
                      <a:pt x="5" y="629"/>
                    </a:lnTo>
                    <a:lnTo>
                      <a:pt x="3" y="629"/>
                    </a:lnTo>
                    <a:lnTo>
                      <a:pt x="3" y="627"/>
                    </a:lnTo>
                    <a:lnTo>
                      <a:pt x="2" y="627"/>
                    </a:lnTo>
                    <a:lnTo>
                      <a:pt x="2" y="627"/>
                    </a:lnTo>
                    <a:lnTo>
                      <a:pt x="0" y="626"/>
                    </a:lnTo>
                    <a:lnTo>
                      <a:pt x="0" y="626"/>
                    </a:lnTo>
                    <a:lnTo>
                      <a:pt x="730" y="94"/>
                    </a:lnTo>
                    <a:lnTo>
                      <a:pt x="745" y="82"/>
                    </a:lnTo>
                    <a:lnTo>
                      <a:pt x="761" y="70"/>
                    </a:lnTo>
                    <a:lnTo>
                      <a:pt x="778" y="59"/>
                    </a:lnTo>
                    <a:lnTo>
                      <a:pt x="794" y="47"/>
                    </a:lnTo>
                    <a:lnTo>
                      <a:pt x="811" y="35"/>
                    </a:lnTo>
                    <a:lnTo>
                      <a:pt x="827" y="25"/>
                    </a:lnTo>
                    <a:lnTo>
                      <a:pt x="844" y="13"/>
                    </a:lnTo>
                    <a:lnTo>
                      <a:pt x="859" y="2"/>
                    </a:lnTo>
                    <a:lnTo>
                      <a:pt x="861" y="2"/>
                    </a:lnTo>
                    <a:lnTo>
                      <a:pt x="862" y="2"/>
                    </a:lnTo>
                    <a:lnTo>
                      <a:pt x="862" y="2"/>
                    </a:lnTo>
                    <a:lnTo>
                      <a:pt x="864" y="0"/>
                    </a:lnTo>
                    <a:lnTo>
                      <a:pt x="865" y="0"/>
                    </a:lnTo>
                    <a:lnTo>
                      <a:pt x="865" y="0"/>
                    </a:lnTo>
                    <a:lnTo>
                      <a:pt x="867" y="0"/>
                    </a:lnTo>
                    <a:lnTo>
                      <a:pt x="868" y="0"/>
                    </a:lnTo>
                    <a:close/>
                  </a:path>
                </a:pathLst>
              </a:custGeom>
              <a:solidFill>
                <a:srgbClr val="98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67" name="Freeform 267"/>
              <p:cNvSpPr>
                <a:spLocks/>
              </p:cNvSpPr>
              <p:nvPr/>
            </p:nvSpPr>
            <p:spPr bwMode="auto">
              <a:xfrm>
                <a:off x="1869" y="3000"/>
                <a:ext cx="737" cy="532"/>
              </a:xfrm>
              <a:custGeom>
                <a:avLst/>
                <a:gdLst>
                  <a:gd name="T0" fmla="*/ 737 w 737"/>
                  <a:gd name="T1" fmla="*/ 0 h 532"/>
                  <a:gd name="T2" fmla="*/ 7 w 737"/>
                  <a:gd name="T3" fmla="*/ 532 h 532"/>
                  <a:gd name="T4" fmla="*/ 6 w 737"/>
                  <a:gd name="T5" fmla="*/ 531 h 532"/>
                  <a:gd name="T6" fmla="*/ 6 w 737"/>
                  <a:gd name="T7" fmla="*/ 531 h 532"/>
                  <a:gd name="T8" fmla="*/ 4 w 737"/>
                  <a:gd name="T9" fmla="*/ 531 h 532"/>
                  <a:gd name="T10" fmla="*/ 4 w 737"/>
                  <a:gd name="T11" fmla="*/ 530 h 532"/>
                  <a:gd name="T12" fmla="*/ 3 w 737"/>
                  <a:gd name="T13" fmla="*/ 530 h 532"/>
                  <a:gd name="T14" fmla="*/ 1 w 737"/>
                  <a:gd name="T15" fmla="*/ 528 h 532"/>
                  <a:gd name="T16" fmla="*/ 1 w 737"/>
                  <a:gd name="T17" fmla="*/ 528 h 532"/>
                  <a:gd name="T18" fmla="*/ 0 w 737"/>
                  <a:gd name="T19" fmla="*/ 528 h 532"/>
                  <a:gd name="T20" fmla="*/ 276 w 737"/>
                  <a:gd name="T21" fmla="*/ 327 h 532"/>
                  <a:gd name="T22" fmla="*/ 285 w 737"/>
                  <a:gd name="T23" fmla="*/ 320 h 532"/>
                  <a:gd name="T24" fmla="*/ 294 w 737"/>
                  <a:gd name="T25" fmla="*/ 314 h 532"/>
                  <a:gd name="T26" fmla="*/ 301 w 737"/>
                  <a:gd name="T27" fmla="*/ 307 h 532"/>
                  <a:gd name="T28" fmla="*/ 310 w 737"/>
                  <a:gd name="T29" fmla="*/ 302 h 532"/>
                  <a:gd name="T30" fmla="*/ 319 w 737"/>
                  <a:gd name="T31" fmla="*/ 296 h 532"/>
                  <a:gd name="T32" fmla="*/ 328 w 737"/>
                  <a:gd name="T33" fmla="*/ 289 h 532"/>
                  <a:gd name="T34" fmla="*/ 336 w 737"/>
                  <a:gd name="T35" fmla="*/ 283 h 532"/>
                  <a:gd name="T36" fmla="*/ 345 w 737"/>
                  <a:gd name="T37" fmla="*/ 275 h 532"/>
                  <a:gd name="T38" fmla="*/ 360 w 737"/>
                  <a:gd name="T39" fmla="*/ 265 h 532"/>
                  <a:gd name="T40" fmla="*/ 370 w 737"/>
                  <a:gd name="T41" fmla="*/ 263 h 532"/>
                  <a:gd name="T42" fmla="*/ 416 w 737"/>
                  <a:gd name="T43" fmla="*/ 230 h 532"/>
                  <a:gd name="T44" fmla="*/ 461 w 737"/>
                  <a:gd name="T45" fmla="*/ 196 h 532"/>
                  <a:gd name="T46" fmla="*/ 506 w 737"/>
                  <a:gd name="T47" fmla="*/ 162 h 532"/>
                  <a:gd name="T48" fmla="*/ 551 w 737"/>
                  <a:gd name="T49" fmla="*/ 129 h 532"/>
                  <a:gd name="T50" fmla="*/ 598 w 737"/>
                  <a:gd name="T51" fmla="*/ 97 h 532"/>
                  <a:gd name="T52" fmla="*/ 643 w 737"/>
                  <a:gd name="T53" fmla="*/ 64 h 532"/>
                  <a:gd name="T54" fmla="*/ 690 w 737"/>
                  <a:gd name="T55" fmla="*/ 32 h 532"/>
                  <a:gd name="T56" fmla="*/ 737 w 737"/>
                  <a:gd name="T57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37" h="532">
                    <a:moveTo>
                      <a:pt x="737" y="0"/>
                    </a:moveTo>
                    <a:lnTo>
                      <a:pt x="7" y="532"/>
                    </a:lnTo>
                    <a:lnTo>
                      <a:pt x="6" y="531"/>
                    </a:lnTo>
                    <a:lnTo>
                      <a:pt x="6" y="531"/>
                    </a:lnTo>
                    <a:lnTo>
                      <a:pt x="4" y="531"/>
                    </a:lnTo>
                    <a:lnTo>
                      <a:pt x="4" y="530"/>
                    </a:lnTo>
                    <a:lnTo>
                      <a:pt x="3" y="530"/>
                    </a:lnTo>
                    <a:lnTo>
                      <a:pt x="1" y="528"/>
                    </a:lnTo>
                    <a:lnTo>
                      <a:pt x="1" y="528"/>
                    </a:lnTo>
                    <a:lnTo>
                      <a:pt x="0" y="528"/>
                    </a:lnTo>
                    <a:lnTo>
                      <a:pt x="276" y="327"/>
                    </a:lnTo>
                    <a:lnTo>
                      <a:pt x="285" y="320"/>
                    </a:lnTo>
                    <a:lnTo>
                      <a:pt x="294" y="314"/>
                    </a:lnTo>
                    <a:lnTo>
                      <a:pt x="301" y="307"/>
                    </a:lnTo>
                    <a:lnTo>
                      <a:pt x="310" y="302"/>
                    </a:lnTo>
                    <a:lnTo>
                      <a:pt x="319" y="296"/>
                    </a:lnTo>
                    <a:lnTo>
                      <a:pt x="328" y="289"/>
                    </a:lnTo>
                    <a:lnTo>
                      <a:pt x="336" y="283"/>
                    </a:lnTo>
                    <a:lnTo>
                      <a:pt x="345" y="275"/>
                    </a:lnTo>
                    <a:lnTo>
                      <a:pt x="360" y="265"/>
                    </a:lnTo>
                    <a:lnTo>
                      <a:pt x="370" y="263"/>
                    </a:lnTo>
                    <a:lnTo>
                      <a:pt x="416" y="230"/>
                    </a:lnTo>
                    <a:lnTo>
                      <a:pt x="461" y="196"/>
                    </a:lnTo>
                    <a:lnTo>
                      <a:pt x="506" y="162"/>
                    </a:lnTo>
                    <a:lnTo>
                      <a:pt x="551" y="129"/>
                    </a:lnTo>
                    <a:lnTo>
                      <a:pt x="598" y="97"/>
                    </a:lnTo>
                    <a:lnTo>
                      <a:pt x="643" y="64"/>
                    </a:lnTo>
                    <a:lnTo>
                      <a:pt x="690" y="32"/>
                    </a:lnTo>
                    <a:lnTo>
                      <a:pt x="737" y="0"/>
                    </a:lnTo>
                    <a:close/>
                  </a:path>
                </a:pathLst>
              </a:custGeom>
              <a:solidFill>
                <a:srgbClr val="8C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68" name="Freeform 268"/>
              <p:cNvSpPr>
                <a:spLocks noEditPoints="1"/>
              </p:cNvSpPr>
              <p:nvPr/>
            </p:nvSpPr>
            <p:spPr bwMode="auto">
              <a:xfrm>
                <a:off x="1861" y="3265"/>
                <a:ext cx="368" cy="263"/>
              </a:xfrm>
              <a:custGeom>
                <a:avLst/>
                <a:gdLst>
                  <a:gd name="T0" fmla="*/ 368 w 368"/>
                  <a:gd name="T1" fmla="*/ 0 h 263"/>
                  <a:gd name="T2" fmla="*/ 353 w 368"/>
                  <a:gd name="T3" fmla="*/ 10 h 263"/>
                  <a:gd name="T4" fmla="*/ 354 w 368"/>
                  <a:gd name="T5" fmla="*/ 9 h 263"/>
                  <a:gd name="T6" fmla="*/ 356 w 368"/>
                  <a:gd name="T7" fmla="*/ 7 h 263"/>
                  <a:gd name="T8" fmla="*/ 359 w 368"/>
                  <a:gd name="T9" fmla="*/ 6 h 263"/>
                  <a:gd name="T10" fmla="*/ 360 w 368"/>
                  <a:gd name="T11" fmla="*/ 5 h 263"/>
                  <a:gd name="T12" fmla="*/ 362 w 368"/>
                  <a:gd name="T13" fmla="*/ 3 h 263"/>
                  <a:gd name="T14" fmla="*/ 363 w 368"/>
                  <a:gd name="T15" fmla="*/ 2 h 263"/>
                  <a:gd name="T16" fmla="*/ 365 w 368"/>
                  <a:gd name="T17" fmla="*/ 1 h 263"/>
                  <a:gd name="T18" fmla="*/ 366 w 368"/>
                  <a:gd name="T19" fmla="*/ 0 h 263"/>
                  <a:gd name="T20" fmla="*/ 368 w 368"/>
                  <a:gd name="T21" fmla="*/ 0 h 263"/>
                  <a:gd name="T22" fmla="*/ 284 w 368"/>
                  <a:gd name="T23" fmla="*/ 62 h 263"/>
                  <a:gd name="T24" fmla="*/ 8 w 368"/>
                  <a:gd name="T25" fmla="*/ 263 h 263"/>
                  <a:gd name="T26" fmla="*/ 6 w 368"/>
                  <a:gd name="T27" fmla="*/ 262 h 263"/>
                  <a:gd name="T28" fmla="*/ 6 w 368"/>
                  <a:gd name="T29" fmla="*/ 262 h 263"/>
                  <a:gd name="T30" fmla="*/ 5 w 368"/>
                  <a:gd name="T31" fmla="*/ 262 h 263"/>
                  <a:gd name="T32" fmla="*/ 5 w 368"/>
                  <a:gd name="T33" fmla="*/ 261 h 263"/>
                  <a:gd name="T34" fmla="*/ 3 w 368"/>
                  <a:gd name="T35" fmla="*/ 261 h 263"/>
                  <a:gd name="T36" fmla="*/ 2 w 368"/>
                  <a:gd name="T37" fmla="*/ 261 h 263"/>
                  <a:gd name="T38" fmla="*/ 0 w 368"/>
                  <a:gd name="T39" fmla="*/ 259 h 263"/>
                  <a:gd name="T40" fmla="*/ 0 w 368"/>
                  <a:gd name="T41" fmla="*/ 259 h 263"/>
                  <a:gd name="T42" fmla="*/ 159 w 368"/>
                  <a:gd name="T43" fmla="*/ 143 h 263"/>
                  <a:gd name="T44" fmla="*/ 159 w 368"/>
                  <a:gd name="T45" fmla="*/ 143 h 263"/>
                  <a:gd name="T46" fmla="*/ 159 w 368"/>
                  <a:gd name="T47" fmla="*/ 143 h 263"/>
                  <a:gd name="T48" fmla="*/ 159 w 368"/>
                  <a:gd name="T49" fmla="*/ 143 h 263"/>
                  <a:gd name="T50" fmla="*/ 159 w 368"/>
                  <a:gd name="T51" fmla="*/ 143 h 263"/>
                  <a:gd name="T52" fmla="*/ 159 w 368"/>
                  <a:gd name="T53" fmla="*/ 143 h 263"/>
                  <a:gd name="T54" fmla="*/ 160 w 368"/>
                  <a:gd name="T55" fmla="*/ 143 h 263"/>
                  <a:gd name="T56" fmla="*/ 160 w 368"/>
                  <a:gd name="T57" fmla="*/ 143 h 263"/>
                  <a:gd name="T58" fmla="*/ 160 w 368"/>
                  <a:gd name="T59" fmla="*/ 143 h 263"/>
                  <a:gd name="T60" fmla="*/ 175 w 368"/>
                  <a:gd name="T61" fmla="*/ 133 h 263"/>
                  <a:gd name="T62" fmla="*/ 190 w 368"/>
                  <a:gd name="T63" fmla="*/ 122 h 263"/>
                  <a:gd name="T64" fmla="*/ 207 w 368"/>
                  <a:gd name="T65" fmla="*/ 113 h 263"/>
                  <a:gd name="T66" fmla="*/ 222 w 368"/>
                  <a:gd name="T67" fmla="*/ 103 h 263"/>
                  <a:gd name="T68" fmla="*/ 237 w 368"/>
                  <a:gd name="T69" fmla="*/ 93 h 263"/>
                  <a:gd name="T70" fmla="*/ 253 w 368"/>
                  <a:gd name="T71" fmla="*/ 82 h 263"/>
                  <a:gd name="T72" fmla="*/ 269 w 368"/>
                  <a:gd name="T73" fmla="*/ 72 h 263"/>
                  <a:gd name="T74" fmla="*/ 284 w 368"/>
                  <a:gd name="T75" fmla="*/ 62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8" h="263">
                    <a:moveTo>
                      <a:pt x="368" y="0"/>
                    </a:moveTo>
                    <a:lnTo>
                      <a:pt x="353" y="10"/>
                    </a:lnTo>
                    <a:lnTo>
                      <a:pt x="354" y="9"/>
                    </a:lnTo>
                    <a:lnTo>
                      <a:pt x="356" y="7"/>
                    </a:lnTo>
                    <a:lnTo>
                      <a:pt x="359" y="6"/>
                    </a:lnTo>
                    <a:lnTo>
                      <a:pt x="360" y="5"/>
                    </a:lnTo>
                    <a:lnTo>
                      <a:pt x="362" y="3"/>
                    </a:lnTo>
                    <a:lnTo>
                      <a:pt x="363" y="2"/>
                    </a:lnTo>
                    <a:lnTo>
                      <a:pt x="365" y="1"/>
                    </a:lnTo>
                    <a:lnTo>
                      <a:pt x="366" y="0"/>
                    </a:lnTo>
                    <a:lnTo>
                      <a:pt x="368" y="0"/>
                    </a:lnTo>
                    <a:close/>
                    <a:moveTo>
                      <a:pt x="284" y="62"/>
                    </a:moveTo>
                    <a:lnTo>
                      <a:pt x="8" y="263"/>
                    </a:lnTo>
                    <a:lnTo>
                      <a:pt x="6" y="262"/>
                    </a:lnTo>
                    <a:lnTo>
                      <a:pt x="6" y="262"/>
                    </a:lnTo>
                    <a:lnTo>
                      <a:pt x="5" y="262"/>
                    </a:lnTo>
                    <a:lnTo>
                      <a:pt x="5" y="261"/>
                    </a:lnTo>
                    <a:lnTo>
                      <a:pt x="3" y="261"/>
                    </a:lnTo>
                    <a:lnTo>
                      <a:pt x="2" y="261"/>
                    </a:lnTo>
                    <a:lnTo>
                      <a:pt x="0" y="259"/>
                    </a:lnTo>
                    <a:lnTo>
                      <a:pt x="0" y="259"/>
                    </a:lnTo>
                    <a:lnTo>
                      <a:pt x="159" y="143"/>
                    </a:lnTo>
                    <a:lnTo>
                      <a:pt x="159" y="143"/>
                    </a:lnTo>
                    <a:lnTo>
                      <a:pt x="159" y="143"/>
                    </a:lnTo>
                    <a:lnTo>
                      <a:pt x="159" y="143"/>
                    </a:lnTo>
                    <a:lnTo>
                      <a:pt x="159" y="143"/>
                    </a:lnTo>
                    <a:lnTo>
                      <a:pt x="159" y="143"/>
                    </a:lnTo>
                    <a:lnTo>
                      <a:pt x="160" y="143"/>
                    </a:lnTo>
                    <a:lnTo>
                      <a:pt x="160" y="143"/>
                    </a:lnTo>
                    <a:lnTo>
                      <a:pt x="160" y="143"/>
                    </a:lnTo>
                    <a:lnTo>
                      <a:pt x="175" y="133"/>
                    </a:lnTo>
                    <a:lnTo>
                      <a:pt x="190" y="122"/>
                    </a:lnTo>
                    <a:lnTo>
                      <a:pt x="207" y="113"/>
                    </a:lnTo>
                    <a:lnTo>
                      <a:pt x="222" y="103"/>
                    </a:lnTo>
                    <a:lnTo>
                      <a:pt x="237" y="93"/>
                    </a:lnTo>
                    <a:lnTo>
                      <a:pt x="253" y="82"/>
                    </a:lnTo>
                    <a:lnTo>
                      <a:pt x="269" y="72"/>
                    </a:lnTo>
                    <a:lnTo>
                      <a:pt x="284" y="62"/>
                    </a:lnTo>
                    <a:close/>
                  </a:path>
                </a:pathLst>
              </a:custGeom>
              <a:solidFill>
                <a:srgbClr val="80B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69" name="Freeform 269"/>
              <p:cNvSpPr>
                <a:spLocks/>
              </p:cNvSpPr>
              <p:nvPr/>
            </p:nvSpPr>
            <p:spPr bwMode="auto">
              <a:xfrm>
                <a:off x="1860" y="3408"/>
                <a:ext cx="160" cy="116"/>
              </a:xfrm>
              <a:custGeom>
                <a:avLst/>
                <a:gdLst>
                  <a:gd name="T0" fmla="*/ 160 w 160"/>
                  <a:gd name="T1" fmla="*/ 0 h 116"/>
                  <a:gd name="T2" fmla="*/ 1 w 160"/>
                  <a:gd name="T3" fmla="*/ 116 h 116"/>
                  <a:gd name="T4" fmla="*/ 1 w 160"/>
                  <a:gd name="T5" fmla="*/ 116 h 116"/>
                  <a:gd name="T6" fmla="*/ 1 w 160"/>
                  <a:gd name="T7" fmla="*/ 116 h 116"/>
                  <a:gd name="T8" fmla="*/ 0 w 160"/>
                  <a:gd name="T9" fmla="*/ 116 h 116"/>
                  <a:gd name="T10" fmla="*/ 0 w 160"/>
                  <a:gd name="T11" fmla="*/ 116 h 116"/>
                  <a:gd name="T12" fmla="*/ 0 w 160"/>
                  <a:gd name="T13" fmla="*/ 116 h 116"/>
                  <a:gd name="T14" fmla="*/ 0 w 160"/>
                  <a:gd name="T15" fmla="*/ 116 h 116"/>
                  <a:gd name="T16" fmla="*/ 0 w 160"/>
                  <a:gd name="T17" fmla="*/ 116 h 116"/>
                  <a:gd name="T18" fmla="*/ 0 w 160"/>
                  <a:gd name="T19" fmla="*/ 116 h 116"/>
                  <a:gd name="T20" fmla="*/ 10 w 160"/>
                  <a:gd name="T21" fmla="*/ 106 h 116"/>
                  <a:gd name="T22" fmla="*/ 22 w 160"/>
                  <a:gd name="T23" fmla="*/ 97 h 116"/>
                  <a:gd name="T24" fmla="*/ 33 w 160"/>
                  <a:gd name="T25" fmla="*/ 88 h 116"/>
                  <a:gd name="T26" fmla="*/ 45 w 160"/>
                  <a:gd name="T27" fmla="*/ 80 h 116"/>
                  <a:gd name="T28" fmla="*/ 56 w 160"/>
                  <a:gd name="T29" fmla="*/ 71 h 116"/>
                  <a:gd name="T30" fmla="*/ 68 w 160"/>
                  <a:gd name="T31" fmla="*/ 63 h 116"/>
                  <a:gd name="T32" fmla="*/ 78 w 160"/>
                  <a:gd name="T33" fmla="*/ 56 h 116"/>
                  <a:gd name="T34" fmla="*/ 89 w 160"/>
                  <a:gd name="T35" fmla="*/ 47 h 116"/>
                  <a:gd name="T36" fmla="*/ 98 w 160"/>
                  <a:gd name="T37" fmla="*/ 41 h 116"/>
                  <a:gd name="T38" fmla="*/ 107 w 160"/>
                  <a:gd name="T39" fmla="*/ 36 h 116"/>
                  <a:gd name="T40" fmla="*/ 116 w 160"/>
                  <a:gd name="T41" fmla="*/ 30 h 116"/>
                  <a:gd name="T42" fmla="*/ 123 w 160"/>
                  <a:gd name="T43" fmla="*/ 23 h 116"/>
                  <a:gd name="T44" fmla="*/ 132 w 160"/>
                  <a:gd name="T45" fmla="*/ 17 h 116"/>
                  <a:gd name="T46" fmla="*/ 140 w 160"/>
                  <a:gd name="T47" fmla="*/ 10 h 116"/>
                  <a:gd name="T48" fmla="*/ 149 w 160"/>
                  <a:gd name="T49" fmla="*/ 5 h 116"/>
                  <a:gd name="T50" fmla="*/ 160 w 160"/>
                  <a:gd name="T5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0" h="116">
                    <a:moveTo>
                      <a:pt x="160" y="0"/>
                    </a:moveTo>
                    <a:lnTo>
                      <a:pt x="1" y="116"/>
                    </a:lnTo>
                    <a:lnTo>
                      <a:pt x="1" y="116"/>
                    </a:lnTo>
                    <a:lnTo>
                      <a:pt x="1" y="116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10" y="106"/>
                    </a:lnTo>
                    <a:lnTo>
                      <a:pt x="22" y="97"/>
                    </a:lnTo>
                    <a:lnTo>
                      <a:pt x="33" y="88"/>
                    </a:lnTo>
                    <a:lnTo>
                      <a:pt x="45" y="80"/>
                    </a:lnTo>
                    <a:lnTo>
                      <a:pt x="56" y="71"/>
                    </a:lnTo>
                    <a:lnTo>
                      <a:pt x="68" y="63"/>
                    </a:lnTo>
                    <a:lnTo>
                      <a:pt x="78" y="56"/>
                    </a:lnTo>
                    <a:lnTo>
                      <a:pt x="89" y="47"/>
                    </a:lnTo>
                    <a:lnTo>
                      <a:pt x="98" y="41"/>
                    </a:lnTo>
                    <a:lnTo>
                      <a:pt x="107" y="36"/>
                    </a:lnTo>
                    <a:lnTo>
                      <a:pt x="116" y="30"/>
                    </a:lnTo>
                    <a:lnTo>
                      <a:pt x="123" y="23"/>
                    </a:lnTo>
                    <a:lnTo>
                      <a:pt x="132" y="17"/>
                    </a:lnTo>
                    <a:lnTo>
                      <a:pt x="140" y="10"/>
                    </a:lnTo>
                    <a:lnTo>
                      <a:pt x="149" y="5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rgbClr val="669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70" name="Freeform 270"/>
              <p:cNvSpPr>
                <a:spLocks/>
              </p:cNvSpPr>
              <p:nvPr/>
            </p:nvSpPr>
            <p:spPr bwMode="auto">
              <a:xfrm>
                <a:off x="935" y="3051"/>
                <a:ext cx="6" cy="14"/>
              </a:xfrm>
              <a:custGeom>
                <a:avLst/>
                <a:gdLst>
                  <a:gd name="T0" fmla="*/ 6 w 6"/>
                  <a:gd name="T1" fmla="*/ 14 h 14"/>
                  <a:gd name="T2" fmla="*/ 4 w 6"/>
                  <a:gd name="T3" fmla="*/ 13 h 14"/>
                  <a:gd name="T4" fmla="*/ 3 w 6"/>
                  <a:gd name="T5" fmla="*/ 12 h 14"/>
                  <a:gd name="T6" fmla="*/ 1 w 6"/>
                  <a:gd name="T7" fmla="*/ 11 h 14"/>
                  <a:gd name="T8" fmla="*/ 1 w 6"/>
                  <a:gd name="T9" fmla="*/ 9 h 14"/>
                  <a:gd name="T10" fmla="*/ 0 w 6"/>
                  <a:gd name="T11" fmla="*/ 7 h 14"/>
                  <a:gd name="T12" fmla="*/ 0 w 6"/>
                  <a:gd name="T13" fmla="*/ 4 h 14"/>
                  <a:gd name="T14" fmla="*/ 0 w 6"/>
                  <a:gd name="T15" fmla="*/ 2 h 14"/>
                  <a:gd name="T16" fmla="*/ 0 w 6"/>
                  <a:gd name="T17" fmla="*/ 0 h 14"/>
                  <a:gd name="T18" fmla="*/ 1 w 6"/>
                  <a:gd name="T19" fmla="*/ 2 h 14"/>
                  <a:gd name="T20" fmla="*/ 3 w 6"/>
                  <a:gd name="T21" fmla="*/ 3 h 14"/>
                  <a:gd name="T22" fmla="*/ 4 w 6"/>
                  <a:gd name="T23" fmla="*/ 5 h 14"/>
                  <a:gd name="T24" fmla="*/ 4 w 6"/>
                  <a:gd name="T25" fmla="*/ 7 h 14"/>
                  <a:gd name="T26" fmla="*/ 6 w 6"/>
                  <a:gd name="T27" fmla="*/ 8 h 14"/>
                  <a:gd name="T28" fmla="*/ 6 w 6"/>
                  <a:gd name="T29" fmla="*/ 11 h 14"/>
                  <a:gd name="T30" fmla="*/ 6 w 6"/>
                  <a:gd name="T31" fmla="*/ 12 h 14"/>
                  <a:gd name="T32" fmla="*/ 6 w 6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14">
                    <a:moveTo>
                      <a:pt x="6" y="14"/>
                    </a:moveTo>
                    <a:lnTo>
                      <a:pt x="4" y="13"/>
                    </a:lnTo>
                    <a:lnTo>
                      <a:pt x="3" y="12"/>
                    </a:lnTo>
                    <a:lnTo>
                      <a:pt x="1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6" y="8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6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71" name="Freeform 271"/>
              <p:cNvSpPr>
                <a:spLocks/>
              </p:cNvSpPr>
              <p:nvPr/>
            </p:nvSpPr>
            <p:spPr bwMode="auto">
              <a:xfrm>
                <a:off x="941" y="3071"/>
                <a:ext cx="273" cy="534"/>
              </a:xfrm>
              <a:custGeom>
                <a:avLst/>
                <a:gdLst>
                  <a:gd name="T0" fmla="*/ 19 w 273"/>
                  <a:gd name="T1" fmla="*/ 26 h 534"/>
                  <a:gd name="T2" fmla="*/ 45 w 273"/>
                  <a:gd name="T3" fmla="*/ 77 h 534"/>
                  <a:gd name="T4" fmla="*/ 71 w 273"/>
                  <a:gd name="T5" fmla="*/ 129 h 534"/>
                  <a:gd name="T6" fmla="*/ 98 w 273"/>
                  <a:gd name="T7" fmla="*/ 181 h 534"/>
                  <a:gd name="T8" fmla="*/ 113 w 273"/>
                  <a:gd name="T9" fmla="*/ 217 h 534"/>
                  <a:gd name="T10" fmla="*/ 119 w 273"/>
                  <a:gd name="T11" fmla="*/ 234 h 534"/>
                  <a:gd name="T12" fmla="*/ 131 w 273"/>
                  <a:gd name="T13" fmla="*/ 250 h 534"/>
                  <a:gd name="T14" fmla="*/ 138 w 273"/>
                  <a:gd name="T15" fmla="*/ 267 h 534"/>
                  <a:gd name="T16" fmla="*/ 158 w 273"/>
                  <a:gd name="T17" fmla="*/ 300 h 534"/>
                  <a:gd name="T18" fmla="*/ 188 w 273"/>
                  <a:gd name="T19" fmla="*/ 350 h 534"/>
                  <a:gd name="T20" fmla="*/ 217 w 273"/>
                  <a:gd name="T21" fmla="*/ 403 h 534"/>
                  <a:gd name="T22" fmla="*/ 248 w 273"/>
                  <a:gd name="T23" fmla="*/ 452 h 534"/>
                  <a:gd name="T24" fmla="*/ 267 w 273"/>
                  <a:gd name="T25" fmla="*/ 478 h 534"/>
                  <a:gd name="T26" fmla="*/ 268 w 273"/>
                  <a:gd name="T27" fmla="*/ 481 h 534"/>
                  <a:gd name="T28" fmla="*/ 270 w 273"/>
                  <a:gd name="T29" fmla="*/ 484 h 534"/>
                  <a:gd name="T30" fmla="*/ 273 w 273"/>
                  <a:gd name="T31" fmla="*/ 488 h 534"/>
                  <a:gd name="T32" fmla="*/ 254 w 273"/>
                  <a:gd name="T33" fmla="*/ 499 h 534"/>
                  <a:gd name="T34" fmla="*/ 215 w 273"/>
                  <a:gd name="T35" fmla="*/ 508 h 534"/>
                  <a:gd name="T36" fmla="*/ 173 w 273"/>
                  <a:gd name="T37" fmla="*/ 515 h 534"/>
                  <a:gd name="T38" fmla="*/ 134 w 273"/>
                  <a:gd name="T39" fmla="*/ 526 h 534"/>
                  <a:gd name="T40" fmla="*/ 101 w 273"/>
                  <a:gd name="T41" fmla="*/ 534 h 534"/>
                  <a:gd name="T42" fmla="*/ 96 w 273"/>
                  <a:gd name="T43" fmla="*/ 491 h 534"/>
                  <a:gd name="T44" fmla="*/ 92 w 273"/>
                  <a:gd name="T45" fmla="*/ 446 h 534"/>
                  <a:gd name="T46" fmla="*/ 89 w 273"/>
                  <a:gd name="T47" fmla="*/ 400 h 534"/>
                  <a:gd name="T48" fmla="*/ 89 w 273"/>
                  <a:gd name="T49" fmla="*/ 356 h 534"/>
                  <a:gd name="T50" fmla="*/ 87 w 273"/>
                  <a:gd name="T51" fmla="*/ 344 h 534"/>
                  <a:gd name="T52" fmla="*/ 84 w 273"/>
                  <a:gd name="T53" fmla="*/ 333 h 534"/>
                  <a:gd name="T54" fmla="*/ 83 w 273"/>
                  <a:gd name="T55" fmla="*/ 322 h 534"/>
                  <a:gd name="T56" fmla="*/ 84 w 273"/>
                  <a:gd name="T57" fmla="*/ 310 h 534"/>
                  <a:gd name="T58" fmla="*/ 81 w 273"/>
                  <a:gd name="T59" fmla="*/ 306 h 534"/>
                  <a:gd name="T60" fmla="*/ 83 w 273"/>
                  <a:gd name="T61" fmla="*/ 300 h 534"/>
                  <a:gd name="T62" fmla="*/ 83 w 273"/>
                  <a:gd name="T63" fmla="*/ 293 h 534"/>
                  <a:gd name="T64" fmla="*/ 80 w 273"/>
                  <a:gd name="T65" fmla="*/ 287 h 534"/>
                  <a:gd name="T66" fmla="*/ 78 w 273"/>
                  <a:gd name="T67" fmla="*/ 275 h 534"/>
                  <a:gd name="T68" fmla="*/ 66 w 273"/>
                  <a:gd name="T69" fmla="*/ 227 h 534"/>
                  <a:gd name="T70" fmla="*/ 50 w 273"/>
                  <a:gd name="T71" fmla="*/ 179 h 534"/>
                  <a:gd name="T72" fmla="*/ 33 w 273"/>
                  <a:gd name="T73" fmla="*/ 133 h 534"/>
                  <a:gd name="T74" fmla="*/ 22 w 273"/>
                  <a:gd name="T75" fmla="*/ 85 h 534"/>
                  <a:gd name="T76" fmla="*/ 16 w 273"/>
                  <a:gd name="T77" fmla="*/ 63 h 534"/>
                  <a:gd name="T78" fmla="*/ 10 w 273"/>
                  <a:gd name="T79" fmla="*/ 42 h 534"/>
                  <a:gd name="T80" fmla="*/ 4 w 273"/>
                  <a:gd name="T81" fmla="*/ 22 h 534"/>
                  <a:gd name="T82" fmla="*/ 0 w 273"/>
                  <a:gd name="T83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73" h="534">
                    <a:moveTo>
                      <a:pt x="6" y="0"/>
                    </a:moveTo>
                    <a:lnTo>
                      <a:pt x="19" y="26"/>
                    </a:lnTo>
                    <a:lnTo>
                      <a:pt x="33" y="51"/>
                    </a:lnTo>
                    <a:lnTo>
                      <a:pt x="45" y="77"/>
                    </a:lnTo>
                    <a:lnTo>
                      <a:pt x="57" y="103"/>
                    </a:lnTo>
                    <a:lnTo>
                      <a:pt x="71" y="129"/>
                    </a:lnTo>
                    <a:lnTo>
                      <a:pt x="84" y="155"/>
                    </a:lnTo>
                    <a:lnTo>
                      <a:pt x="98" y="181"/>
                    </a:lnTo>
                    <a:lnTo>
                      <a:pt x="113" y="206"/>
                    </a:lnTo>
                    <a:lnTo>
                      <a:pt x="113" y="217"/>
                    </a:lnTo>
                    <a:lnTo>
                      <a:pt x="116" y="226"/>
                    </a:lnTo>
                    <a:lnTo>
                      <a:pt x="119" y="234"/>
                    </a:lnTo>
                    <a:lnTo>
                      <a:pt x="125" y="243"/>
                    </a:lnTo>
                    <a:lnTo>
                      <a:pt x="131" y="250"/>
                    </a:lnTo>
                    <a:lnTo>
                      <a:pt x="135" y="258"/>
                    </a:lnTo>
                    <a:lnTo>
                      <a:pt x="138" y="267"/>
                    </a:lnTo>
                    <a:lnTo>
                      <a:pt x="140" y="275"/>
                    </a:lnTo>
                    <a:lnTo>
                      <a:pt x="158" y="300"/>
                    </a:lnTo>
                    <a:lnTo>
                      <a:pt x="173" y="324"/>
                    </a:lnTo>
                    <a:lnTo>
                      <a:pt x="188" y="350"/>
                    </a:lnTo>
                    <a:lnTo>
                      <a:pt x="202" y="377"/>
                    </a:lnTo>
                    <a:lnTo>
                      <a:pt x="217" y="403"/>
                    </a:lnTo>
                    <a:lnTo>
                      <a:pt x="232" y="428"/>
                    </a:lnTo>
                    <a:lnTo>
                      <a:pt x="248" y="452"/>
                    </a:lnTo>
                    <a:lnTo>
                      <a:pt x="267" y="475"/>
                    </a:lnTo>
                    <a:lnTo>
                      <a:pt x="267" y="478"/>
                    </a:lnTo>
                    <a:lnTo>
                      <a:pt x="267" y="479"/>
                    </a:lnTo>
                    <a:lnTo>
                      <a:pt x="268" y="481"/>
                    </a:lnTo>
                    <a:lnTo>
                      <a:pt x="268" y="483"/>
                    </a:lnTo>
                    <a:lnTo>
                      <a:pt x="270" y="484"/>
                    </a:lnTo>
                    <a:lnTo>
                      <a:pt x="271" y="486"/>
                    </a:lnTo>
                    <a:lnTo>
                      <a:pt x="273" y="488"/>
                    </a:lnTo>
                    <a:lnTo>
                      <a:pt x="273" y="490"/>
                    </a:lnTo>
                    <a:lnTo>
                      <a:pt x="254" y="499"/>
                    </a:lnTo>
                    <a:lnTo>
                      <a:pt x="235" y="504"/>
                    </a:lnTo>
                    <a:lnTo>
                      <a:pt x="215" y="508"/>
                    </a:lnTo>
                    <a:lnTo>
                      <a:pt x="194" y="512"/>
                    </a:lnTo>
                    <a:lnTo>
                      <a:pt x="173" y="515"/>
                    </a:lnTo>
                    <a:lnTo>
                      <a:pt x="154" y="519"/>
                    </a:lnTo>
                    <a:lnTo>
                      <a:pt x="134" y="526"/>
                    </a:lnTo>
                    <a:lnTo>
                      <a:pt x="114" y="534"/>
                    </a:lnTo>
                    <a:lnTo>
                      <a:pt x="101" y="534"/>
                    </a:lnTo>
                    <a:lnTo>
                      <a:pt x="98" y="513"/>
                    </a:lnTo>
                    <a:lnTo>
                      <a:pt x="96" y="491"/>
                    </a:lnTo>
                    <a:lnTo>
                      <a:pt x="93" y="468"/>
                    </a:lnTo>
                    <a:lnTo>
                      <a:pt x="92" y="446"/>
                    </a:lnTo>
                    <a:lnTo>
                      <a:pt x="90" y="422"/>
                    </a:lnTo>
                    <a:lnTo>
                      <a:pt x="89" y="400"/>
                    </a:lnTo>
                    <a:lnTo>
                      <a:pt x="89" y="378"/>
                    </a:lnTo>
                    <a:lnTo>
                      <a:pt x="89" y="356"/>
                    </a:lnTo>
                    <a:lnTo>
                      <a:pt x="89" y="350"/>
                    </a:lnTo>
                    <a:lnTo>
                      <a:pt x="87" y="344"/>
                    </a:lnTo>
                    <a:lnTo>
                      <a:pt x="86" y="338"/>
                    </a:lnTo>
                    <a:lnTo>
                      <a:pt x="84" y="333"/>
                    </a:lnTo>
                    <a:lnTo>
                      <a:pt x="84" y="327"/>
                    </a:lnTo>
                    <a:lnTo>
                      <a:pt x="83" y="322"/>
                    </a:lnTo>
                    <a:lnTo>
                      <a:pt x="83" y="316"/>
                    </a:lnTo>
                    <a:lnTo>
                      <a:pt x="84" y="310"/>
                    </a:lnTo>
                    <a:lnTo>
                      <a:pt x="80" y="310"/>
                    </a:lnTo>
                    <a:lnTo>
                      <a:pt x="81" y="306"/>
                    </a:lnTo>
                    <a:lnTo>
                      <a:pt x="83" y="302"/>
                    </a:lnTo>
                    <a:lnTo>
                      <a:pt x="83" y="300"/>
                    </a:lnTo>
                    <a:lnTo>
                      <a:pt x="83" y="296"/>
                    </a:lnTo>
                    <a:lnTo>
                      <a:pt x="83" y="293"/>
                    </a:lnTo>
                    <a:lnTo>
                      <a:pt x="81" y="289"/>
                    </a:lnTo>
                    <a:lnTo>
                      <a:pt x="80" y="287"/>
                    </a:lnTo>
                    <a:lnTo>
                      <a:pt x="78" y="283"/>
                    </a:lnTo>
                    <a:lnTo>
                      <a:pt x="78" y="275"/>
                    </a:lnTo>
                    <a:lnTo>
                      <a:pt x="74" y="250"/>
                    </a:lnTo>
                    <a:lnTo>
                      <a:pt x="66" y="227"/>
                    </a:lnTo>
                    <a:lnTo>
                      <a:pt x="57" y="203"/>
                    </a:lnTo>
                    <a:lnTo>
                      <a:pt x="50" y="179"/>
                    </a:lnTo>
                    <a:lnTo>
                      <a:pt x="41" y="156"/>
                    </a:lnTo>
                    <a:lnTo>
                      <a:pt x="33" y="133"/>
                    </a:lnTo>
                    <a:lnTo>
                      <a:pt x="27" y="110"/>
                    </a:lnTo>
                    <a:lnTo>
                      <a:pt x="22" y="85"/>
                    </a:lnTo>
                    <a:lnTo>
                      <a:pt x="19" y="75"/>
                    </a:lnTo>
                    <a:lnTo>
                      <a:pt x="16" y="63"/>
                    </a:lnTo>
                    <a:lnTo>
                      <a:pt x="13" y="53"/>
                    </a:lnTo>
                    <a:lnTo>
                      <a:pt x="10" y="42"/>
                    </a:lnTo>
                    <a:lnTo>
                      <a:pt x="7" y="33"/>
                    </a:lnTo>
                    <a:lnTo>
                      <a:pt x="4" y="22"/>
                    </a:lnTo>
                    <a:lnTo>
                      <a:pt x="1" y="11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99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72" name="Freeform 272"/>
              <p:cNvSpPr>
                <a:spLocks/>
              </p:cNvSpPr>
              <p:nvPr/>
            </p:nvSpPr>
            <p:spPr bwMode="auto">
              <a:xfrm>
                <a:off x="1898" y="3651"/>
                <a:ext cx="28" cy="21"/>
              </a:xfrm>
              <a:custGeom>
                <a:avLst/>
                <a:gdLst>
                  <a:gd name="T0" fmla="*/ 0 w 28"/>
                  <a:gd name="T1" fmla="*/ 21 h 21"/>
                  <a:gd name="T2" fmla="*/ 28 w 28"/>
                  <a:gd name="T3" fmla="*/ 0 h 21"/>
                  <a:gd name="T4" fmla="*/ 28 w 28"/>
                  <a:gd name="T5" fmla="*/ 1 h 21"/>
                  <a:gd name="T6" fmla="*/ 28 w 28"/>
                  <a:gd name="T7" fmla="*/ 1 h 21"/>
                  <a:gd name="T8" fmla="*/ 28 w 28"/>
                  <a:gd name="T9" fmla="*/ 1 h 21"/>
                  <a:gd name="T10" fmla="*/ 28 w 28"/>
                  <a:gd name="T11" fmla="*/ 3 h 21"/>
                  <a:gd name="T12" fmla="*/ 28 w 28"/>
                  <a:gd name="T13" fmla="*/ 3 h 21"/>
                  <a:gd name="T14" fmla="*/ 28 w 28"/>
                  <a:gd name="T15" fmla="*/ 3 h 21"/>
                  <a:gd name="T16" fmla="*/ 28 w 28"/>
                  <a:gd name="T17" fmla="*/ 3 h 21"/>
                  <a:gd name="T18" fmla="*/ 28 w 28"/>
                  <a:gd name="T19" fmla="*/ 4 h 21"/>
                  <a:gd name="T20" fmla="*/ 25 w 28"/>
                  <a:gd name="T21" fmla="*/ 7 h 21"/>
                  <a:gd name="T22" fmla="*/ 22 w 28"/>
                  <a:gd name="T23" fmla="*/ 10 h 21"/>
                  <a:gd name="T24" fmla="*/ 19 w 28"/>
                  <a:gd name="T25" fmla="*/ 13 h 21"/>
                  <a:gd name="T26" fmla="*/ 16 w 28"/>
                  <a:gd name="T27" fmla="*/ 17 h 21"/>
                  <a:gd name="T28" fmla="*/ 13 w 28"/>
                  <a:gd name="T29" fmla="*/ 19 h 21"/>
                  <a:gd name="T30" fmla="*/ 10 w 28"/>
                  <a:gd name="T31" fmla="*/ 21 h 21"/>
                  <a:gd name="T32" fmla="*/ 6 w 28"/>
                  <a:gd name="T33" fmla="*/ 21 h 21"/>
                  <a:gd name="T34" fmla="*/ 0 w 28"/>
                  <a:gd name="T3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" h="21">
                    <a:moveTo>
                      <a:pt x="0" y="21"/>
                    </a:moveTo>
                    <a:lnTo>
                      <a:pt x="28" y="0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8" y="4"/>
                    </a:lnTo>
                    <a:lnTo>
                      <a:pt x="25" y="7"/>
                    </a:lnTo>
                    <a:lnTo>
                      <a:pt x="22" y="10"/>
                    </a:lnTo>
                    <a:lnTo>
                      <a:pt x="19" y="13"/>
                    </a:lnTo>
                    <a:lnTo>
                      <a:pt x="16" y="17"/>
                    </a:lnTo>
                    <a:lnTo>
                      <a:pt x="13" y="19"/>
                    </a:lnTo>
                    <a:lnTo>
                      <a:pt x="10" y="21"/>
                    </a:lnTo>
                    <a:lnTo>
                      <a:pt x="6" y="21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669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73" name="Freeform 273"/>
              <p:cNvSpPr>
                <a:spLocks/>
              </p:cNvSpPr>
              <p:nvPr/>
            </p:nvSpPr>
            <p:spPr bwMode="auto">
              <a:xfrm>
                <a:off x="1887" y="3638"/>
                <a:ext cx="39" cy="34"/>
              </a:xfrm>
              <a:custGeom>
                <a:avLst/>
                <a:gdLst>
                  <a:gd name="T0" fmla="*/ 39 w 39"/>
                  <a:gd name="T1" fmla="*/ 13 h 34"/>
                  <a:gd name="T2" fmla="*/ 11 w 39"/>
                  <a:gd name="T3" fmla="*/ 34 h 34"/>
                  <a:gd name="T4" fmla="*/ 11 w 39"/>
                  <a:gd name="T5" fmla="*/ 34 h 34"/>
                  <a:gd name="T6" fmla="*/ 11 w 39"/>
                  <a:gd name="T7" fmla="*/ 34 h 34"/>
                  <a:gd name="T8" fmla="*/ 11 w 39"/>
                  <a:gd name="T9" fmla="*/ 34 h 34"/>
                  <a:gd name="T10" fmla="*/ 11 w 39"/>
                  <a:gd name="T11" fmla="*/ 34 h 34"/>
                  <a:gd name="T12" fmla="*/ 11 w 39"/>
                  <a:gd name="T13" fmla="*/ 34 h 34"/>
                  <a:gd name="T14" fmla="*/ 11 w 39"/>
                  <a:gd name="T15" fmla="*/ 34 h 34"/>
                  <a:gd name="T16" fmla="*/ 11 w 39"/>
                  <a:gd name="T17" fmla="*/ 34 h 34"/>
                  <a:gd name="T18" fmla="*/ 11 w 39"/>
                  <a:gd name="T19" fmla="*/ 34 h 34"/>
                  <a:gd name="T20" fmla="*/ 9 w 39"/>
                  <a:gd name="T21" fmla="*/ 34 h 34"/>
                  <a:gd name="T22" fmla="*/ 8 w 39"/>
                  <a:gd name="T23" fmla="*/ 32 h 34"/>
                  <a:gd name="T24" fmla="*/ 6 w 39"/>
                  <a:gd name="T25" fmla="*/ 32 h 34"/>
                  <a:gd name="T26" fmla="*/ 4 w 39"/>
                  <a:gd name="T27" fmla="*/ 31 h 34"/>
                  <a:gd name="T28" fmla="*/ 3 w 39"/>
                  <a:gd name="T29" fmla="*/ 31 h 34"/>
                  <a:gd name="T30" fmla="*/ 1 w 39"/>
                  <a:gd name="T31" fmla="*/ 30 h 34"/>
                  <a:gd name="T32" fmla="*/ 1 w 39"/>
                  <a:gd name="T33" fmla="*/ 29 h 34"/>
                  <a:gd name="T34" fmla="*/ 0 w 39"/>
                  <a:gd name="T35" fmla="*/ 29 h 34"/>
                  <a:gd name="T36" fmla="*/ 39 w 39"/>
                  <a:gd name="T37" fmla="*/ 0 h 34"/>
                  <a:gd name="T38" fmla="*/ 39 w 39"/>
                  <a:gd name="T39" fmla="*/ 1 h 34"/>
                  <a:gd name="T40" fmla="*/ 39 w 39"/>
                  <a:gd name="T41" fmla="*/ 4 h 34"/>
                  <a:gd name="T42" fmla="*/ 39 w 39"/>
                  <a:gd name="T43" fmla="*/ 5 h 34"/>
                  <a:gd name="T44" fmla="*/ 39 w 39"/>
                  <a:gd name="T45" fmla="*/ 7 h 34"/>
                  <a:gd name="T46" fmla="*/ 39 w 39"/>
                  <a:gd name="T47" fmla="*/ 8 h 34"/>
                  <a:gd name="T48" fmla="*/ 39 w 39"/>
                  <a:gd name="T49" fmla="*/ 11 h 34"/>
                  <a:gd name="T50" fmla="*/ 39 w 39"/>
                  <a:gd name="T51" fmla="*/ 12 h 34"/>
                  <a:gd name="T52" fmla="*/ 39 w 39"/>
                  <a:gd name="T53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9" h="34">
                    <a:moveTo>
                      <a:pt x="39" y="13"/>
                    </a:moveTo>
                    <a:lnTo>
                      <a:pt x="11" y="34"/>
                    </a:lnTo>
                    <a:lnTo>
                      <a:pt x="11" y="34"/>
                    </a:lnTo>
                    <a:lnTo>
                      <a:pt x="11" y="34"/>
                    </a:lnTo>
                    <a:lnTo>
                      <a:pt x="11" y="34"/>
                    </a:lnTo>
                    <a:lnTo>
                      <a:pt x="11" y="34"/>
                    </a:lnTo>
                    <a:lnTo>
                      <a:pt x="11" y="34"/>
                    </a:lnTo>
                    <a:lnTo>
                      <a:pt x="11" y="34"/>
                    </a:lnTo>
                    <a:lnTo>
                      <a:pt x="11" y="34"/>
                    </a:lnTo>
                    <a:lnTo>
                      <a:pt x="11" y="34"/>
                    </a:lnTo>
                    <a:lnTo>
                      <a:pt x="9" y="34"/>
                    </a:lnTo>
                    <a:lnTo>
                      <a:pt x="8" y="32"/>
                    </a:lnTo>
                    <a:lnTo>
                      <a:pt x="6" y="32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1" y="30"/>
                    </a:lnTo>
                    <a:lnTo>
                      <a:pt x="1" y="29"/>
                    </a:lnTo>
                    <a:lnTo>
                      <a:pt x="0" y="29"/>
                    </a:lnTo>
                    <a:lnTo>
                      <a:pt x="39" y="0"/>
                    </a:lnTo>
                    <a:lnTo>
                      <a:pt x="39" y="1"/>
                    </a:lnTo>
                    <a:lnTo>
                      <a:pt x="39" y="4"/>
                    </a:lnTo>
                    <a:lnTo>
                      <a:pt x="39" y="5"/>
                    </a:lnTo>
                    <a:lnTo>
                      <a:pt x="39" y="7"/>
                    </a:lnTo>
                    <a:lnTo>
                      <a:pt x="39" y="8"/>
                    </a:lnTo>
                    <a:lnTo>
                      <a:pt x="39" y="11"/>
                    </a:lnTo>
                    <a:lnTo>
                      <a:pt x="39" y="12"/>
                    </a:lnTo>
                    <a:lnTo>
                      <a:pt x="39" y="13"/>
                    </a:lnTo>
                    <a:close/>
                  </a:path>
                </a:pathLst>
              </a:custGeom>
              <a:solidFill>
                <a:srgbClr val="669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74" name="Freeform 274"/>
              <p:cNvSpPr>
                <a:spLocks/>
              </p:cNvSpPr>
              <p:nvPr/>
            </p:nvSpPr>
            <p:spPr bwMode="auto">
              <a:xfrm>
                <a:off x="1878" y="3627"/>
                <a:ext cx="48" cy="40"/>
              </a:xfrm>
              <a:custGeom>
                <a:avLst/>
                <a:gdLst>
                  <a:gd name="T0" fmla="*/ 48 w 48"/>
                  <a:gd name="T1" fmla="*/ 11 h 40"/>
                  <a:gd name="T2" fmla="*/ 9 w 48"/>
                  <a:gd name="T3" fmla="*/ 40 h 40"/>
                  <a:gd name="T4" fmla="*/ 7 w 48"/>
                  <a:gd name="T5" fmla="*/ 38 h 40"/>
                  <a:gd name="T6" fmla="*/ 6 w 48"/>
                  <a:gd name="T7" fmla="*/ 37 h 40"/>
                  <a:gd name="T8" fmla="*/ 6 w 48"/>
                  <a:gd name="T9" fmla="*/ 37 h 40"/>
                  <a:gd name="T10" fmla="*/ 4 w 48"/>
                  <a:gd name="T11" fmla="*/ 36 h 40"/>
                  <a:gd name="T12" fmla="*/ 3 w 48"/>
                  <a:gd name="T13" fmla="*/ 34 h 40"/>
                  <a:gd name="T14" fmla="*/ 3 w 48"/>
                  <a:gd name="T15" fmla="*/ 33 h 40"/>
                  <a:gd name="T16" fmla="*/ 1 w 48"/>
                  <a:gd name="T17" fmla="*/ 33 h 40"/>
                  <a:gd name="T18" fmla="*/ 0 w 48"/>
                  <a:gd name="T19" fmla="*/ 32 h 40"/>
                  <a:gd name="T20" fmla="*/ 45 w 48"/>
                  <a:gd name="T21" fmla="*/ 0 h 40"/>
                  <a:gd name="T22" fmla="*/ 45 w 48"/>
                  <a:gd name="T23" fmla="*/ 1 h 40"/>
                  <a:gd name="T24" fmla="*/ 47 w 48"/>
                  <a:gd name="T25" fmla="*/ 3 h 40"/>
                  <a:gd name="T26" fmla="*/ 47 w 48"/>
                  <a:gd name="T27" fmla="*/ 5 h 40"/>
                  <a:gd name="T28" fmla="*/ 47 w 48"/>
                  <a:gd name="T29" fmla="*/ 6 h 40"/>
                  <a:gd name="T30" fmla="*/ 47 w 48"/>
                  <a:gd name="T31" fmla="*/ 7 h 40"/>
                  <a:gd name="T32" fmla="*/ 47 w 48"/>
                  <a:gd name="T33" fmla="*/ 9 h 40"/>
                  <a:gd name="T34" fmla="*/ 48 w 48"/>
                  <a:gd name="T35" fmla="*/ 10 h 40"/>
                  <a:gd name="T36" fmla="*/ 48 w 48"/>
                  <a:gd name="T37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8" h="40">
                    <a:moveTo>
                      <a:pt x="48" y="11"/>
                    </a:moveTo>
                    <a:lnTo>
                      <a:pt x="9" y="40"/>
                    </a:lnTo>
                    <a:lnTo>
                      <a:pt x="7" y="38"/>
                    </a:lnTo>
                    <a:lnTo>
                      <a:pt x="6" y="37"/>
                    </a:lnTo>
                    <a:lnTo>
                      <a:pt x="6" y="37"/>
                    </a:lnTo>
                    <a:lnTo>
                      <a:pt x="4" y="36"/>
                    </a:lnTo>
                    <a:lnTo>
                      <a:pt x="3" y="34"/>
                    </a:lnTo>
                    <a:lnTo>
                      <a:pt x="3" y="33"/>
                    </a:lnTo>
                    <a:lnTo>
                      <a:pt x="1" y="33"/>
                    </a:lnTo>
                    <a:lnTo>
                      <a:pt x="0" y="32"/>
                    </a:lnTo>
                    <a:lnTo>
                      <a:pt x="45" y="0"/>
                    </a:lnTo>
                    <a:lnTo>
                      <a:pt x="45" y="1"/>
                    </a:lnTo>
                    <a:lnTo>
                      <a:pt x="47" y="3"/>
                    </a:lnTo>
                    <a:lnTo>
                      <a:pt x="47" y="5"/>
                    </a:lnTo>
                    <a:lnTo>
                      <a:pt x="47" y="6"/>
                    </a:lnTo>
                    <a:lnTo>
                      <a:pt x="47" y="7"/>
                    </a:lnTo>
                    <a:lnTo>
                      <a:pt x="47" y="9"/>
                    </a:lnTo>
                    <a:lnTo>
                      <a:pt x="48" y="10"/>
                    </a:lnTo>
                    <a:lnTo>
                      <a:pt x="48" y="11"/>
                    </a:lnTo>
                    <a:close/>
                  </a:path>
                </a:pathLst>
              </a:custGeom>
              <a:solidFill>
                <a:srgbClr val="72A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75" name="Freeform 275"/>
              <p:cNvSpPr>
                <a:spLocks/>
              </p:cNvSpPr>
              <p:nvPr/>
            </p:nvSpPr>
            <p:spPr bwMode="auto">
              <a:xfrm>
                <a:off x="1872" y="3616"/>
                <a:ext cx="51" cy="43"/>
              </a:xfrm>
              <a:custGeom>
                <a:avLst/>
                <a:gdLst>
                  <a:gd name="T0" fmla="*/ 51 w 51"/>
                  <a:gd name="T1" fmla="*/ 11 h 43"/>
                  <a:gd name="T2" fmla="*/ 6 w 51"/>
                  <a:gd name="T3" fmla="*/ 43 h 43"/>
                  <a:gd name="T4" fmla="*/ 6 w 51"/>
                  <a:gd name="T5" fmla="*/ 42 h 43"/>
                  <a:gd name="T6" fmla="*/ 4 w 51"/>
                  <a:gd name="T7" fmla="*/ 40 h 43"/>
                  <a:gd name="T8" fmla="*/ 4 w 51"/>
                  <a:gd name="T9" fmla="*/ 39 h 43"/>
                  <a:gd name="T10" fmla="*/ 3 w 51"/>
                  <a:gd name="T11" fmla="*/ 39 h 43"/>
                  <a:gd name="T12" fmla="*/ 3 w 51"/>
                  <a:gd name="T13" fmla="*/ 38 h 43"/>
                  <a:gd name="T14" fmla="*/ 1 w 51"/>
                  <a:gd name="T15" fmla="*/ 36 h 43"/>
                  <a:gd name="T16" fmla="*/ 1 w 51"/>
                  <a:gd name="T17" fmla="*/ 35 h 43"/>
                  <a:gd name="T18" fmla="*/ 0 w 51"/>
                  <a:gd name="T19" fmla="*/ 34 h 43"/>
                  <a:gd name="T20" fmla="*/ 48 w 51"/>
                  <a:gd name="T21" fmla="*/ 0 h 43"/>
                  <a:gd name="T22" fmla="*/ 48 w 51"/>
                  <a:gd name="T23" fmla="*/ 1 h 43"/>
                  <a:gd name="T24" fmla="*/ 50 w 51"/>
                  <a:gd name="T25" fmla="*/ 3 h 43"/>
                  <a:gd name="T26" fmla="*/ 50 w 51"/>
                  <a:gd name="T27" fmla="*/ 4 h 43"/>
                  <a:gd name="T28" fmla="*/ 50 w 51"/>
                  <a:gd name="T29" fmla="*/ 5 h 43"/>
                  <a:gd name="T30" fmla="*/ 50 w 51"/>
                  <a:gd name="T31" fmla="*/ 7 h 43"/>
                  <a:gd name="T32" fmla="*/ 51 w 51"/>
                  <a:gd name="T33" fmla="*/ 8 h 43"/>
                  <a:gd name="T34" fmla="*/ 51 w 51"/>
                  <a:gd name="T35" fmla="*/ 9 h 43"/>
                  <a:gd name="T36" fmla="*/ 51 w 51"/>
                  <a:gd name="T37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43">
                    <a:moveTo>
                      <a:pt x="51" y="11"/>
                    </a:moveTo>
                    <a:lnTo>
                      <a:pt x="6" y="43"/>
                    </a:lnTo>
                    <a:lnTo>
                      <a:pt x="6" y="42"/>
                    </a:lnTo>
                    <a:lnTo>
                      <a:pt x="4" y="40"/>
                    </a:lnTo>
                    <a:lnTo>
                      <a:pt x="4" y="39"/>
                    </a:lnTo>
                    <a:lnTo>
                      <a:pt x="3" y="39"/>
                    </a:lnTo>
                    <a:lnTo>
                      <a:pt x="3" y="38"/>
                    </a:lnTo>
                    <a:lnTo>
                      <a:pt x="1" y="36"/>
                    </a:lnTo>
                    <a:lnTo>
                      <a:pt x="1" y="35"/>
                    </a:lnTo>
                    <a:lnTo>
                      <a:pt x="0" y="34"/>
                    </a:lnTo>
                    <a:lnTo>
                      <a:pt x="48" y="0"/>
                    </a:lnTo>
                    <a:lnTo>
                      <a:pt x="48" y="1"/>
                    </a:lnTo>
                    <a:lnTo>
                      <a:pt x="50" y="3"/>
                    </a:lnTo>
                    <a:lnTo>
                      <a:pt x="50" y="4"/>
                    </a:lnTo>
                    <a:lnTo>
                      <a:pt x="50" y="5"/>
                    </a:lnTo>
                    <a:lnTo>
                      <a:pt x="50" y="7"/>
                    </a:lnTo>
                    <a:lnTo>
                      <a:pt x="51" y="8"/>
                    </a:lnTo>
                    <a:lnTo>
                      <a:pt x="51" y="9"/>
                    </a:lnTo>
                    <a:lnTo>
                      <a:pt x="51" y="11"/>
                    </a:lnTo>
                    <a:close/>
                  </a:path>
                </a:pathLst>
              </a:custGeom>
              <a:solidFill>
                <a:srgbClr val="7FB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76" name="Freeform 276"/>
              <p:cNvSpPr>
                <a:spLocks/>
              </p:cNvSpPr>
              <p:nvPr/>
            </p:nvSpPr>
            <p:spPr bwMode="auto">
              <a:xfrm>
                <a:off x="1867" y="3607"/>
                <a:ext cx="53" cy="43"/>
              </a:xfrm>
              <a:custGeom>
                <a:avLst/>
                <a:gdLst>
                  <a:gd name="T0" fmla="*/ 53 w 53"/>
                  <a:gd name="T1" fmla="*/ 9 h 43"/>
                  <a:gd name="T2" fmla="*/ 5 w 53"/>
                  <a:gd name="T3" fmla="*/ 43 h 43"/>
                  <a:gd name="T4" fmla="*/ 5 w 53"/>
                  <a:gd name="T5" fmla="*/ 42 h 43"/>
                  <a:gd name="T6" fmla="*/ 3 w 53"/>
                  <a:gd name="T7" fmla="*/ 40 h 43"/>
                  <a:gd name="T8" fmla="*/ 3 w 53"/>
                  <a:gd name="T9" fmla="*/ 39 h 43"/>
                  <a:gd name="T10" fmla="*/ 3 w 53"/>
                  <a:gd name="T11" fmla="*/ 38 h 43"/>
                  <a:gd name="T12" fmla="*/ 2 w 53"/>
                  <a:gd name="T13" fmla="*/ 36 h 43"/>
                  <a:gd name="T14" fmla="*/ 2 w 53"/>
                  <a:gd name="T15" fmla="*/ 35 h 43"/>
                  <a:gd name="T16" fmla="*/ 0 w 53"/>
                  <a:gd name="T17" fmla="*/ 34 h 43"/>
                  <a:gd name="T18" fmla="*/ 0 w 53"/>
                  <a:gd name="T19" fmla="*/ 32 h 43"/>
                  <a:gd name="T20" fmla="*/ 46 w 53"/>
                  <a:gd name="T21" fmla="*/ 0 h 43"/>
                  <a:gd name="T22" fmla="*/ 53 w 53"/>
                  <a:gd name="T23" fmla="*/ 8 h 43"/>
                  <a:gd name="T24" fmla="*/ 53 w 53"/>
                  <a:gd name="T25" fmla="*/ 8 h 43"/>
                  <a:gd name="T26" fmla="*/ 53 w 53"/>
                  <a:gd name="T27" fmla="*/ 8 h 43"/>
                  <a:gd name="T28" fmla="*/ 53 w 53"/>
                  <a:gd name="T29" fmla="*/ 8 h 43"/>
                  <a:gd name="T30" fmla="*/ 53 w 53"/>
                  <a:gd name="T31" fmla="*/ 8 h 43"/>
                  <a:gd name="T32" fmla="*/ 53 w 53"/>
                  <a:gd name="T33" fmla="*/ 8 h 43"/>
                  <a:gd name="T34" fmla="*/ 53 w 53"/>
                  <a:gd name="T35" fmla="*/ 9 h 43"/>
                  <a:gd name="T36" fmla="*/ 53 w 53"/>
                  <a:gd name="T37" fmla="*/ 9 h 43"/>
                  <a:gd name="T38" fmla="*/ 53 w 53"/>
                  <a:gd name="T39" fmla="*/ 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3" h="43">
                    <a:moveTo>
                      <a:pt x="53" y="9"/>
                    </a:moveTo>
                    <a:lnTo>
                      <a:pt x="5" y="43"/>
                    </a:lnTo>
                    <a:lnTo>
                      <a:pt x="5" y="42"/>
                    </a:lnTo>
                    <a:lnTo>
                      <a:pt x="3" y="40"/>
                    </a:lnTo>
                    <a:lnTo>
                      <a:pt x="3" y="39"/>
                    </a:lnTo>
                    <a:lnTo>
                      <a:pt x="3" y="38"/>
                    </a:lnTo>
                    <a:lnTo>
                      <a:pt x="2" y="36"/>
                    </a:lnTo>
                    <a:lnTo>
                      <a:pt x="2" y="35"/>
                    </a:lnTo>
                    <a:lnTo>
                      <a:pt x="0" y="34"/>
                    </a:lnTo>
                    <a:lnTo>
                      <a:pt x="0" y="32"/>
                    </a:lnTo>
                    <a:lnTo>
                      <a:pt x="46" y="0"/>
                    </a:lnTo>
                    <a:lnTo>
                      <a:pt x="53" y="8"/>
                    </a:lnTo>
                    <a:lnTo>
                      <a:pt x="53" y="8"/>
                    </a:lnTo>
                    <a:lnTo>
                      <a:pt x="53" y="8"/>
                    </a:lnTo>
                    <a:lnTo>
                      <a:pt x="53" y="8"/>
                    </a:lnTo>
                    <a:lnTo>
                      <a:pt x="53" y="8"/>
                    </a:lnTo>
                    <a:lnTo>
                      <a:pt x="53" y="8"/>
                    </a:lnTo>
                    <a:lnTo>
                      <a:pt x="53" y="9"/>
                    </a:lnTo>
                    <a:lnTo>
                      <a:pt x="53" y="9"/>
                    </a:lnTo>
                    <a:lnTo>
                      <a:pt x="53" y="9"/>
                    </a:lnTo>
                    <a:close/>
                  </a:path>
                </a:pathLst>
              </a:custGeom>
              <a:solidFill>
                <a:srgbClr val="8C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77" name="Freeform 277"/>
              <p:cNvSpPr>
                <a:spLocks/>
              </p:cNvSpPr>
              <p:nvPr/>
            </p:nvSpPr>
            <p:spPr bwMode="auto">
              <a:xfrm>
                <a:off x="1863" y="3599"/>
                <a:ext cx="50" cy="40"/>
              </a:xfrm>
              <a:custGeom>
                <a:avLst/>
                <a:gdLst>
                  <a:gd name="T0" fmla="*/ 50 w 50"/>
                  <a:gd name="T1" fmla="*/ 8 h 40"/>
                  <a:gd name="T2" fmla="*/ 4 w 50"/>
                  <a:gd name="T3" fmla="*/ 40 h 40"/>
                  <a:gd name="T4" fmla="*/ 4 w 50"/>
                  <a:gd name="T5" fmla="*/ 39 h 40"/>
                  <a:gd name="T6" fmla="*/ 3 w 50"/>
                  <a:gd name="T7" fmla="*/ 38 h 40"/>
                  <a:gd name="T8" fmla="*/ 3 w 50"/>
                  <a:gd name="T9" fmla="*/ 37 h 40"/>
                  <a:gd name="T10" fmla="*/ 1 w 50"/>
                  <a:gd name="T11" fmla="*/ 35 h 40"/>
                  <a:gd name="T12" fmla="*/ 1 w 50"/>
                  <a:gd name="T13" fmla="*/ 34 h 40"/>
                  <a:gd name="T14" fmla="*/ 1 w 50"/>
                  <a:gd name="T15" fmla="*/ 33 h 40"/>
                  <a:gd name="T16" fmla="*/ 0 w 50"/>
                  <a:gd name="T17" fmla="*/ 33 h 40"/>
                  <a:gd name="T18" fmla="*/ 0 w 50"/>
                  <a:gd name="T19" fmla="*/ 31 h 40"/>
                  <a:gd name="T20" fmla="*/ 42 w 50"/>
                  <a:gd name="T21" fmla="*/ 0 h 40"/>
                  <a:gd name="T22" fmla="*/ 50 w 50"/>
                  <a:gd name="T23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40">
                    <a:moveTo>
                      <a:pt x="50" y="8"/>
                    </a:moveTo>
                    <a:lnTo>
                      <a:pt x="4" y="40"/>
                    </a:lnTo>
                    <a:lnTo>
                      <a:pt x="4" y="39"/>
                    </a:lnTo>
                    <a:lnTo>
                      <a:pt x="3" y="38"/>
                    </a:lnTo>
                    <a:lnTo>
                      <a:pt x="3" y="37"/>
                    </a:lnTo>
                    <a:lnTo>
                      <a:pt x="1" y="35"/>
                    </a:lnTo>
                    <a:lnTo>
                      <a:pt x="1" y="34"/>
                    </a:lnTo>
                    <a:lnTo>
                      <a:pt x="1" y="33"/>
                    </a:lnTo>
                    <a:lnTo>
                      <a:pt x="0" y="33"/>
                    </a:lnTo>
                    <a:lnTo>
                      <a:pt x="0" y="31"/>
                    </a:lnTo>
                    <a:lnTo>
                      <a:pt x="42" y="0"/>
                    </a:lnTo>
                    <a:lnTo>
                      <a:pt x="50" y="8"/>
                    </a:lnTo>
                    <a:close/>
                  </a:path>
                </a:pathLst>
              </a:custGeom>
              <a:solidFill>
                <a:srgbClr val="9BCE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78" name="Freeform 278"/>
              <p:cNvSpPr>
                <a:spLocks/>
              </p:cNvSpPr>
              <p:nvPr/>
            </p:nvSpPr>
            <p:spPr bwMode="auto">
              <a:xfrm>
                <a:off x="1857" y="3592"/>
                <a:ext cx="48" cy="38"/>
              </a:xfrm>
              <a:custGeom>
                <a:avLst/>
                <a:gdLst>
                  <a:gd name="T0" fmla="*/ 48 w 48"/>
                  <a:gd name="T1" fmla="*/ 7 h 38"/>
                  <a:gd name="T2" fmla="*/ 6 w 48"/>
                  <a:gd name="T3" fmla="*/ 38 h 38"/>
                  <a:gd name="T4" fmla="*/ 4 w 48"/>
                  <a:gd name="T5" fmla="*/ 37 h 38"/>
                  <a:gd name="T6" fmla="*/ 4 w 48"/>
                  <a:gd name="T7" fmla="*/ 36 h 38"/>
                  <a:gd name="T8" fmla="*/ 4 w 48"/>
                  <a:gd name="T9" fmla="*/ 35 h 38"/>
                  <a:gd name="T10" fmla="*/ 3 w 48"/>
                  <a:gd name="T11" fmla="*/ 33 h 38"/>
                  <a:gd name="T12" fmla="*/ 3 w 48"/>
                  <a:gd name="T13" fmla="*/ 32 h 38"/>
                  <a:gd name="T14" fmla="*/ 1 w 48"/>
                  <a:gd name="T15" fmla="*/ 31 h 38"/>
                  <a:gd name="T16" fmla="*/ 1 w 48"/>
                  <a:gd name="T17" fmla="*/ 29 h 38"/>
                  <a:gd name="T18" fmla="*/ 0 w 48"/>
                  <a:gd name="T19" fmla="*/ 28 h 38"/>
                  <a:gd name="T20" fmla="*/ 41 w 48"/>
                  <a:gd name="T21" fmla="*/ 0 h 38"/>
                  <a:gd name="T22" fmla="*/ 48 w 48"/>
                  <a:gd name="T23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" h="38">
                    <a:moveTo>
                      <a:pt x="48" y="7"/>
                    </a:moveTo>
                    <a:lnTo>
                      <a:pt x="6" y="38"/>
                    </a:lnTo>
                    <a:lnTo>
                      <a:pt x="4" y="37"/>
                    </a:lnTo>
                    <a:lnTo>
                      <a:pt x="4" y="36"/>
                    </a:lnTo>
                    <a:lnTo>
                      <a:pt x="4" y="35"/>
                    </a:lnTo>
                    <a:lnTo>
                      <a:pt x="3" y="33"/>
                    </a:lnTo>
                    <a:lnTo>
                      <a:pt x="3" y="32"/>
                    </a:lnTo>
                    <a:lnTo>
                      <a:pt x="1" y="31"/>
                    </a:lnTo>
                    <a:lnTo>
                      <a:pt x="1" y="29"/>
                    </a:lnTo>
                    <a:lnTo>
                      <a:pt x="0" y="28"/>
                    </a:lnTo>
                    <a:lnTo>
                      <a:pt x="41" y="0"/>
                    </a:lnTo>
                    <a:lnTo>
                      <a:pt x="48" y="7"/>
                    </a:lnTo>
                    <a:close/>
                  </a:path>
                </a:pathLst>
              </a:custGeom>
              <a:solidFill>
                <a:srgbClr val="A7D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79" name="Freeform 279"/>
              <p:cNvSpPr>
                <a:spLocks/>
              </p:cNvSpPr>
              <p:nvPr/>
            </p:nvSpPr>
            <p:spPr bwMode="auto">
              <a:xfrm>
                <a:off x="1849" y="3583"/>
                <a:ext cx="49" cy="37"/>
              </a:xfrm>
              <a:custGeom>
                <a:avLst/>
                <a:gdLst>
                  <a:gd name="T0" fmla="*/ 49 w 49"/>
                  <a:gd name="T1" fmla="*/ 9 h 37"/>
                  <a:gd name="T2" fmla="*/ 8 w 49"/>
                  <a:gd name="T3" fmla="*/ 37 h 37"/>
                  <a:gd name="T4" fmla="*/ 8 w 49"/>
                  <a:gd name="T5" fmla="*/ 37 h 37"/>
                  <a:gd name="T6" fmla="*/ 8 w 49"/>
                  <a:gd name="T7" fmla="*/ 36 h 37"/>
                  <a:gd name="T8" fmla="*/ 8 w 49"/>
                  <a:gd name="T9" fmla="*/ 36 h 37"/>
                  <a:gd name="T10" fmla="*/ 6 w 49"/>
                  <a:gd name="T11" fmla="*/ 34 h 37"/>
                  <a:gd name="T12" fmla="*/ 6 w 49"/>
                  <a:gd name="T13" fmla="*/ 34 h 37"/>
                  <a:gd name="T14" fmla="*/ 6 w 49"/>
                  <a:gd name="T15" fmla="*/ 33 h 37"/>
                  <a:gd name="T16" fmla="*/ 5 w 49"/>
                  <a:gd name="T17" fmla="*/ 33 h 37"/>
                  <a:gd name="T18" fmla="*/ 5 w 49"/>
                  <a:gd name="T19" fmla="*/ 32 h 37"/>
                  <a:gd name="T20" fmla="*/ 5 w 49"/>
                  <a:gd name="T21" fmla="*/ 32 h 37"/>
                  <a:gd name="T22" fmla="*/ 3 w 49"/>
                  <a:gd name="T23" fmla="*/ 32 h 37"/>
                  <a:gd name="T24" fmla="*/ 3 w 49"/>
                  <a:gd name="T25" fmla="*/ 31 h 37"/>
                  <a:gd name="T26" fmla="*/ 3 w 49"/>
                  <a:gd name="T27" fmla="*/ 31 h 37"/>
                  <a:gd name="T28" fmla="*/ 2 w 49"/>
                  <a:gd name="T29" fmla="*/ 31 h 37"/>
                  <a:gd name="T30" fmla="*/ 2 w 49"/>
                  <a:gd name="T31" fmla="*/ 29 h 37"/>
                  <a:gd name="T32" fmla="*/ 2 w 49"/>
                  <a:gd name="T33" fmla="*/ 29 h 37"/>
                  <a:gd name="T34" fmla="*/ 0 w 49"/>
                  <a:gd name="T35" fmla="*/ 29 h 37"/>
                  <a:gd name="T36" fmla="*/ 42 w 49"/>
                  <a:gd name="T37" fmla="*/ 0 h 37"/>
                  <a:gd name="T38" fmla="*/ 49 w 49"/>
                  <a:gd name="T39" fmla="*/ 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9" h="37">
                    <a:moveTo>
                      <a:pt x="49" y="9"/>
                    </a:moveTo>
                    <a:lnTo>
                      <a:pt x="8" y="37"/>
                    </a:lnTo>
                    <a:lnTo>
                      <a:pt x="8" y="37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6" y="33"/>
                    </a:lnTo>
                    <a:lnTo>
                      <a:pt x="5" y="33"/>
                    </a:lnTo>
                    <a:lnTo>
                      <a:pt x="5" y="32"/>
                    </a:lnTo>
                    <a:lnTo>
                      <a:pt x="5" y="32"/>
                    </a:lnTo>
                    <a:lnTo>
                      <a:pt x="3" y="32"/>
                    </a:lnTo>
                    <a:lnTo>
                      <a:pt x="3" y="31"/>
                    </a:lnTo>
                    <a:lnTo>
                      <a:pt x="3" y="31"/>
                    </a:lnTo>
                    <a:lnTo>
                      <a:pt x="2" y="31"/>
                    </a:lnTo>
                    <a:lnTo>
                      <a:pt x="2" y="29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42" y="0"/>
                    </a:lnTo>
                    <a:lnTo>
                      <a:pt x="49" y="9"/>
                    </a:lnTo>
                    <a:close/>
                  </a:path>
                </a:pathLst>
              </a:custGeom>
              <a:solidFill>
                <a:srgbClr val="B4E7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80" name="Freeform 280"/>
              <p:cNvSpPr>
                <a:spLocks/>
              </p:cNvSpPr>
              <p:nvPr/>
            </p:nvSpPr>
            <p:spPr bwMode="auto">
              <a:xfrm>
                <a:off x="1840" y="3575"/>
                <a:ext cx="51" cy="37"/>
              </a:xfrm>
              <a:custGeom>
                <a:avLst/>
                <a:gdLst>
                  <a:gd name="T0" fmla="*/ 51 w 51"/>
                  <a:gd name="T1" fmla="*/ 8 h 37"/>
                  <a:gd name="T2" fmla="*/ 9 w 51"/>
                  <a:gd name="T3" fmla="*/ 37 h 37"/>
                  <a:gd name="T4" fmla="*/ 9 w 51"/>
                  <a:gd name="T5" fmla="*/ 36 h 37"/>
                  <a:gd name="T6" fmla="*/ 8 w 51"/>
                  <a:gd name="T7" fmla="*/ 36 h 37"/>
                  <a:gd name="T8" fmla="*/ 6 w 51"/>
                  <a:gd name="T9" fmla="*/ 35 h 37"/>
                  <a:gd name="T10" fmla="*/ 5 w 51"/>
                  <a:gd name="T11" fmla="*/ 33 h 37"/>
                  <a:gd name="T12" fmla="*/ 5 w 51"/>
                  <a:gd name="T13" fmla="*/ 33 h 37"/>
                  <a:gd name="T14" fmla="*/ 3 w 51"/>
                  <a:gd name="T15" fmla="*/ 32 h 37"/>
                  <a:gd name="T16" fmla="*/ 2 w 51"/>
                  <a:gd name="T17" fmla="*/ 31 h 37"/>
                  <a:gd name="T18" fmla="*/ 0 w 51"/>
                  <a:gd name="T19" fmla="*/ 31 h 37"/>
                  <a:gd name="T20" fmla="*/ 44 w 51"/>
                  <a:gd name="T21" fmla="*/ 0 h 37"/>
                  <a:gd name="T22" fmla="*/ 51 w 51"/>
                  <a:gd name="T23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37">
                    <a:moveTo>
                      <a:pt x="51" y="8"/>
                    </a:moveTo>
                    <a:lnTo>
                      <a:pt x="9" y="37"/>
                    </a:lnTo>
                    <a:lnTo>
                      <a:pt x="9" y="36"/>
                    </a:lnTo>
                    <a:lnTo>
                      <a:pt x="8" y="36"/>
                    </a:lnTo>
                    <a:lnTo>
                      <a:pt x="6" y="35"/>
                    </a:lnTo>
                    <a:lnTo>
                      <a:pt x="5" y="33"/>
                    </a:lnTo>
                    <a:lnTo>
                      <a:pt x="5" y="33"/>
                    </a:lnTo>
                    <a:lnTo>
                      <a:pt x="3" y="32"/>
                    </a:lnTo>
                    <a:lnTo>
                      <a:pt x="2" y="31"/>
                    </a:lnTo>
                    <a:lnTo>
                      <a:pt x="0" y="31"/>
                    </a:lnTo>
                    <a:lnTo>
                      <a:pt x="44" y="0"/>
                    </a:lnTo>
                    <a:lnTo>
                      <a:pt x="51" y="8"/>
                    </a:lnTo>
                    <a:close/>
                  </a:path>
                </a:pathLst>
              </a:custGeom>
              <a:solidFill>
                <a:srgbClr val="C1F4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81" name="Freeform 281"/>
              <p:cNvSpPr>
                <a:spLocks/>
              </p:cNvSpPr>
              <p:nvPr/>
            </p:nvSpPr>
            <p:spPr bwMode="auto">
              <a:xfrm>
                <a:off x="1831" y="3567"/>
                <a:ext cx="53" cy="39"/>
              </a:xfrm>
              <a:custGeom>
                <a:avLst/>
                <a:gdLst>
                  <a:gd name="T0" fmla="*/ 53 w 53"/>
                  <a:gd name="T1" fmla="*/ 8 h 39"/>
                  <a:gd name="T2" fmla="*/ 9 w 53"/>
                  <a:gd name="T3" fmla="*/ 39 h 39"/>
                  <a:gd name="T4" fmla="*/ 8 w 53"/>
                  <a:gd name="T5" fmla="*/ 38 h 39"/>
                  <a:gd name="T6" fmla="*/ 8 w 53"/>
                  <a:gd name="T7" fmla="*/ 36 h 39"/>
                  <a:gd name="T8" fmla="*/ 6 w 53"/>
                  <a:gd name="T9" fmla="*/ 36 h 39"/>
                  <a:gd name="T10" fmla="*/ 5 w 53"/>
                  <a:gd name="T11" fmla="*/ 35 h 39"/>
                  <a:gd name="T12" fmla="*/ 3 w 53"/>
                  <a:gd name="T13" fmla="*/ 34 h 39"/>
                  <a:gd name="T14" fmla="*/ 3 w 53"/>
                  <a:gd name="T15" fmla="*/ 34 h 39"/>
                  <a:gd name="T16" fmla="*/ 2 w 53"/>
                  <a:gd name="T17" fmla="*/ 32 h 39"/>
                  <a:gd name="T18" fmla="*/ 0 w 53"/>
                  <a:gd name="T19" fmla="*/ 31 h 39"/>
                  <a:gd name="T20" fmla="*/ 45 w 53"/>
                  <a:gd name="T21" fmla="*/ 0 h 39"/>
                  <a:gd name="T22" fmla="*/ 53 w 53"/>
                  <a:gd name="T23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39">
                    <a:moveTo>
                      <a:pt x="53" y="8"/>
                    </a:moveTo>
                    <a:lnTo>
                      <a:pt x="9" y="39"/>
                    </a:lnTo>
                    <a:lnTo>
                      <a:pt x="8" y="38"/>
                    </a:lnTo>
                    <a:lnTo>
                      <a:pt x="8" y="36"/>
                    </a:lnTo>
                    <a:lnTo>
                      <a:pt x="6" y="36"/>
                    </a:lnTo>
                    <a:lnTo>
                      <a:pt x="5" y="35"/>
                    </a:lnTo>
                    <a:lnTo>
                      <a:pt x="3" y="34"/>
                    </a:lnTo>
                    <a:lnTo>
                      <a:pt x="3" y="34"/>
                    </a:lnTo>
                    <a:lnTo>
                      <a:pt x="2" y="32"/>
                    </a:lnTo>
                    <a:lnTo>
                      <a:pt x="0" y="31"/>
                    </a:lnTo>
                    <a:lnTo>
                      <a:pt x="45" y="0"/>
                    </a:lnTo>
                    <a:lnTo>
                      <a:pt x="53" y="8"/>
                    </a:lnTo>
                    <a:close/>
                  </a:path>
                </a:pathLst>
              </a:custGeom>
              <a:solidFill>
                <a:srgbClr val="C9FC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82" name="Freeform 282"/>
              <p:cNvSpPr>
                <a:spLocks/>
              </p:cNvSpPr>
              <p:nvPr/>
            </p:nvSpPr>
            <p:spPr bwMode="auto">
              <a:xfrm>
                <a:off x="1822" y="3559"/>
                <a:ext cx="54" cy="39"/>
              </a:xfrm>
              <a:custGeom>
                <a:avLst/>
                <a:gdLst>
                  <a:gd name="T0" fmla="*/ 54 w 54"/>
                  <a:gd name="T1" fmla="*/ 8 h 39"/>
                  <a:gd name="T2" fmla="*/ 9 w 54"/>
                  <a:gd name="T3" fmla="*/ 39 h 39"/>
                  <a:gd name="T4" fmla="*/ 8 w 54"/>
                  <a:gd name="T5" fmla="*/ 39 h 39"/>
                  <a:gd name="T6" fmla="*/ 8 w 54"/>
                  <a:gd name="T7" fmla="*/ 38 h 39"/>
                  <a:gd name="T8" fmla="*/ 6 w 54"/>
                  <a:gd name="T9" fmla="*/ 37 h 39"/>
                  <a:gd name="T10" fmla="*/ 5 w 54"/>
                  <a:gd name="T11" fmla="*/ 37 h 39"/>
                  <a:gd name="T12" fmla="*/ 3 w 54"/>
                  <a:gd name="T13" fmla="*/ 35 h 39"/>
                  <a:gd name="T14" fmla="*/ 3 w 54"/>
                  <a:gd name="T15" fmla="*/ 34 h 39"/>
                  <a:gd name="T16" fmla="*/ 2 w 54"/>
                  <a:gd name="T17" fmla="*/ 34 h 39"/>
                  <a:gd name="T18" fmla="*/ 0 w 54"/>
                  <a:gd name="T19" fmla="*/ 33 h 39"/>
                  <a:gd name="T20" fmla="*/ 47 w 54"/>
                  <a:gd name="T21" fmla="*/ 0 h 39"/>
                  <a:gd name="T22" fmla="*/ 54 w 54"/>
                  <a:gd name="T23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" h="39">
                    <a:moveTo>
                      <a:pt x="54" y="8"/>
                    </a:moveTo>
                    <a:lnTo>
                      <a:pt x="9" y="39"/>
                    </a:lnTo>
                    <a:lnTo>
                      <a:pt x="8" y="39"/>
                    </a:lnTo>
                    <a:lnTo>
                      <a:pt x="8" y="38"/>
                    </a:lnTo>
                    <a:lnTo>
                      <a:pt x="6" y="37"/>
                    </a:lnTo>
                    <a:lnTo>
                      <a:pt x="5" y="37"/>
                    </a:lnTo>
                    <a:lnTo>
                      <a:pt x="3" y="35"/>
                    </a:lnTo>
                    <a:lnTo>
                      <a:pt x="3" y="34"/>
                    </a:lnTo>
                    <a:lnTo>
                      <a:pt x="2" y="34"/>
                    </a:lnTo>
                    <a:lnTo>
                      <a:pt x="0" y="33"/>
                    </a:lnTo>
                    <a:lnTo>
                      <a:pt x="47" y="0"/>
                    </a:lnTo>
                    <a:lnTo>
                      <a:pt x="54" y="8"/>
                    </a:lnTo>
                    <a:close/>
                  </a:path>
                </a:pathLst>
              </a:custGeom>
              <a:solidFill>
                <a:srgbClr val="BDF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83" name="Freeform 283"/>
              <p:cNvSpPr>
                <a:spLocks/>
              </p:cNvSpPr>
              <p:nvPr/>
            </p:nvSpPr>
            <p:spPr bwMode="auto">
              <a:xfrm>
                <a:off x="1813" y="3553"/>
                <a:ext cx="56" cy="39"/>
              </a:xfrm>
              <a:custGeom>
                <a:avLst/>
                <a:gdLst>
                  <a:gd name="T0" fmla="*/ 56 w 56"/>
                  <a:gd name="T1" fmla="*/ 6 h 39"/>
                  <a:gd name="T2" fmla="*/ 9 w 56"/>
                  <a:gd name="T3" fmla="*/ 39 h 39"/>
                  <a:gd name="T4" fmla="*/ 8 w 56"/>
                  <a:gd name="T5" fmla="*/ 37 h 39"/>
                  <a:gd name="T6" fmla="*/ 8 w 56"/>
                  <a:gd name="T7" fmla="*/ 37 h 39"/>
                  <a:gd name="T8" fmla="*/ 6 w 56"/>
                  <a:gd name="T9" fmla="*/ 36 h 39"/>
                  <a:gd name="T10" fmla="*/ 5 w 56"/>
                  <a:gd name="T11" fmla="*/ 35 h 39"/>
                  <a:gd name="T12" fmla="*/ 3 w 56"/>
                  <a:gd name="T13" fmla="*/ 35 h 39"/>
                  <a:gd name="T14" fmla="*/ 3 w 56"/>
                  <a:gd name="T15" fmla="*/ 33 h 39"/>
                  <a:gd name="T16" fmla="*/ 2 w 56"/>
                  <a:gd name="T17" fmla="*/ 32 h 39"/>
                  <a:gd name="T18" fmla="*/ 0 w 56"/>
                  <a:gd name="T19" fmla="*/ 32 h 39"/>
                  <a:gd name="T20" fmla="*/ 45 w 56"/>
                  <a:gd name="T21" fmla="*/ 0 h 39"/>
                  <a:gd name="T22" fmla="*/ 47 w 56"/>
                  <a:gd name="T23" fmla="*/ 0 h 39"/>
                  <a:gd name="T24" fmla="*/ 48 w 56"/>
                  <a:gd name="T25" fmla="*/ 1 h 39"/>
                  <a:gd name="T26" fmla="*/ 50 w 56"/>
                  <a:gd name="T27" fmla="*/ 1 h 39"/>
                  <a:gd name="T28" fmla="*/ 50 w 56"/>
                  <a:gd name="T29" fmla="*/ 2 h 39"/>
                  <a:gd name="T30" fmla="*/ 51 w 56"/>
                  <a:gd name="T31" fmla="*/ 4 h 39"/>
                  <a:gd name="T32" fmla="*/ 53 w 56"/>
                  <a:gd name="T33" fmla="*/ 4 h 39"/>
                  <a:gd name="T34" fmla="*/ 54 w 56"/>
                  <a:gd name="T35" fmla="*/ 5 h 39"/>
                  <a:gd name="T36" fmla="*/ 56 w 56"/>
                  <a:gd name="T37" fmla="*/ 5 h 39"/>
                  <a:gd name="T38" fmla="*/ 56 w 56"/>
                  <a:gd name="T39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6" h="39">
                    <a:moveTo>
                      <a:pt x="56" y="6"/>
                    </a:moveTo>
                    <a:lnTo>
                      <a:pt x="9" y="39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6" y="36"/>
                    </a:lnTo>
                    <a:lnTo>
                      <a:pt x="5" y="35"/>
                    </a:lnTo>
                    <a:lnTo>
                      <a:pt x="3" y="35"/>
                    </a:lnTo>
                    <a:lnTo>
                      <a:pt x="3" y="33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45" y="0"/>
                    </a:lnTo>
                    <a:lnTo>
                      <a:pt x="47" y="0"/>
                    </a:lnTo>
                    <a:lnTo>
                      <a:pt x="48" y="1"/>
                    </a:lnTo>
                    <a:lnTo>
                      <a:pt x="50" y="1"/>
                    </a:lnTo>
                    <a:lnTo>
                      <a:pt x="50" y="2"/>
                    </a:lnTo>
                    <a:lnTo>
                      <a:pt x="51" y="4"/>
                    </a:lnTo>
                    <a:lnTo>
                      <a:pt x="53" y="4"/>
                    </a:lnTo>
                    <a:lnTo>
                      <a:pt x="54" y="5"/>
                    </a:lnTo>
                    <a:lnTo>
                      <a:pt x="56" y="5"/>
                    </a:lnTo>
                    <a:lnTo>
                      <a:pt x="56" y="6"/>
                    </a:lnTo>
                    <a:close/>
                  </a:path>
                </a:pathLst>
              </a:custGeom>
              <a:solidFill>
                <a:srgbClr val="B1E4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84" name="Freeform 284"/>
              <p:cNvSpPr>
                <a:spLocks/>
              </p:cNvSpPr>
              <p:nvPr/>
            </p:nvSpPr>
            <p:spPr bwMode="auto">
              <a:xfrm>
                <a:off x="1806" y="3548"/>
                <a:ext cx="52" cy="37"/>
              </a:xfrm>
              <a:custGeom>
                <a:avLst/>
                <a:gdLst>
                  <a:gd name="T0" fmla="*/ 52 w 52"/>
                  <a:gd name="T1" fmla="*/ 5 h 37"/>
                  <a:gd name="T2" fmla="*/ 7 w 52"/>
                  <a:gd name="T3" fmla="*/ 37 h 37"/>
                  <a:gd name="T4" fmla="*/ 7 w 52"/>
                  <a:gd name="T5" fmla="*/ 36 h 37"/>
                  <a:gd name="T6" fmla="*/ 6 w 52"/>
                  <a:gd name="T7" fmla="*/ 35 h 37"/>
                  <a:gd name="T8" fmla="*/ 4 w 52"/>
                  <a:gd name="T9" fmla="*/ 33 h 37"/>
                  <a:gd name="T10" fmla="*/ 3 w 52"/>
                  <a:gd name="T11" fmla="*/ 33 h 37"/>
                  <a:gd name="T12" fmla="*/ 3 w 52"/>
                  <a:gd name="T13" fmla="*/ 32 h 37"/>
                  <a:gd name="T14" fmla="*/ 1 w 52"/>
                  <a:gd name="T15" fmla="*/ 31 h 37"/>
                  <a:gd name="T16" fmla="*/ 0 w 52"/>
                  <a:gd name="T17" fmla="*/ 31 h 37"/>
                  <a:gd name="T18" fmla="*/ 0 w 52"/>
                  <a:gd name="T19" fmla="*/ 29 h 37"/>
                  <a:gd name="T20" fmla="*/ 40 w 52"/>
                  <a:gd name="T21" fmla="*/ 0 h 37"/>
                  <a:gd name="T22" fmla="*/ 42 w 52"/>
                  <a:gd name="T23" fmla="*/ 0 h 37"/>
                  <a:gd name="T24" fmla="*/ 43 w 52"/>
                  <a:gd name="T25" fmla="*/ 1 h 37"/>
                  <a:gd name="T26" fmla="*/ 45 w 52"/>
                  <a:gd name="T27" fmla="*/ 1 h 37"/>
                  <a:gd name="T28" fmla="*/ 46 w 52"/>
                  <a:gd name="T29" fmla="*/ 2 h 37"/>
                  <a:gd name="T30" fmla="*/ 48 w 52"/>
                  <a:gd name="T31" fmla="*/ 2 h 37"/>
                  <a:gd name="T32" fmla="*/ 49 w 52"/>
                  <a:gd name="T33" fmla="*/ 4 h 37"/>
                  <a:gd name="T34" fmla="*/ 51 w 52"/>
                  <a:gd name="T35" fmla="*/ 4 h 37"/>
                  <a:gd name="T36" fmla="*/ 52 w 52"/>
                  <a:gd name="T37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37">
                    <a:moveTo>
                      <a:pt x="52" y="5"/>
                    </a:moveTo>
                    <a:lnTo>
                      <a:pt x="7" y="37"/>
                    </a:lnTo>
                    <a:lnTo>
                      <a:pt x="7" y="36"/>
                    </a:lnTo>
                    <a:lnTo>
                      <a:pt x="6" y="35"/>
                    </a:lnTo>
                    <a:lnTo>
                      <a:pt x="4" y="33"/>
                    </a:lnTo>
                    <a:lnTo>
                      <a:pt x="3" y="33"/>
                    </a:lnTo>
                    <a:lnTo>
                      <a:pt x="3" y="32"/>
                    </a:lnTo>
                    <a:lnTo>
                      <a:pt x="1" y="31"/>
                    </a:lnTo>
                    <a:lnTo>
                      <a:pt x="0" y="31"/>
                    </a:lnTo>
                    <a:lnTo>
                      <a:pt x="0" y="29"/>
                    </a:lnTo>
                    <a:lnTo>
                      <a:pt x="40" y="0"/>
                    </a:lnTo>
                    <a:lnTo>
                      <a:pt x="42" y="0"/>
                    </a:lnTo>
                    <a:lnTo>
                      <a:pt x="43" y="1"/>
                    </a:lnTo>
                    <a:lnTo>
                      <a:pt x="45" y="1"/>
                    </a:lnTo>
                    <a:lnTo>
                      <a:pt x="46" y="2"/>
                    </a:lnTo>
                    <a:lnTo>
                      <a:pt x="48" y="2"/>
                    </a:lnTo>
                    <a:lnTo>
                      <a:pt x="49" y="4"/>
                    </a:lnTo>
                    <a:lnTo>
                      <a:pt x="51" y="4"/>
                    </a:lnTo>
                    <a:lnTo>
                      <a:pt x="52" y="5"/>
                    </a:lnTo>
                    <a:close/>
                  </a:path>
                </a:pathLst>
              </a:custGeom>
              <a:solidFill>
                <a:srgbClr val="A5D8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85" name="Freeform 285"/>
              <p:cNvSpPr>
                <a:spLocks/>
              </p:cNvSpPr>
              <p:nvPr/>
            </p:nvSpPr>
            <p:spPr bwMode="auto">
              <a:xfrm>
                <a:off x="1797" y="3541"/>
                <a:ext cx="49" cy="36"/>
              </a:xfrm>
              <a:custGeom>
                <a:avLst/>
                <a:gdLst>
                  <a:gd name="T0" fmla="*/ 49 w 49"/>
                  <a:gd name="T1" fmla="*/ 7 h 36"/>
                  <a:gd name="T2" fmla="*/ 9 w 49"/>
                  <a:gd name="T3" fmla="*/ 36 h 36"/>
                  <a:gd name="T4" fmla="*/ 7 w 49"/>
                  <a:gd name="T5" fmla="*/ 35 h 36"/>
                  <a:gd name="T6" fmla="*/ 6 w 49"/>
                  <a:gd name="T7" fmla="*/ 34 h 36"/>
                  <a:gd name="T8" fmla="*/ 6 w 49"/>
                  <a:gd name="T9" fmla="*/ 34 h 36"/>
                  <a:gd name="T10" fmla="*/ 4 w 49"/>
                  <a:gd name="T11" fmla="*/ 33 h 36"/>
                  <a:gd name="T12" fmla="*/ 3 w 49"/>
                  <a:gd name="T13" fmla="*/ 31 h 36"/>
                  <a:gd name="T14" fmla="*/ 3 w 49"/>
                  <a:gd name="T15" fmla="*/ 31 h 36"/>
                  <a:gd name="T16" fmla="*/ 1 w 49"/>
                  <a:gd name="T17" fmla="*/ 30 h 36"/>
                  <a:gd name="T18" fmla="*/ 0 w 49"/>
                  <a:gd name="T19" fmla="*/ 29 h 36"/>
                  <a:gd name="T20" fmla="*/ 40 w 49"/>
                  <a:gd name="T21" fmla="*/ 0 h 36"/>
                  <a:gd name="T22" fmla="*/ 42 w 49"/>
                  <a:gd name="T23" fmla="*/ 2 h 36"/>
                  <a:gd name="T24" fmla="*/ 42 w 49"/>
                  <a:gd name="T25" fmla="*/ 2 h 36"/>
                  <a:gd name="T26" fmla="*/ 43 w 49"/>
                  <a:gd name="T27" fmla="*/ 3 h 36"/>
                  <a:gd name="T28" fmla="*/ 45 w 49"/>
                  <a:gd name="T29" fmla="*/ 4 h 36"/>
                  <a:gd name="T30" fmla="*/ 46 w 49"/>
                  <a:gd name="T31" fmla="*/ 4 h 36"/>
                  <a:gd name="T32" fmla="*/ 48 w 49"/>
                  <a:gd name="T33" fmla="*/ 5 h 36"/>
                  <a:gd name="T34" fmla="*/ 49 w 49"/>
                  <a:gd name="T35" fmla="*/ 5 h 36"/>
                  <a:gd name="T36" fmla="*/ 49 w 49"/>
                  <a:gd name="T37" fmla="*/ 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" h="36">
                    <a:moveTo>
                      <a:pt x="49" y="7"/>
                    </a:moveTo>
                    <a:lnTo>
                      <a:pt x="9" y="36"/>
                    </a:lnTo>
                    <a:lnTo>
                      <a:pt x="7" y="35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4" y="33"/>
                    </a:lnTo>
                    <a:lnTo>
                      <a:pt x="3" y="31"/>
                    </a:lnTo>
                    <a:lnTo>
                      <a:pt x="3" y="31"/>
                    </a:lnTo>
                    <a:lnTo>
                      <a:pt x="1" y="30"/>
                    </a:lnTo>
                    <a:lnTo>
                      <a:pt x="0" y="29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3" y="3"/>
                    </a:lnTo>
                    <a:lnTo>
                      <a:pt x="45" y="4"/>
                    </a:lnTo>
                    <a:lnTo>
                      <a:pt x="46" y="4"/>
                    </a:lnTo>
                    <a:lnTo>
                      <a:pt x="48" y="5"/>
                    </a:lnTo>
                    <a:lnTo>
                      <a:pt x="49" y="5"/>
                    </a:lnTo>
                    <a:lnTo>
                      <a:pt x="49" y="7"/>
                    </a:lnTo>
                    <a:close/>
                  </a:path>
                </a:pathLst>
              </a:custGeom>
              <a:solidFill>
                <a:srgbClr val="98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86" name="Freeform 286"/>
              <p:cNvSpPr>
                <a:spLocks/>
              </p:cNvSpPr>
              <p:nvPr/>
            </p:nvSpPr>
            <p:spPr bwMode="auto">
              <a:xfrm>
                <a:off x="1789" y="3533"/>
                <a:ext cx="48" cy="37"/>
              </a:xfrm>
              <a:custGeom>
                <a:avLst/>
                <a:gdLst>
                  <a:gd name="T0" fmla="*/ 48 w 48"/>
                  <a:gd name="T1" fmla="*/ 8 h 37"/>
                  <a:gd name="T2" fmla="*/ 8 w 48"/>
                  <a:gd name="T3" fmla="*/ 37 h 37"/>
                  <a:gd name="T4" fmla="*/ 8 w 48"/>
                  <a:gd name="T5" fmla="*/ 35 h 37"/>
                  <a:gd name="T6" fmla="*/ 6 w 48"/>
                  <a:gd name="T7" fmla="*/ 35 h 37"/>
                  <a:gd name="T8" fmla="*/ 5 w 48"/>
                  <a:gd name="T9" fmla="*/ 34 h 37"/>
                  <a:gd name="T10" fmla="*/ 5 w 48"/>
                  <a:gd name="T11" fmla="*/ 33 h 37"/>
                  <a:gd name="T12" fmla="*/ 3 w 48"/>
                  <a:gd name="T13" fmla="*/ 31 h 37"/>
                  <a:gd name="T14" fmla="*/ 2 w 48"/>
                  <a:gd name="T15" fmla="*/ 30 h 37"/>
                  <a:gd name="T16" fmla="*/ 2 w 48"/>
                  <a:gd name="T17" fmla="*/ 30 h 37"/>
                  <a:gd name="T18" fmla="*/ 0 w 48"/>
                  <a:gd name="T19" fmla="*/ 29 h 37"/>
                  <a:gd name="T20" fmla="*/ 41 w 48"/>
                  <a:gd name="T21" fmla="*/ 0 h 37"/>
                  <a:gd name="T22" fmla="*/ 41 w 48"/>
                  <a:gd name="T23" fmla="*/ 2 h 37"/>
                  <a:gd name="T24" fmla="*/ 42 w 48"/>
                  <a:gd name="T25" fmla="*/ 3 h 37"/>
                  <a:gd name="T26" fmla="*/ 42 w 48"/>
                  <a:gd name="T27" fmla="*/ 3 h 37"/>
                  <a:gd name="T28" fmla="*/ 44 w 48"/>
                  <a:gd name="T29" fmla="*/ 4 h 37"/>
                  <a:gd name="T30" fmla="*/ 45 w 48"/>
                  <a:gd name="T31" fmla="*/ 6 h 37"/>
                  <a:gd name="T32" fmla="*/ 45 w 48"/>
                  <a:gd name="T33" fmla="*/ 7 h 37"/>
                  <a:gd name="T34" fmla="*/ 47 w 48"/>
                  <a:gd name="T35" fmla="*/ 7 h 37"/>
                  <a:gd name="T36" fmla="*/ 48 w 48"/>
                  <a:gd name="T3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8" h="37">
                    <a:moveTo>
                      <a:pt x="48" y="8"/>
                    </a:moveTo>
                    <a:lnTo>
                      <a:pt x="8" y="37"/>
                    </a:lnTo>
                    <a:lnTo>
                      <a:pt x="8" y="35"/>
                    </a:lnTo>
                    <a:lnTo>
                      <a:pt x="6" y="35"/>
                    </a:lnTo>
                    <a:lnTo>
                      <a:pt x="5" y="34"/>
                    </a:lnTo>
                    <a:lnTo>
                      <a:pt x="5" y="33"/>
                    </a:lnTo>
                    <a:lnTo>
                      <a:pt x="3" y="31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0" y="29"/>
                    </a:lnTo>
                    <a:lnTo>
                      <a:pt x="41" y="0"/>
                    </a:lnTo>
                    <a:lnTo>
                      <a:pt x="41" y="2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4" y="4"/>
                    </a:lnTo>
                    <a:lnTo>
                      <a:pt x="45" y="6"/>
                    </a:lnTo>
                    <a:lnTo>
                      <a:pt x="45" y="7"/>
                    </a:lnTo>
                    <a:lnTo>
                      <a:pt x="47" y="7"/>
                    </a:lnTo>
                    <a:lnTo>
                      <a:pt x="48" y="8"/>
                    </a:lnTo>
                    <a:close/>
                  </a:path>
                </a:pathLst>
              </a:custGeom>
              <a:solidFill>
                <a:srgbClr val="8C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87" name="Freeform 287"/>
              <p:cNvSpPr>
                <a:spLocks/>
              </p:cNvSpPr>
              <p:nvPr/>
            </p:nvSpPr>
            <p:spPr bwMode="auto">
              <a:xfrm>
                <a:off x="1786" y="3528"/>
                <a:ext cx="44" cy="34"/>
              </a:xfrm>
              <a:custGeom>
                <a:avLst/>
                <a:gdLst>
                  <a:gd name="T0" fmla="*/ 44 w 44"/>
                  <a:gd name="T1" fmla="*/ 5 h 34"/>
                  <a:gd name="T2" fmla="*/ 3 w 44"/>
                  <a:gd name="T3" fmla="*/ 34 h 34"/>
                  <a:gd name="T4" fmla="*/ 3 w 44"/>
                  <a:gd name="T5" fmla="*/ 34 h 34"/>
                  <a:gd name="T6" fmla="*/ 3 w 44"/>
                  <a:gd name="T7" fmla="*/ 34 h 34"/>
                  <a:gd name="T8" fmla="*/ 3 w 44"/>
                  <a:gd name="T9" fmla="*/ 34 h 34"/>
                  <a:gd name="T10" fmla="*/ 3 w 44"/>
                  <a:gd name="T11" fmla="*/ 34 h 34"/>
                  <a:gd name="T12" fmla="*/ 3 w 44"/>
                  <a:gd name="T13" fmla="*/ 33 h 34"/>
                  <a:gd name="T14" fmla="*/ 3 w 44"/>
                  <a:gd name="T15" fmla="*/ 33 h 34"/>
                  <a:gd name="T16" fmla="*/ 2 w 44"/>
                  <a:gd name="T17" fmla="*/ 33 h 34"/>
                  <a:gd name="T18" fmla="*/ 2 w 44"/>
                  <a:gd name="T19" fmla="*/ 33 h 34"/>
                  <a:gd name="T20" fmla="*/ 2 w 44"/>
                  <a:gd name="T21" fmla="*/ 31 h 34"/>
                  <a:gd name="T22" fmla="*/ 2 w 44"/>
                  <a:gd name="T23" fmla="*/ 30 h 34"/>
                  <a:gd name="T24" fmla="*/ 2 w 44"/>
                  <a:gd name="T25" fmla="*/ 30 h 34"/>
                  <a:gd name="T26" fmla="*/ 0 w 44"/>
                  <a:gd name="T27" fmla="*/ 29 h 34"/>
                  <a:gd name="T28" fmla="*/ 0 w 44"/>
                  <a:gd name="T29" fmla="*/ 27 h 34"/>
                  <a:gd name="T30" fmla="*/ 0 w 44"/>
                  <a:gd name="T31" fmla="*/ 26 h 34"/>
                  <a:gd name="T32" fmla="*/ 0 w 44"/>
                  <a:gd name="T33" fmla="*/ 25 h 34"/>
                  <a:gd name="T34" fmla="*/ 0 w 44"/>
                  <a:gd name="T35" fmla="*/ 24 h 34"/>
                  <a:gd name="T36" fmla="*/ 32 w 44"/>
                  <a:gd name="T37" fmla="*/ 0 h 34"/>
                  <a:gd name="T38" fmla="*/ 33 w 44"/>
                  <a:gd name="T39" fmla="*/ 0 h 34"/>
                  <a:gd name="T40" fmla="*/ 35 w 44"/>
                  <a:gd name="T41" fmla="*/ 2 h 34"/>
                  <a:gd name="T42" fmla="*/ 36 w 44"/>
                  <a:gd name="T43" fmla="*/ 2 h 34"/>
                  <a:gd name="T44" fmla="*/ 36 w 44"/>
                  <a:gd name="T45" fmla="*/ 2 h 34"/>
                  <a:gd name="T46" fmla="*/ 38 w 44"/>
                  <a:gd name="T47" fmla="*/ 3 h 34"/>
                  <a:gd name="T48" fmla="*/ 39 w 44"/>
                  <a:gd name="T49" fmla="*/ 3 h 34"/>
                  <a:gd name="T50" fmla="*/ 41 w 44"/>
                  <a:gd name="T51" fmla="*/ 3 h 34"/>
                  <a:gd name="T52" fmla="*/ 42 w 44"/>
                  <a:gd name="T53" fmla="*/ 3 h 34"/>
                  <a:gd name="T54" fmla="*/ 42 w 44"/>
                  <a:gd name="T55" fmla="*/ 3 h 34"/>
                  <a:gd name="T56" fmla="*/ 42 w 44"/>
                  <a:gd name="T57" fmla="*/ 4 h 34"/>
                  <a:gd name="T58" fmla="*/ 42 w 44"/>
                  <a:gd name="T59" fmla="*/ 4 h 34"/>
                  <a:gd name="T60" fmla="*/ 42 w 44"/>
                  <a:gd name="T61" fmla="*/ 4 h 34"/>
                  <a:gd name="T62" fmla="*/ 44 w 44"/>
                  <a:gd name="T63" fmla="*/ 4 h 34"/>
                  <a:gd name="T64" fmla="*/ 44 w 44"/>
                  <a:gd name="T65" fmla="*/ 4 h 34"/>
                  <a:gd name="T66" fmla="*/ 44 w 44"/>
                  <a:gd name="T67" fmla="*/ 5 h 34"/>
                  <a:gd name="T68" fmla="*/ 44 w 44"/>
                  <a:gd name="T69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4" h="34">
                    <a:moveTo>
                      <a:pt x="44" y="5"/>
                    </a:moveTo>
                    <a:lnTo>
                      <a:pt x="3" y="34"/>
                    </a:lnTo>
                    <a:lnTo>
                      <a:pt x="3" y="34"/>
                    </a:lnTo>
                    <a:lnTo>
                      <a:pt x="3" y="34"/>
                    </a:lnTo>
                    <a:lnTo>
                      <a:pt x="3" y="34"/>
                    </a:lnTo>
                    <a:lnTo>
                      <a:pt x="3" y="34"/>
                    </a:lnTo>
                    <a:lnTo>
                      <a:pt x="3" y="33"/>
                    </a:lnTo>
                    <a:lnTo>
                      <a:pt x="3" y="33"/>
                    </a:lnTo>
                    <a:lnTo>
                      <a:pt x="2" y="33"/>
                    </a:lnTo>
                    <a:lnTo>
                      <a:pt x="2" y="33"/>
                    </a:lnTo>
                    <a:lnTo>
                      <a:pt x="2" y="31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32" y="0"/>
                    </a:lnTo>
                    <a:lnTo>
                      <a:pt x="33" y="0"/>
                    </a:lnTo>
                    <a:lnTo>
                      <a:pt x="35" y="2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8" y="3"/>
                    </a:lnTo>
                    <a:lnTo>
                      <a:pt x="39" y="3"/>
                    </a:lnTo>
                    <a:lnTo>
                      <a:pt x="41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4"/>
                    </a:lnTo>
                    <a:lnTo>
                      <a:pt x="42" y="4"/>
                    </a:lnTo>
                    <a:lnTo>
                      <a:pt x="42" y="4"/>
                    </a:lnTo>
                    <a:lnTo>
                      <a:pt x="44" y="4"/>
                    </a:lnTo>
                    <a:lnTo>
                      <a:pt x="44" y="4"/>
                    </a:lnTo>
                    <a:lnTo>
                      <a:pt x="44" y="5"/>
                    </a:lnTo>
                    <a:lnTo>
                      <a:pt x="44" y="5"/>
                    </a:lnTo>
                    <a:close/>
                  </a:path>
                </a:pathLst>
              </a:custGeom>
              <a:solidFill>
                <a:srgbClr val="80B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88" name="Freeform 288"/>
              <p:cNvSpPr>
                <a:spLocks/>
              </p:cNvSpPr>
              <p:nvPr/>
            </p:nvSpPr>
            <p:spPr bwMode="auto">
              <a:xfrm>
                <a:off x="1785" y="3527"/>
                <a:ext cx="33" cy="25"/>
              </a:xfrm>
              <a:custGeom>
                <a:avLst/>
                <a:gdLst>
                  <a:gd name="T0" fmla="*/ 33 w 33"/>
                  <a:gd name="T1" fmla="*/ 1 h 25"/>
                  <a:gd name="T2" fmla="*/ 1 w 33"/>
                  <a:gd name="T3" fmla="*/ 25 h 25"/>
                  <a:gd name="T4" fmla="*/ 0 w 33"/>
                  <a:gd name="T5" fmla="*/ 22 h 25"/>
                  <a:gd name="T6" fmla="*/ 0 w 33"/>
                  <a:gd name="T7" fmla="*/ 21 h 25"/>
                  <a:gd name="T8" fmla="*/ 0 w 33"/>
                  <a:gd name="T9" fmla="*/ 19 h 25"/>
                  <a:gd name="T10" fmla="*/ 0 w 33"/>
                  <a:gd name="T11" fmla="*/ 17 h 25"/>
                  <a:gd name="T12" fmla="*/ 0 w 33"/>
                  <a:gd name="T13" fmla="*/ 16 h 25"/>
                  <a:gd name="T14" fmla="*/ 0 w 33"/>
                  <a:gd name="T15" fmla="*/ 14 h 25"/>
                  <a:gd name="T16" fmla="*/ 0 w 33"/>
                  <a:gd name="T17" fmla="*/ 12 h 25"/>
                  <a:gd name="T18" fmla="*/ 1 w 33"/>
                  <a:gd name="T19" fmla="*/ 10 h 25"/>
                  <a:gd name="T20" fmla="*/ 16 w 33"/>
                  <a:gd name="T21" fmla="*/ 0 h 25"/>
                  <a:gd name="T22" fmla="*/ 18 w 33"/>
                  <a:gd name="T23" fmla="*/ 0 h 25"/>
                  <a:gd name="T24" fmla="*/ 21 w 33"/>
                  <a:gd name="T25" fmla="*/ 0 h 25"/>
                  <a:gd name="T26" fmla="*/ 22 w 33"/>
                  <a:gd name="T27" fmla="*/ 0 h 25"/>
                  <a:gd name="T28" fmla="*/ 24 w 33"/>
                  <a:gd name="T29" fmla="*/ 0 h 25"/>
                  <a:gd name="T30" fmla="*/ 27 w 33"/>
                  <a:gd name="T31" fmla="*/ 0 h 25"/>
                  <a:gd name="T32" fmla="*/ 28 w 33"/>
                  <a:gd name="T33" fmla="*/ 0 h 25"/>
                  <a:gd name="T34" fmla="*/ 30 w 33"/>
                  <a:gd name="T35" fmla="*/ 1 h 25"/>
                  <a:gd name="T36" fmla="*/ 33 w 33"/>
                  <a:gd name="T3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" h="25">
                    <a:moveTo>
                      <a:pt x="33" y="1"/>
                    </a:moveTo>
                    <a:lnTo>
                      <a:pt x="1" y="25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1" y="1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7" y="0"/>
                    </a:lnTo>
                    <a:lnTo>
                      <a:pt x="28" y="0"/>
                    </a:lnTo>
                    <a:lnTo>
                      <a:pt x="30" y="1"/>
                    </a:lnTo>
                    <a:lnTo>
                      <a:pt x="33" y="1"/>
                    </a:lnTo>
                    <a:close/>
                  </a:path>
                </a:pathLst>
              </a:custGeom>
              <a:solidFill>
                <a:srgbClr val="669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89" name="Freeform 289"/>
              <p:cNvSpPr>
                <a:spLocks/>
              </p:cNvSpPr>
              <p:nvPr/>
            </p:nvSpPr>
            <p:spPr bwMode="auto">
              <a:xfrm>
                <a:off x="1786" y="3527"/>
                <a:ext cx="15" cy="10"/>
              </a:xfrm>
              <a:custGeom>
                <a:avLst/>
                <a:gdLst>
                  <a:gd name="T0" fmla="*/ 15 w 15"/>
                  <a:gd name="T1" fmla="*/ 0 h 10"/>
                  <a:gd name="T2" fmla="*/ 0 w 15"/>
                  <a:gd name="T3" fmla="*/ 10 h 10"/>
                  <a:gd name="T4" fmla="*/ 0 w 15"/>
                  <a:gd name="T5" fmla="*/ 9 h 10"/>
                  <a:gd name="T6" fmla="*/ 0 w 15"/>
                  <a:gd name="T7" fmla="*/ 8 h 10"/>
                  <a:gd name="T8" fmla="*/ 2 w 15"/>
                  <a:gd name="T9" fmla="*/ 6 h 10"/>
                  <a:gd name="T10" fmla="*/ 2 w 15"/>
                  <a:gd name="T11" fmla="*/ 5 h 10"/>
                  <a:gd name="T12" fmla="*/ 3 w 15"/>
                  <a:gd name="T13" fmla="*/ 5 h 10"/>
                  <a:gd name="T14" fmla="*/ 3 w 15"/>
                  <a:gd name="T15" fmla="*/ 4 h 10"/>
                  <a:gd name="T16" fmla="*/ 5 w 15"/>
                  <a:gd name="T17" fmla="*/ 3 h 10"/>
                  <a:gd name="T18" fmla="*/ 5 w 15"/>
                  <a:gd name="T19" fmla="*/ 3 h 10"/>
                  <a:gd name="T20" fmla="*/ 6 w 15"/>
                  <a:gd name="T21" fmla="*/ 1 h 10"/>
                  <a:gd name="T22" fmla="*/ 8 w 15"/>
                  <a:gd name="T23" fmla="*/ 1 h 10"/>
                  <a:gd name="T24" fmla="*/ 9 w 15"/>
                  <a:gd name="T25" fmla="*/ 0 h 10"/>
                  <a:gd name="T26" fmla="*/ 11 w 15"/>
                  <a:gd name="T27" fmla="*/ 0 h 10"/>
                  <a:gd name="T28" fmla="*/ 12 w 15"/>
                  <a:gd name="T29" fmla="*/ 0 h 10"/>
                  <a:gd name="T30" fmla="*/ 12 w 15"/>
                  <a:gd name="T31" fmla="*/ 0 h 10"/>
                  <a:gd name="T32" fmla="*/ 14 w 15"/>
                  <a:gd name="T33" fmla="*/ 0 h 10"/>
                  <a:gd name="T34" fmla="*/ 15 w 15"/>
                  <a:gd name="T3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0" y="10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6" y="1"/>
                    </a:lnTo>
                    <a:lnTo>
                      <a:pt x="8" y="1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669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90" name="Freeform 290"/>
              <p:cNvSpPr>
                <a:spLocks/>
              </p:cNvSpPr>
              <p:nvPr/>
            </p:nvSpPr>
            <p:spPr bwMode="auto">
              <a:xfrm>
                <a:off x="1248" y="4106"/>
                <a:ext cx="48" cy="31"/>
              </a:xfrm>
              <a:custGeom>
                <a:avLst/>
                <a:gdLst>
                  <a:gd name="T0" fmla="*/ 0 w 48"/>
                  <a:gd name="T1" fmla="*/ 30 h 31"/>
                  <a:gd name="T2" fmla="*/ 41 w 48"/>
                  <a:gd name="T3" fmla="*/ 0 h 31"/>
                  <a:gd name="T4" fmla="*/ 42 w 48"/>
                  <a:gd name="T5" fmla="*/ 1 h 31"/>
                  <a:gd name="T6" fmla="*/ 44 w 48"/>
                  <a:gd name="T7" fmla="*/ 1 h 31"/>
                  <a:gd name="T8" fmla="*/ 44 w 48"/>
                  <a:gd name="T9" fmla="*/ 3 h 31"/>
                  <a:gd name="T10" fmla="*/ 45 w 48"/>
                  <a:gd name="T11" fmla="*/ 4 h 31"/>
                  <a:gd name="T12" fmla="*/ 45 w 48"/>
                  <a:gd name="T13" fmla="*/ 4 h 31"/>
                  <a:gd name="T14" fmla="*/ 47 w 48"/>
                  <a:gd name="T15" fmla="*/ 5 h 31"/>
                  <a:gd name="T16" fmla="*/ 48 w 48"/>
                  <a:gd name="T17" fmla="*/ 7 h 31"/>
                  <a:gd name="T18" fmla="*/ 48 w 48"/>
                  <a:gd name="T19" fmla="*/ 7 h 31"/>
                  <a:gd name="T20" fmla="*/ 48 w 48"/>
                  <a:gd name="T21" fmla="*/ 12 h 31"/>
                  <a:gd name="T22" fmla="*/ 45 w 48"/>
                  <a:gd name="T23" fmla="*/ 17 h 31"/>
                  <a:gd name="T24" fmla="*/ 42 w 48"/>
                  <a:gd name="T25" fmla="*/ 21 h 31"/>
                  <a:gd name="T26" fmla="*/ 38 w 48"/>
                  <a:gd name="T27" fmla="*/ 23 h 31"/>
                  <a:gd name="T28" fmla="*/ 33 w 48"/>
                  <a:gd name="T29" fmla="*/ 26 h 31"/>
                  <a:gd name="T30" fmla="*/ 29 w 48"/>
                  <a:gd name="T31" fmla="*/ 29 h 31"/>
                  <a:gd name="T32" fmla="*/ 23 w 48"/>
                  <a:gd name="T33" fmla="*/ 30 h 31"/>
                  <a:gd name="T34" fmla="*/ 18 w 48"/>
                  <a:gd name="T35" fmla="*/ 31 h 31"/>
                  <a:gd name="T36" fmla="*/ 15 w 48"/>
                  <a:gd name="T37" fmla="*/ 31 h 31"/>
                  <a:gd name="T38" fmla="*/ 14 w 48"/>
                  <a:gd name="T39" fmla="*/ 31 h 31"/>
                  <a:gd name="T40" fmla="*/ 11 w 48"/>
                  <a:gd name="T41" fmla="*/ 31 h 31"/>
                  <a:gd name="T42" fmla="*/ 9 w 48"/>
                  <a:gd name="T43" fmla="*/ 31 h 31"/>
                  <a:gd name="T44" fmla="*/ 6 w 48"/>
                  <a:gd name="T45" fmla="*/ 31 h 31"/>
                  <a:gd name="T46" fmla="*/ 5 w 48"/>
                  <a:gd name="T47" fmla="*/ 31 h 31"/>
                  <a:gd name="T48" fmla="*/ 3 w 48"/>
                  <a:gd name="T49" fmla="*/ 31 h 31"/>
                  <a:gd name="T50" fmla="*/ 0 w 48"/>
                  <a:gd name="T51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8" h="31">
                    <a:moveTo>
                      <a:pt x="0" y="30"/>
                    </a:moveTo>
                    <a:lnTo>
                      <a:pt x="41" y="0"/>
                    </a:lnTo>
                    <a:lnTo>
                      <a:pt x="42" y="1"/>
                    </a:lnTo>
                    <a:lnTo>
                      <a:pt x="44" y="1"/>
                    </a:lnTo>
                    <a:lnTo>
                      <a:pt x="44" y="3"/>
                    </a:lnTo>
                    <a:lnTo>
                      <a:pt x="45" y="4"/>
                    </a:lnTo>
                    <a:lnTo>
                      <a:pt x="45" y="4"/>
                    </a:lnTo>
                    <a:lnTo>
                      <a:pt x="47" y="5"/>
                    </a:lnTo>
                    <a:lnTo>
                      <a:pt x="48" y="7"/>
                    </a:lnTo>
                    <a:lnTo>
                      <a:pt x="48" y="7"/>
                    </a:lnTo>
                    <a:lnTo>
                      <a:pt x="48" y="12"/>
                    </a:lnTo>
                    <a:lnTo>
                      <a:pt x="45" y="17"/>
                    </a:lnTo>
                    <a:lnTo>
                      <a:pt x="42" y="21"/>
                    </a:lnTo>
                    <a:lnTo>
                      <a:pt x="38" y="23"/>
                    </a:lnTo>
                    <a:lnTo>
                      <a:pt x="33" y="26"/>
                    </a:lnTo>
                    <a:lnTo>
                      <a:pt x="29" y="29"/>
                    </a:lnTo>
                    <a:lnTo>
                      <a:pt x="23" y="30"/>
                    </a:lnTo>
                    <a:lnTo>
                      <a:pt x="18" y="31"/>
                    </a:lnTo>
                    <a:lnTo>
                      <a:pt x="15" y="31"/>
                    </a:lnTo>
                    <a:lnTo>
                      <a:pt x="14" y="31"/>
                    </a:lnTo>
                    <a:lnTo>
                      <a:pt x="11" y="31"/>
                    </a:lnTo>
                    <a:lnTo>
                      <a:pt x="9" y="31"/>
                    </a:lnTo>
                    <a:lnTo>
                      <a:pt x="6" y="31"/>
                    </a:lnTo>
                    <a:lnTo>
                      <a:pt x="5" y="31"/>
                    </a:lnTo>
                    <a:lnTo>
                      <a:pt x="3" y="31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CC9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91" name="Freeform 291"/>
              <p:cNvSpPr>
                <a:spLocks/>
              </p:cNvSpPr>
              <p:nvPr/>
            </p:nvSpPr>
            <p:spPr bwMode="auto">
              <a:xfrm>
                <a:off x="1238" y="4100"/>
                <a:ext cx="51" cy="36"/>
              </a:xfrm>
              <a:custGeom>
                <a:avLst/>
                <a:gdLst>
                  <a:gd name="T0" fmla="*/ 51 w 51"/>
                  <a:gd name="T1" fmla="*/ 6 h 36"/>
                  <a:gd name="T2" fmla="*/ 10 w 51"/>
                  <a:gd name="T3" fmla="*/ 36 h 36"/>
                  <a:gd name="T4" fmla="*/ 9 w 51"/>
                  <a:gd name="T5" fmla="*/ 36 h 36"/>
                  <a:gd name="T6" fmla="*/ 7 w 51"/>
                  <a:gd name="T7" fmla="*/ 36 h 36"/>
                  <a:gd name="T8" fmla="*/ 7 w 51"/>
                  <a:gd name="T9" fmla="*/ 36 h 36"/>
                  <a:gd name="T10" fmla="*/ 6 w 51"/>
                  <a:gd name="T11" fmla="*/ 35 h 36"/>
                  <a:gd name="T12" fmla="*/ 4 w 51"/>
                  <a:gd name="T13" fmla="*/ 35 h 36"/>
                  <a:gd name="T14" fmla="*/ 3 w 51"/>
                  <a:gd name="T15" fmla="*/ 35 h 36"/>
                  <a:gd name="T16" fmla="*/ 1 w 51"/>
                  <a:gd name="T17" fmla="*/ 33 h 36"/>
                  <a:gd name="T18" fmla="*/ 0 w 51"/>
                  <a:gd name="T19" fmla="*/ 33 h 36"/>
                  <a:gd name="T20" fmla="*/ 45 w 51"/>
                  <a:gd name="T21" fmla="*/ 0 h 36"/>
                  <a:gd name="T22" fmla="*/ 46 w 51"/>
                  <a:gd name="T23" fmla="*/ 0 h 36"/>
                  <a:gd name="T24" fmla="*/ 46 w 51"/>
                  <a:gd name="T25" fmla="*/ 1 h 36"/>
                  <a:gd name="T26" fmla="*/ 48 w 51"/>
                  <a:gd name="T27" fmla="*/ 2 h 36"/>
                  <a:gd name="T28" fmla="*/ 48 w 51"/>
                  <a:gd name="T29" fmla="*/ 2 h 36"/>
                  <a:gd name="T30" fmla="*/ 49 w 51"/>
                  <a:gd name="T31" fmla="*/ 4 h 36"/>
                  <a:gd name="T32" fmla="*/ 49 w 51"/>
                  <a:gd name="T33" fmla="*/ 5 h 36"/>
                  <a:gd name="T34" fmla="*/ 51 w 51"/>
                  <a:gd name="T35" fmla="*/ 5 h 36"/>
                  <a:gd name="T36" fmla="*/ 51 w 51"/>
                  <a:gd name="T37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36">
                    <a:moveTo>
                      <a:pt x="51" y="6"/>
                    </a:moveTo>
                    <a:lnTo>
                      <a:pt x="10" y="36"/>
                    </a:lnTo>
                    <a:lnTo>
                      <a:pt x="9" y="36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6" y="35"/>
                    </a:lnTo>
                    <a:lnTo>
                      <a:pt x="4" y="35"/>
                    </a:lnTo>
                    <a:lnTo>
                      <a:pt x="3" y="35"/>
                    </a:lnTo>
                    <a:lnTo>
                      <a:pt x="1" y="33"/>
                    </a:lnTo>
                    <a:lnTo>
                      <a:pt x="0" y="33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46" y="1"/>
                    </a:lnTo>
                    <a:lnTo>
                      <a:pt x="48" y="2"/>
                    </a:lnTo>
                    <a:lnTo>
                      <a:pt x="48" y="2"/>
                    </a:lnTo>
                    <a:lnTo>
                      <a:pt x="49" y="4"/>
                    </a:lnTo>
                    <a:lnTo>
                      <a:pt x="49" y="5"/>
                    </a:lnTo>
                    <a:lnTo>
                      <a:pt x="51" y="5"/>
                    </a:lnTo>
                    <a:lnTo>
                      <a:pt x="51" y="6"/>
                    </a:lnTo>
                    <a:close/>
                  </a:path>
                </a:pathLst>
              </a:custGeom>
              <a:solidFill>
                <a:srgbClr val="CC9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92" name="Freeform 292"/>
              <p:cNvSpPr>
                <a:spLocks/>
              </p:cNvSpPr>
              <p:nvPr/>
            </p:nvSpPr>
            <p:spPr bwMode="auto">
              <a:xfrm>
                <a:off x="1229" y="4092"/>
                <a:ext cx="54" cy="41"/>
              </a:xfrm>
              <a:custGeom>
                <a:avLst/>
                <a:gdLst>
                  <a:gd name="T0" fmla="*/ 54 w 54"/>
                  <a:gd name="T1" fmla="*/ 8 h 41"/>
                  <a:gd name="T2" fmla="*/ 9 w 54"/>
                  <a:gd name="T3" fmla="*/ 41 h 41"/>
                  <a:gd name="T4" fmla="*/ 7 w 54"/>
                  <a:gd name="T5" fmla="*/ 41 h 41"/>
                  <a:gd name="T6" fmla="*/ 7 w 54"/>
                  <a:gd name="T7" fmla="*/ 40 h 41"/>
                  <a:gd name="T8" fmla="*/ 6 w 54"/>
                  <a:gd name="T9" fmla="*/ 40 h 41"/>
                  <a:gd name="T10" fmla="*/ 4 w 54"/>
                  <a:gd name="T11" fmla="*/ 39 h 41"/>
                  <a:gd name="T12" fmla="*/ 3 w 54"/>
                  <a:gd name="T13" fmla="*/ 39 h 41"/>
                  <a:gd name="T14" fmla="*/ 3 w 54"/>
                  <a:gd name="T15" fmla="*/ 37 h 41"/>
                  <a:gd name="T16" fmla="*/ 1 w 54"/>
                  <a:gd name="T17" fmla="*/ 37 h 41"/>
                  <a:gd name="T18" fmla="*/ 0 w 54"/>
                  <a:gd name="T19" fmla="*/ 37 h 41"/>
                  <a:gd name="T20" fmla="*/ 49 w 54"/>
                  <a:gd name="T21" fmla="*/ 0 h 41"/>
                  <a:gd name="T22" fmla="*/ 49 w 54"/>
                  <a:gd name="T23" fmla="*/ 1 h 41"/>
                  <a:gd name="T24" fmla="*/ 51 w 54"/>
                  <a:gd name="T25" fmla="*/ 3 h 41"/>
                  <a:gd name="T26" fmla="*/ 51 w 54"/>
                  <a:gd name="T27" fmla="*/ 3 h 41"/>
                  <a:gd name="T28" fmla="*/ 52 w 54"/>
                  <a:gd name="T29" fmla="*/ 4 h 41"/>
                  <a:gd name="T30" fmla="*/ 52 w 54"/>
                  <a:gd name="T31" fmla="*/ 5 h 41"/>
                  <a:gd name="T32" fmla="*/ 54 w 54"/>
                  <a:gd name="T33" fmla="*/ 5 h 41"/>
                  <a:gd name="T34" fmla="*/ 54 w 54"/>
                  <a:gd name="T35" fmla="*/ 6 h 41"/>
                  <a:gd name="T36" fmla="*/ 54 w 54"/>
                  <a:gd name="T37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1">
                    <a:moveTo>
                      <a:pt x="54" y="8"/>
                    </a:moveTo>
                    <a:lnTo>
                      <a:pt x="9" y="41"/>
                    </a:lnTo>
                    <a:lnTo>
                      <a:pt x="7" y="41"/>
                    </a:lnTo>
                    <a:lnTo>
                      <a:pt x="7" y="40"/>
                    </a:lnTo>
                    <a:lnTo>
                      <a:pt x="6" y="40"/>
                    </a:lnTo>
                    <a:lnTo>
                      <a:pt x="4" y="39"/>
                    </a:lnTo>
                    <a:lnTo>
                      <a:pt x="3" y="39"/>
                    </a:lnTo>
                    <a:lnTo>
                      <a:pt x="3" y="37"/>
                    </a:lnTo>
                    <a:lnTo>
                      <a:pt x="1" y="37"/>
                    </a:lnTo>
                    <a:lnTo>
                      <a:pt x="0" y="37"/>
                    </a:lnTo>
                    <a:lnTo>
                      <a:pt x="49" y="0"/>
                    </a:lnTo>
                    <a:lnTo>
                      <a:pt x="49" y="1"/>
                    </a:lnTo>
                    <a:lnTo>
                      <a:pt x="51" y="3"/>
                    </a:lnTo>
                    <a:lnTo>
                      <a:pt x="51" y="3"/>
                    </a:lnTo>
                    <a:lnTo>
                      <a:pt x="52" y="4"/>
                    </a:lnTo>
                    <a:lnTo>
                      <a:pt x="52" y="5"/>
                    </a:lnTo>
                    <a:lnTo>
                      <a:pt x="54" y="5"/>
                    </a:lnTo>
                    <a:lnTo>
                      <a:pt x="54" y="6"/>
                    </a:lnTo>
                    <a:lnTo>
                      <a:pt x="54" y="8"/>
                    </a:lnTo>
                    <a:close/>
                  </a:path>
                </a:pathLst>
              </a:custGeom>
              <a:solidFill>
                <a:srgbClr val="D2A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93" name="Freeform 293"/>
              <p:cNvSpPr>
                <a:spLocks/>
              </p:cNvSpPr>
              <p:nvPr/>
            </p:nvSpPr>
            <p:spPr bwMode="auto">
              <a:xfrm>
                <a:off x="1221" y="4084"/>
                <a:ext cx="57" cy="45"/>
              </a:xfrm>
              <a:custGeom>
                <a:avLst/>
                <a:gdLst>
                  <a:gd name="T0" fmla="*/ 57 w 57"/>
                  <a:gd name="T1" fmla="*/ 8 h 45"/>
                  <a:gd name="T2" fmla="*/ 8 w 57"/>
                  <a:gd name="T3" fmla="*/ 45 h 45"/>
                  <a:gd name="T4" fmla="*/ 8 w 57"/>
                  <a:gd name="T5" fmla="*/ 44 h 45"/>
                  <a:gd name="T6" fmla="*/ 6 w 57"/>
                  <a:gd name="T7" fmla="*/ 44 h 45"/>
                  <a:gd name="T8" fmla="*/ 5 w 57"/>
                  <a:gd name="T9" fmla="*/ 43 h 45"/>
                  <a:gd name="T10" fmla="*/ 5 w 57"/>
                  <a:gd name="T11" fmla="*/ 43 h 45"/>
                  <a:gd name="T12" fmla="*/ 3 w 57"/>
                  <a:gd name="T13" fmla="*/ 42 h 45"/>
                  <a:gd name="T14" fmla="*/ 3 w 57"/>
                  <a:gd name="T15" fmla="*/ 40 h 45"/>
                  <a:gd name="T16" fmla="*/ 2 w 57"/>
                  <a:gd name="T17" fmla="*/ 40 h 45"/>
                  <a:gd name="T18" fmla="*/ 0 w 57"/>
                  <a:gd name="T19" fmla="*/ 39 h 45"/>
                  <a:gd name="T20" fmla="*/ 53 w 57"/>
                  <a:gd name="T21" fmla="*/ 0 h 45"/>
                  <a:gd name="T22" fmla="*/ 53 w 57"/>
                  <a:gd name="T23" fmla="*/ 1 h 45"/>
                  <a:gd name="T24" fmla="*/ 54 w 57"/>
                  <a:gd name="T25" fmla="*/ 3 h 45"/>
                  <a:gd name="T26" fmla="*/ 54 w 57"/>
                  <a:gd name="T27" fmla="*/ 4 h 45"/>
                  <a:gd name="T28" fmla="*/ 54 w 57"/>
                  <a:gd name="T29" fmla="*/ 4 h 45"/>
                  <a:gd name="T30" fmla="*/ 56 w 57"/>
                  <a:gd name="T31" fmla="*/ 5 h 45"/>
                  <a:gd name="T32" fmla="*/ 56 w 57"/>
                  <a:gd name="T33" fmla="*/ 7 h 45"/>
                  <a:gd name="T34" fmla="*/ 57 w 57"/>
                  <a:gd name="T35" fmla="*/ 7 h 45"/>
                  <a:gd name="T36" fmla="*/ 57 w 57"/>
                  <a:gd name="T37" fmla="*/ 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7" h="45">
                    <a:moveTo>
                      <a:pt x="57" y="8"/>
                    </a:moveTo>
                    <a:lnTo>
                      <a:pt x="8" y="45"/>
                    </a:lnTo>
                    <a:lnTo>
                      <a:pt x="8" y="44"/>
                    </a:lnTo>
                    <a:lnTo>
                      <a:pt x="6" y="44"/>
                    </a:lnTo>
                    <a:lnTo>
                      <a:pt x="5" y="43"/>
                    </a:lnTo>
                    <a:lnTo>
                      <a:pt x="5" y="43"/>
                    </a:lnTo>
                    <a:lnTo>
                      <a:pt x="3" y="42"/>
                    </a:lnTo>
                    <a:lnTo>
                      <a:pt x="3" y="40"/>
                    </a:lnTo>
                    <a:lnTo>
                      <a:pt x="2" y="40"/>
                    </a:lnTo>
                    <a:lnTo>
                      <a:pt x="0" y="39"/>
                    </a:lnTo>
                    <a:lnTo>
                      <a:pt x="53" y="0"/>
                    </a:lnTo>
                    <a:lnTo>
                      <a:pt x="53" y="1"/>
                    </a:lnTo>
                    <a:lnTo>
                      <a:pt x="54" y="3"/>
                    </a:lnTo>
                    <a:lnTo>
                      <a:pt x="54" y="4"/>
                    </a:lnTo>
                    <a:lnTo>
                      <a:pt x="54" y="4"/>
                    </a:lnTo>
                    <a:lnTo>
                      <a:pt x="56" y="5"/>
                    </a:lnTo>
                    <a:lnTo>
                      <a:pt x="56" y="7"/>
                    </a:lnTo>
                    <a:lnTo>
                      <a:pt x="57" y="7"/>
                    </a:lnTo>
                    <a:lnTo>
                      <a:pt x="57" y="8"/>
                    </a:lnTo>
                    <a:close/>
                  </a:path>
                </a:pathLst>
              </a:custGeom>
              <a:solidFill>
                <a:srgbClr val="D8B2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94" name="Freeform 294"/>
              <p:cNvSpPr>
                <a:spLocks/>
              </p:cNvSpPr>
              <p:nvPr/>
            </p:nvSpPr>
            <p:spPr bwMode="auto">
              <a:xfrm>
                <a:off x="1215" y="4078"/>
                <a:ext cx="59" cy="45"/>
              </a:xfrm>
              <a:custGeom>
                <a:avLst/>
                <a:gdLst>
                  <a:gd name="T0" fmla="*/ 59 w 59"/>
                  <a:gd name="T1" fmla="*/ 6 h 45"/>
                  <a:gd name="T2" fmla="*/ 6 w 59"/>
                  <a:gd name="T3" fmla="*/ 45 h 45"/>
                  <a:gd name="T4" fmla="*/ 6 w 59"/>
                  <a:gd name="T5" fmla="*/ 45 h 45"/>
                  <a:gd name="T6" fmla="*/ 5 w 59"/>
                  <a:gd name="T7" fmla="*/ 44 h 45"/>
                  <a:gd name="T8" fmla="*/ 5 w 59"/>
                  <a:gd name="T9" fmla="*/ 44 h 45"/>
                  <a:gd name="T10" fmla="*/ 3 w 59"/>
                  <a:gd name="T11" fmla="*/ 42 h 45"/>
                  <a:gd name="T12" fmla="*/ 3 w 59"/>
                  <a:gd name="T13" fmla="*/ 41 h 45"/>
                  <a:gd name="T14" fmla="*/ 2 w 59"/>
                  <a:gd name="T15" fmla="*/ 41 h 45"/>
                  <a:gd name="T16" fmla="*/ 2 w 59"/>
                  <a:gd name="T17" fmla="*/ 40 h 45"/>
                  <a:gd name="T18" fmla="*/ 0 w 59"/>
                  <a:gd name="T19" fmla="*/ 38 h 45"/>
                  <a:gd name="T20" fmla="*/ 53 w 59"/>
                  <a:gd name="T21" fmla="*/ 0 h 45"/>
                  <a:gd name="T22" fmla="*/ 54 w 59"/>
                  <a:gd name="T23" fmla="*/ 0 h 45"/>
                  <a:gd name="T24" fmla="*/ 54 w 59"/>
                  <a:gd name="T25" fmla="*/ 1 h 45"/>
                  <a:gd name="T26" fmla="*/ 56 w 59"/>
                  <a:gd name="T27" fmla="*/ 2 h 45"/>
                  <a:gd name="T28" fmla="*/ 56 w 59"/>
                  <a:gd name="T29" fmla="*/ 4 h 45"/>
                  <a:gd name="T30" fmla="*/ 57 w 59"/>
                  <a:gd name="T31" fmla="*/ 4 h 45"/>
                  <a:gd name="T32" fmla="*/ 57 w 59"/>
                  <a:gd name="T33" fmla="*/ 5 h 45"/>
                  <a:gd name="T34" fmla="*/ 57 w 59"/>
                  <a:gd name="T35" fmla="*/ 6 h 45"/>
                  <a:gd name="T36" fmla="*/ 59 w 59"/>
                  <a:gd name="T3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9" h="45">
                    <a:moveTo>
                      <a:pt x="59" y="6"/>
                    </a:moveTo>
                    <a:lnTo>
                      <a:pt x="6" y="45"/>
                    </a:lnTo>
                    <a:lnTo>
                      <a:pt x="6" y="45"/>
                    </a:lnTo>
                    <a:lnTo>
                      <a:pt x="5" y="44"/>
                    </a:lnTo>
                    <a:lnTo>
                      <a:pt x="5" y="44"/>
                    </a:lnTo>
                    <a:lnTo>
                      <a:pt x="3" y="42"/>
                    </a:lnTo>
                    <a:lnTo>
                      <a:pt x="3" y="41"/>
                    </a:lnTo>
                    <a:lnTo>
                      <a:pt x="2" y="41"/>
                    </a:lnTo>
                    <a:lnTo>
                      <a:pt x="2" y="40"/>
                    </a:lnTo>
                    <a:lnTo>
                      <a:pt x="0" y="38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4" y="1"/>
                    </a:lnTo>
                    <a:lnTo>
                      <a:pt x="56" y="2"/>
                    </a:lnTo>
                    <a:lnTo>
                      <a:pt x="56" y="4"/>
                    </a:lnTo>
                    <a:lnTo>
                      <a:pt x="57" y="4"/>
                    </a:lnTo>
                    <a:lnTo>
                      <a:pt x="57" y="5"/>
                    </a:lnTo>
                    <a:lnTo>
                      <a:pt x="57" y="6"/>
                    </a:lnTo>
                    <a:lnTo>
                      <a:pt x="59" y="6"/>
                    </a:lnTo>
                    <a:close/>
                  </a:path>
                </a:pathLst>
              </a:custGeom>
              <a:solidFill>
                <a:srgbClr val="DFB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95" name="Freeform 295"/>
              <p:cNvSpPr>
                <a:spLocks/>
              </p:cNvSpPr>
              <p:nvPr/>
            </p:nvSpPr>
            <p:spPr bwMode="auto">
              <a:xfrm>
                <a:off x="1211" y="4070"/>
                <a:ext cx="57" cy="46"/>
              </a:xfrm>
              <a:custGeom>
                <a:avLst/>
                <a:gdLst>
                  <a:gd name="T0" fmla="*/ 57 w 57"/>
                  <a:gd name="T1" fmla="*/ 8 h 46"/>
                  <a:gd name="T2" fmla="*/ 4 w 57"/>
                  <a:gd name="T3" fmla="*/ 46 h 46"/>
                  <a:gd name="T4" fmla="*/ 4 w 57"/>
                  <a:gd name="T5" fmla="*/ 46 h 46"/>
                  <a:gd name="T6" fmla="*/ 3 w 57"/>
                  <a:gd name="T7" fmla="*/ 45 h 46"/>
                  <a:gd name="T8" fmla="*/ 3 w 57"/>
                  <a:gd name="T9" fmla="*/ 45 h 46"/>
                  <a:gd name="T10" fmla="*/ 3 w 57"/>
                  <a:gd name="T11" fmla="*/ 44 h 46"/>
                  <a:gd name="T12" fmla="*/ 1 w 57"/>
                  <a:gd name="T13" fmla="*/ 43 h 46"/>
                  <a:gd name="T14" fmla="*/ 1 w 57"/>
                  <a:gd name="T15" fmla="*/ 43 h 46"/>
                  <a:gd name="T16" fmla="*/ 1 w 57"/>
                  <a:gd name="T17" fmla="*/ 41 h 46"/>
                  <a:gd name="T18" fmla="*/ 0 w 57"/>
                  <a:gd name="T19" fmla="*/ 40 h 46"/>
                  <a:gd name="T20" fmla="*/ 0 w 57"/>
                  <a:gd name="T21" fmla="*/ 40 h 46"/>
                  <a:gd name="T22" fmla="*/ 0 w 57"/>
                  <a:gd name="T23" fmla="*/ 40 h 46"/>
                  <a:gd name="T24" fmla="*/ 0 w 57"/>
                  <a:gd name="T25" fmla="*/ 40 h 46"/>
                  <a:gd name="T26" fmla="*/ 0 w 57"/>
                  <a:gd name="T27" fmla="*/ 40 h 46"/>
                  <a:gd name="T28" fmla="*/ 0 w 57"/>
                  <a:gd name="T29" fmla="*/ 40 h 46"/>
                  <a:gd name="T30" fmla="*/ 0 w 57"/>
                  <a:gd name="T31" fmla="*/ 40 h 46"/>
                  <a:gd name="T32" fmla="*/ 0 w 57"/>
                  <a:gd name="T33" fmla="*/ 39 h 46"/>
                  <a:gd name="T34" fmla="*/ 0 w 57"/>
                  <a:gd name="T35" fmla="*/ 39 h 46"/>
                  <a:gd name="T36" fmla="*/ 52 w 57"/>
                  <a:gd name="T37" fmla="*/ 0 h 46"/>
                  <a:gd name="T38" fmla="*/ 52 w 57"/>
                  <a:gd name="T39" fmla="*/ 1 h 46"/>
                  <a:gd name="T40" fmla="*/ 54 w 57"/>
                  <a:gd name="T41" fmla="*/ 3 h 46"/>
                  <a:gd name="T42" fmla="*/ 54 w 57"/>
                  <a:gd name="T43" fmla="*/ 3 h 46"/>
                  <a:gd name="T44" fmla="*/ 55 w 57"/>
                  <a:gd name="T45" fmla="*/ 4 h 46"/>
                  <a:gd name="T46" fmla="*/ 55 w 57"/>
                  <a:gd name="T47" fmla="*/ 5 h 46"/>
                  <a:gd name="T48" fmla="*/ 57 w 57"/>
                  <a:gd name="T49" fmla="*/ 5 h 46"/>
                  <a:gd name="T50" fmla="*/ 57 w 57"/>
                  <a:gd name="T51" fmla="*/ 6 h 46"/>
                  <a:gd name="T52" fmla="*/ 57 w 57"/>
                  <a:gd name="T53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" h="46">
                    <a:moveTo>
                      <a:pt x="57" y="8"/>
                    </a:moveTo>
                    <a:lnTo>
                      <a:pt x="4" y="46"/>
                    </a:lnTo>
                    <a:lnTo>
                      <a:pt x="4" y="46"/>
                    </a:lnTo>
                    <a:lnTo>
                      <a:pt x="3" y="45"/>
                    </a:lnTo>
                    <a:lnTo>
                      <a:pt x="3" y="45"/>
                    </a:lnTo>
                    <a:lnTo>
                      <a:pt x="3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1" y="41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39"/>
                    </a:lnTo>
                    <a:lnTo>
                      <a:pt x="0" y="39"/>
                    </a:lnTo>
                    <a:lnTo>
                      <a:pt x="52" y="0"/>
                    </a:lnTo>
                    <a:lnTo>
                      <a:pt x="52" y="1"/>
                    </a:lnTo>
                    <a:lnTo>
                      <a:pt x="54" y="3"/>
                    </a:lnTo>
                    <a:lnTo>
                      <a:pt x="54" y="3"/>
                    </a:lnTo>
                    <a:lnTo>
                      <a:pt x="55" y="4"/>
                    </a:lnTo>
                    <a:lnTo>
                      <a:pt x="55" y="5"/>
                    </a:lnTo>
                    <a:lnTo>
                      <a:pt x="57" y="5"/>
                    </a:lnTo>
                    <a:lnTo>
                      <a:pt x="57" y="6"/>
                    </a:lnTo>
                    <a:lnTo>
                      <a:pt x="57" y="8"/>
                    </a:lnTo>
                    <a:close/>
                  </a:path>
                </a:pathLst>
              </a:custGeom>
              <a:solidFill>
                <a:srgbClr val="E6CE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96" name="Freeform 296"/>
              <p:cNvSpPr>
                <a:spLocks/>
              </p:cNvSpPr>
              <p:nvPr/>
            </p:nvSpPr>
            <p:spPr bwMode="auto">
              <a:xfrm>
                <a:off x="1206" y="4063"/>
                <a:ext cx="57" cy="46"/>
              </a:xfrm>
              <a:custGeom>
                <a:avLst/>
                <a:gdLst>
                  <a:gd name="T0" fmla="*/ 57 w 57"/>
                  <a:gd name="T1" fmla="*/ 7 h 46"/>
                  <a:gd name="T2" fmla="*/ 5 w 57"/>
                  <a:gd name="T3" fmla="*/ 46 h 46"/>
                  <a:gd name="T4" fmla="*/ 5 w 57"/>
                  <a:gd name="T5" fmla="*/ 44 h 46"/>
                  <a:gd name="T6" fmla="*/ 5 w 57"/>
                  <a:gd name="T7" fmla="*/ 44 h 46"/>
                  <a:gd name="T8" fmla="*/ 5 w 57"/>
                  <a:gd name="T9" fmla="*/ 43 h 46"/>
                  <a:gd name="T10" fmla="*/ 3 w 57"/>
                  <a:gd name="T11" fmla="*/ 42 h 46"/>
                  <a:gd name="T12" fmla="*/ 3 w 57"/>
                  <a:gd name="T13" fmla="*/ 41 h 46"/>
                  <a:gd name="T14" fmla="*/ 2 w 57"/>
                  <a:gd name="T15" fmla="*/ 41 h 46"/>
                  <a:gd name="T16" fmla="*/ 2 w 57"/>
                  <a:gd name="T17" fmla="*/ 39 h 46"/>
                  <a:gd name="T18" fmla="*/ 0 w 57"/>
                  <a:gd name="T19" fmla="*/ 38 h 46"/>
                  <a:gd name="T20" fmla="*/ 51 w 57"/>
                  <a:gd name="T21" fmla="*/ 0 h 46"/>
                  <a:gd name="T22" fmla="*/ 53 w 57"/>
                  <a:gd name="T23" fmla="*/ 2 h 46"/>
                  <a:gd name="T24" fmla="*/ 53 w 57"/>
                  <a:gd name="T25" fmla="*/ 2 h 46"/>
                  <a:gd name="T26" fmla="*/ 54 w 57"/>
                  <a:gd name="T27" fmla="*/ 3 h 46"/>
                  <a:gd name="T28" fmla="*/ 54 w 57"/>
                  <a:gd name="T29" fmla="*/ 4 h 46"/>
                  <a:gd name="T30" fmla="*/ 56 w 57"/>
                  <a:gd name="T31" fmla="*/ 4 h 46"/>
                  <a:gd name="T32" fmla="*/ 56 w 57"/>
                  <a:gd name="T33" fmla="*/ 6 h 46"/>
                  <a:gd name="T34" fmla="*/ 57 w 57"/>
                  <a:gd name="T35" fmla="*/ 7 h 46"/>
                  <a:gd name="T36" fmla="*/ 57 w 57"/>
                  <a:gd name="T37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7" h="46">
                    <a:moveTo>
                      <a:pt x="57" y="7"/>
                    </a:moveTo>
                    <a:lnTo>
                      <a:pt x="5" y="46"/>
                    </a:lnTo>
                    <a:lnTo>
                      <a:pt x="5" y="44"/>
                    </a:lnTo>
                    <a:lnTo>
                      <a:pt x="5" y="44"/>
                    </a:lnTo>
                    <a:lnTo>
                      <a:pt x="5" y="43"/>
                    </a:lnTo>
                    <a:lnTo>
                      <a:pt x="3" y="42"/>
                    </a:lnTo>
                    <a:lnTo>
                      <a:pt x="3" y="41"/>
                    </a:lnTo>
                    <a:lnTo>
                      <a:pt x="2" y="41"/>
                    </a:lnTo>
                    <a:lnTo>
                      <a:pt x="2" y="39"/>
                    </a:lnTo>
                    <a:lnTo>
                      <a:pt x="0" y="38"/>
                    </a:lnTo>
                    <a:lnTo>
                      <a:pt x="51" y="0"/>
                    </a:lnTo>
                    <a:lnTo>
                      <a:pt x="53" y="2"/>
                    </a:lnTo>
                    <a:lnTo>
                      <a:pt x="53" y="2"/>
                    </a:lnTo>
                    <a:lnTo>
                      <a:pt x="54" y="3"/>
                    </a:lnTo>
                    <a:lnTo>
                      <a:pt x="54" y="4"/>
                    </a:lnTo>
                    <a:lnTo>
                      <a:pt x="56" y="4"/>
                    </a:lnTo>
                    <a:lnTo>
                      <a:pt x="56" y="6"/>
                    </a:lnTo>
                    <a:lnTo>
                      <a:pt x="57" y="7"/>
                    </a:lnTo>
                    <a:lnTo>
                      <a:pt x="57" y="7"/>
                    </a:lnTo>
                    <a:close/>
                  </a:path>
                </a:pathLst>
              </a:custGeom>
              <a:solidFill>
                <a:srgbClr val="ECDA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97" name="Freeform 297"/>
              <p:cNvSpPr>
                <a:spLocks/>
              </p:cNvSpPr>
              <p:nvPr/>
            </p:nvSpPr>
            <p:spPr bwMode="auto">
              <a:xfrm>
                <a:off x="1199" y="4058"/>
                <a:ext cx="58" cy="43"/>
              </a:xfrm>
              <a:custGeom>
                <a:avLst/>
                <a:gdLst>
                  <a:gd name="T0" fmla="*/ 58 w 58"/>
                  <a:gd name="T1" fmla="*/ 5 h 43"/>
                  <a:gd name="T2" fmla="*/ 7 w 58"/>
                  <a:gd name="T3" fmla="*/ 43 h 43"/>
                  <a:gd name="T4" fmla="*/ 7 w 58"/>
                  <a:gd name="T5" fmla="*/ 43 h 43"/>
                  <a:gd name="T6" fmla="*/ 6 w 58"/>
                  <a:gd name="T7" fmla="*/ 42 h 43"/>
                  <a:gd name="T8" fmla="*/ 4 w 58"/>
                  <a:gd name="T9" fmla="*/ 42 h 43"/>
                  <a:gd name="T10" fmla="*/ 4 w 58"/>
                  <a:gd name="T11" fmla="*/ 40 h 43"/>
                  <a:gd name="T12" fmla="*/ 3 w 58"/>
                  <a:gd name="T13" fmla="*/ 40 h 43"/>
                  <a:gd name="T14" fmla="*/ 1 w 58"/>
                  <a:gd name="T15" fmla="*/ 40 h 43"/>
                  <a:gd name="T16" fmla="*/ 0 w 58"/>
                  <a:gd name="T17" fmla="*/ 39 h 43"/>
                  <a:gd name="T18" fmla="*/ 0 w 58"/>
                  <a:gd name="T19" fmla="*/ 39 h 43"/>
                  <a:gd name="T20" fmla="*/ 51 w 58"/>
                  <a:gd name="T21" fmla="*/ 0 h 43"/>
                  <a:gd name="T22" fmla="*/ 52 w 58"/>
                  <a:gd name="T23" fmla="*/ 0 h 43"/>
                  <a:gd name="T24" fmla="*/ 54 w 58"/>
                  <a:gd name="T25" fmla="*/ 2 h 43"/>
                  <a:gd name="T26" fmla="*/ 54 w 58"/>
                  <a:gd name="T27" fmla="*/ 2 h 43"/>
                  <a:gd name="T28" fmla="*/ 55 w 58"/>
                  <a:gd name="T29" fmla="*/ 3 h 43"/>
                  <a:gd name="T30" fmla="*/ 55 w 58"/>
                  <a:gd name="T31" fmla="*/ 3 h 43"/>
                  <a:gd name="T32" fmla="*/ 57 w 58"/>
                  <a:gd name="T33" fmla="*/ 4 h 43"/>
                  <a:gd name="T34" fmla="*/ 58 w 58"/>
                  <a:gd name="T35" fmla="*/ 4 h 43"/>
                  <a:gd name="T36" fmla="*/ 58 w 58"/>
                  <a:gd name="T37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8" h="43">
                    <a:moveTo>
                      <a:pt x="58" y="5"/>
                    </a:moveTo>
                    <a:lnTo>
                      <a:pt x="7" y="43"/>
                    </a:lnTo>
                    <a:lnTo>
                      <a:pt x="7" y="43"/>
                    </a:lnTo>
                    <a:lnTo>
                      <a:pt x="6" y="42"/>
                    </a:lnTo>
                    <a:lnTo>
                      <a:pt x="4" y="42"/>
                    </a:lnTo>
                    <a:lnTo>
                      <a:pt x="4" y="40"/>
                    </a:lnTo>
                    <a:lnTo>
                      <a:pt x="3" y="40"/>
                    </a:lnTo>
                    <a:lnTo>
                      <a:pt x="1" y="40"/>
                    </a:lnTo>
                    <a:lnTo>
                      <a:pt x="0" y="39"/>
                    </a:lnTo>
                    <a:lnTo>
                      <a:pt x="0" y="39"/>
                    </a:lnTo>
                    <a:lnTo>
                      <a:pt x="51" y="0"/>
                    </a:lnTo>
                    <a:lnTo>
                      <a:pt x="52" y="0"/>
                    </a:lnTo>
                    <a:lnTo>
                      <a:pt x="54" y="2"/>
                    </a:lnTo>
                    <a:lnTo>
                      <a:pt x="54" y="2"/>
                    </a:lnTo>
                    <a:lnTo>
                      <a:pt x="55" y="3"/>
                    </a:lnTo>
                    <a:lnTo>
                      <a:pt x="55" y="3"/>
                    </a:lnTo>
                    <a:lnTo>
                      <a:pt x="57" y="4"/>
                    </a:lnTo>
                    <a:lnTo>
                      <a:pt x="58" y="4"/>
                    </a:lnTo>
                    <a:lnTo>
                      <a:pt x="58" y="5"/>
                    </a:lnTo>
                    <a:close/>
                  </a:path>
                </a:pathLst>
              </a:custGeom>
              <a:solidFill>
                <a:srgbClr val="F3E7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98" name="Freeform 298"/>
              <p:cNvSpPr>
                <a:spLocks/>
              </p:cNvSpPr>
              <p:nvPr/>
            </p:nvSpPr>
            <p:spPr bwMode="auto">
              <a:xfrm>
                <a:off x="1189" y="4053"/>
                <a:ext cx="61" cy="44"/>
              </a:xfrm>
              <a:custGeom>
                <a:avLst/>
                <a:gdLst>
                  <a:gd name="T0" fmla="*/ 61 w 61"/>
                  <a:gd name="T1" fmla="*/ 5 h 44"/>
                  <a:gd name="T2" fmla="*/ 10 w 61"/>
                  <a:gd name="T3" fmla="*/ 44 h 44"/>
                  <a:gd name="T4" fmla="*/ 8 w 61"/>
                  <a:gd name="T5" fmla="*/ 43 h 44"/>
                  <a:gd name="T6" fmla="*/ 6 w 61"/>
                  <a:gd name="T7" fmla="*/ 43 h 44"/>
                  <a:gd name="T8" fmla="*/ 5 w 61"/>
                  <a:gd name="T9" fmla="*/ 42 h 44"/>
                  <a:gd name="T10" fmla="*/ 5 w 61"/>
                  <a:gd name="T11" fmla="*/ 42 h 44"/>
                  <a:gd name="T12" fmla="*/ 3 w 61"/>
                  <a:gd name="T13" fmla="*/ 42 h 44"/>
                  <a:gd name="T14" fmla="*/ 2 w 61"/>
                  <a:gd name="T15" fmla="*/ 40 h 44"/>
                  <a:gd name="T16" fmla="*/ 2 w 61"/>
                  <a:gd name="T17" fmla="*/ 40 h 44"/>
                  <a:gd name="T18" fmla="*/ 0 w 61"/>
                  <a:gd name="T19" fmla="*/ 39 h 44"/>
                  <a:gd name="T20" fmla="*/ 53 w 61"/>
                  <a:gd name="T21" fmla="*/ 0 h 44"/>
                  <a:gd name="T22" fmla="*/ 53 w 61"/>
                  <a:gd name="T23" fmla="*/ 0 h 44"/>
                  <a:gd name="T24" fmla="*/ 55 w 61"/>
                  <a:gd name="T25" fmla="*/ 1 h 44"/>
                  <a:gd name="T26" fmla="*/ 56 w 61"/>
                  <a:gd name="T27" fmla="*/ 1 h 44"/>
                  <a:gd name="T28" fmla="*/ 58 w 61"/>
                  <a:gd name="T29" fmla="*/ 3 h 44"/>
                  <a:gd name="T30" fmla="*/ 58 w 61"/>
                  <a:gd name="T31" fmla="*/ 3 h 44"/>
                  <a:gd name="T32" fmla="*/ 59 w 61"/>
                  <a:gd name="T33" fmla="*/ 4 h 44"/>
                  <a:gd name="T34" fmla="*/ 61 w 61"/>
                  <a:gd name="T35" fmla="*/ 4 h 44"/>
                  <a:gd name="T36" fmla="*/ 61 w 61"/>
                  <a:gd name="T37" fmla="*/ 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44">
                    <a:moveTo>
                      <a:pt x="61" y="5"/>
                    </a:moveTo>
                    <a:lnTo>
                      <a:pt x="10" y="44"/>
                    </a:lnTo>
                    <a:lnTo>
                      <a:pt x="8" y="43"/>
                    </a:lnTo>
                    <a:lnTo>
                      <a:pt x="6" y="43"/>
                    </a:lnTo>
                    <a:lnTo>
                      <a:pt x="5" y="42"/>
                    </a:lnTo>
                    <a:lnTo>
                      <a:pt x="5" y="42"/>
                    </a:lnTo>
                    <a:lnTo>
                      <a:pt x="3" y="42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0" y="39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55" y="1"/>
                    </a:lnTo>
                    <a:lnTo>
                      <a:pt x="56" y="1"/>
                    </a:lnTo>
                    <a:lnTo>
                      <a:pt x="58" y="3"/>
                    </a:lnTo>
                    <a:lnTo>
                      <a:pt x="58" y="3"/>
                    </a:lnTo>
                    <a:lnTo>
                      <a:pt x="59" y="4"/>
                    </a:lnTo>
                    <a:lnTo>
                      <a:pt x="61" y="4"/>
                    </a:lnTo>
                    <a:lnTo>
                      <a:pt x="61" y="5"/>
                    </a:lnTo>
                    <a:close/>
                  </a:path>
                </a:pathLst>
              </a:custGeom>
              <a:solidFill>
                <a:srgbClr val="F9F4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99" name="Freeform 299"/>
              <p:cNvSpPr>
                <a:spLocks/>
              </p:cNvSpPr>
              <p:nvPr/>
            </p:nvSpPr>
            <p:spPr bwMode="auto">
              <a:xfrm>
                <a:off x="1185" y="4049"/>
                <a:ext cx="57" cy="43"/>
              </a:xfrm>
              <a:custGeom>
                <a:avLst/>
                <a:gdLst>
                  <a:gd name="T0" fmla="*/ 57 w 57"/>
                  <a:gd name="T1" fmla="*/ 4 h 43"/>
                  <a:gd name="T2" fmla="*/ 4 w 57"/>
                  <a:gd name="T3" fmla="*/ 43 h 43"/>
                  <a:gd name="T4" fmla="*/ 4 w 57"/>
                  <a:gd name="T5" fmla="*/ 43 h 43"/>
                  <a:gd name="T6" fmla="*/ 4 w 57"/>
                  <a:gd name="T7" fmla="*/ 43 h 43"/>
                  <a:gd name="T8" fmla="*/ 4 w 57"/>
                  <a:gd name="T9" fmla="*/ 43 h 43"/>
                  <a:gd name="T10" fmla="*/ 3 w 57"/>
                  <a:gd name="T11" fmla="*/ 43 h 43"/>
                  <a:gd name="T12" fmla="*/ 3 w 57"/>
                  <a:gd name="T13" fmla="*/ 42 h 43"/>
                  <a:gd name="T14" fmla="*/ 3 w 57"/>
                  <a:gd name="T15" fmla="*/ 42 h 43"/>
                  <a:gd name="T16" fmla="*/ 3 w 57"/>
                  <a:gd name="T17" fmla="*/ 42 h 43"/>
                  <a:gd name="T18" fmla="*/ 3 w 57"/>
                  <a:gd name="T19" fmla="*/ 42 h 43"/>
                  <a:gd name="T20" fmla="*/ 3 w 57"/>
                  <a:gd name="T21" fmla="*/ 40 h 43"/>
                  <a:gd name="T22" fmla="*/ 1 w 57"/>
                  <a:gd name="T23" fmla="*/ 40 h 43"/>
                  <a:gd name="T24" fmla="*/ 1 w 57"/>
                  <a:gd name="T25" fmla="*/ 39 h 43"/>
                  <a:gd name="T26" fmla="*/ 1 w 57"/>
                  <a:gd name="T27" fmla="*/ 39 h 43"/>
                  <a:gd name="T28" fmla="*/ 0 w 57"/>
                  <a:gd name="T29" fmla="*/ 38 h 43"/>
                  <a:gd name="T30" fmla="*/ 0 w 57"/>
                  <a:gd name="T31" fmla="*/ 38 h 43"/>
                  <a:gd name="T32" fmla="*/ 0 w 57"/>
                  <a:gd name="T33" fmla="*/ 36 h 43"/>
                  <a:gd name="T34" fmla="*/ 0 w 57"/>
                  <a:gd name="T35" fmla="*/ 36 h 43"/>
                  <a:gd name="T36" fmla="*/ 48 w 57"/>
                  <a:gd name="T37" fmla="*/ 0 h 43"/>
                  <a:gd name="T38" fmla="*/ 48 w 57"/>
                  <a:gd name="T39" fmla="*/ 0 h 43"/>
                  <a:gd name="T40" fmla="*/ 48 w 57"/>
                  <a:gd name="T41" fmla="*/ 0 h 43"/>
                  <a:gd name="T42" fmla="*/ 48 w 57"/>
                  <a:gd name="T43" fmla="*/ 0 h 43"/>
                  <a:gd name="T44" fmla="*/ 48 w 57"/>
                  <a:gd name="T45" fmla="*/ 2 h 43"/>
                  <a:gd name="T46" fmla="*/ 48 w 57"/>
                  <a:gd name="T47" fmla="*/ 2 h 43"/>
                  <a:gd name="T48" fmla="*/ 48 w 57"/>
                  <a:gd name="T49" fmla="*/ 2 h 43"/>
                  <a:gd name="T50" fmla="*/ 50 w 57"/>
                  <a:gd name="T51" fmla="*/ 2 h 43"/>
                  <a:gd name="T52" fmla="*/ 50 w 57"/>
                  <a:gd name="T53" fmla="*/ 3 h 43"/>
                  <a:gd name="T54" fmla="*/ 50 w 57"/>
                  <a:gd name="T55" fmla="*/ 3 h 43"/>
                  <a:gd name="T56" fmla="*/ 51 w 57"/>
                  <a:gd name="T57" fmla="*/ 3 h 43"/>
                  <a:gd name="T58" fmla="*/ 53 w 57"/>
                  <a:gd name="T59" fmla="*/ 3 h 43"/>
                  <a:gd name="T60" fmla="*/ 53 w 57"/>
                  <a:gd name="T61" fmla="*/ 3 h 43"/>
                  <a:gd name="T62" fmla="*/ 54 w 57"/>
                  <a:gd name="T63" fmla="*/ 3 h 43"/>
                  <a:gd name="T64" fmla="*/ 54 w 57"/>
                  <a:gd name="T65" fmla="*/ 4 h 43"/>
                  <a:gd name="T66" fmla="*/ 56 w 57"/>
                  <a:gd name="T67" fmla="*/ 4 h 43"/>
                  <a:gd name="T68" fmla="*/ 57 w 57"/>
                  <a:gd name="T6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7" h="43">
                    <a:moveTo>
                      <a:pt x="57" y="4"/>
                    </a:moveTo>
                    <a:lnTo>
                      <a:pt x="4" y="43"/>
                    </a:lnTo>
                    <a:lnTo>
                      <a:pt x="4" y="43"/>
                    </a:lnTo>
                    <a:lnTo>
                      <a:pt x="4" y="43"/>
                    </a:lnTo>
                    <a:lnTo>
                      <a:pt x="4" y="43"/>
                    </a:lnTo>
                    <a:lnTo>
                      <a:pt x="3" y="43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3" y="40"/>
                    </a:lnTo>
                    <a:lnTo>
                      <a:pt x="1" y="40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48" y="2"/>
                    </a:lnTo>
                    <a:lnTo>
                      <a:pt x="48" y="2"/>
                    </a:lnTo>
                    <a:lnTo>
                      <a:pt x="48" y="2"/>
                    </a:lnTo>
                    <a:lnTo>
                      <a:pt x="50" y="2"/>
                    </a:lnTo>
                    <a:lnTo>
                      <a:pt x="50" y="3"/>
                    </a:lnTo>
                    <a:lnTo>
                      <a:pt x="50" y="3"/>
                    </a:lnTo>
                    <a:lnTo>
                      <a:pt x="51" y="3"/>
                    </a:lnTo>
                    <a:lnTo>
                      <a:pt x="53" y="3"/>
                    </a:lnTo>
                    <a:lnTo>
                      <a:pt x="53" y="3"/>
                    </a:lnTo>
                    <a:lnTo>
                      <a:pt x="54" y="3"/>
                    </a:lnTo>
                    <a:lnTo>
                      <a:pt x="54" y="4"/>
                    </a:lnTo>
                    <a:lnTo>
                      <a:pt x="56" y="4"/>
                    </a:lnTo>
                    <a:lnTo>
                      <a:pt x="57" y="4"/>
                    </a:lnTo>
                    <a:close/>
                  </a:path>
                </a:pathLst>
              </a:custGeom>
              <a:solidFill>
                <a:srgbClr val="FEFC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00" name="Freeform 300"/>
              <p:cNvSpPr>
                <a:spLocks/>
              </p:cNvSpPr>
              <p:nvPr/>
            </p:nvSpPr>
            <p:spPr bwMode="auto">
              <a:xfrm>
                <a:off x="1179" y="4042"/>
                <a:ext cx="54" cy="43"/>
              </a:xfrm>
              <a:custGeom>
                <a:avLst/>
                <a:gdLst>
                  <a:gd name="T0" fmla="*/ 54 w 54"/>
                  <a:gd name="T1" fmla="*/ 7 h 43"/>
                  <a:gd name="T2" fmla="*/ 6 w 54"/>
                  <a:gd name="T3" fmla="*/ 43 h 43"/>
                  <a:gd name="T4" fmla="*/ 4 w 54"/>
                  <a:gd name="T5" fmla="*/ 42 h 43"/>
                  <a:gd name="T6" fmla="*/ 4 w 54"/>
                  <a:gd name="T7" fmla="*/ 41 h 43"/>
                  <a:gd name="T8" fmla="*/ 3 w 54"/>
                  <a:gd name="T9" fmla="*/ 40 h 43"/>
                  <a:gd name="T10" fmla="*/ 3 w 54"/>
                  <a:gd name="T11" fmla="*/ 40 h 43"/>
                  <a:gd name="T12" fmla="*/ 1 w 54"/>
                  <a:gd name="T13" fmla="*/ 38 h 43"/>
                  <a:gd name="T14" fmla="*/ 1 w 54"/>
                  <a:gd name="T15" fmla="*/ 37 h 43"/>
                  <a:gd name="T16" fmla="*/ 1 w 54"/>
                  <a:gd name="T17" fmla="*/ 37 h 43"/>
                  <a:gd name="T18" fmla="*/ 0 w 54"/>
                  <a:gd name="T19" fmla="*/ 36 h 43"/>
                  <a:gd name="T20" fmla="*/ 48 w 54"/>
                  <a:gd name="T21" fmla="*/ 0 h 43"/>
                  <a:gd name="T22" fmla="*/ 50 w 54"/>
                  <a:gd name="T23" fmla="*/ 1 h 43"/>
                  <a:gd name="T24" fmla="*/ 50 w 54"/>
                  <a:gd name="T25" fmla="*/ 2 h 43"/>
                  <a:gd name="T26" fmla="*/ 51 w 54"/>
                  <a:gd name="T27" fmla="*/ 2 h 43"/>
                  <a:gd name="T28" fmla="*/ 51 w 54"/>
                  <a:gd name="T29" fmla="*/ 3 h 43"/>
                  <a:gd name="T30" fmla="*/ 51 w 54"/>
                  <a:gd name="T31" fmla="*/ 5 h 43"/>
                  <a:gd name="T32" fmla="*/ 53 w 54"/>
                  <a:gd name="T33" fmla="*/ 5 h 43"/>
                  <a:gd name="T34" fmla="*/ 53 w 54"/>
                  <a:gd name="T35" fmla="*/ 6 h 43"/>
                  <a:gd name="T36" fmla="*/ 54 w 54"/>
                  <a:gd name="T37" fmla="*/ 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3">
                    <a:moveTo>
                      <a:pt x="54" y="7"/>
                    </a:moveTo>
                    <a:lnTo>
                      <a:pt x="6" y="43"/>
                    </a:lnTo>
                    <a:lnTo>
                      <a:pt x="4" y="42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1" y="38"/>
                    </a:lnTo>
                    <a:lnTo>
                      <a:pt x="1" y="37"/>
                    </a:lnTo>
                    <a:lnTo>
                      <a:pt x="1" y="37"/>
                    </a:lnTo>
                    <a:lnTo>
                      <a:pt x="0" y="36"/>
                    </a:lnTo>
                    <a:lnTo>
                      <a:pt x="48" y="0"/>
                    </a:lnTo>
                    <a:lnTo>
                      <a:pt x="50" y="1"/>
                    </a:lnTo>
                    <a:lnTo>
                      <a:pt x="50" y="2"/>
                    </a:lnTo>
                    <a:lnTo>
                      <a:pt x="51" y="2"/>
                    </a:lnTo>
                    <a:lnTo>
                      <a:pt x="51" y="3"/>
                    </a:lnTo>
                    <a:lnTo>
                      <a:pt x="51" y="5"/>
                    </a:lnTo>
                    <a:lnTo>
                      <a:pt x="53" y="5"/>
                    </a:lnTo>
                    <a:lnTo>
                      <a:pt x="53" y="6"/>
                    </a:lnTo>
                    <a:lnTo>
                      <a:pt x="54" y="7"/>
                    </a:lnTo>
                    <a:close/>
                  </a:path>
                </a:pathLst>
              </a:custGeom>
              <a:solidFill>
                <a:srgbClr val="F8F0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01" name="Freeform 301"/>
              <p:cNvSpPr>
                <a:spLocks/>
              </p:cNvSpPr>
              <p:nvPr/>
            </p:nvSpPr>
            <p:spPr bwMode="auto">
              <a:xfrm>
                <a:off x="1173" y="4035"/>
                <a:ext cx="54" cy="43"/>
              </a:xfrm>
              <a:custGeom>
                <a:avLst/>
                <a:gdLst>
                  <a:gd name="T0" fmla="*/ 54 w 54"/>
                  <a:gd name="T1" fmla="*/ 7 h 43"/>
                  <a:gd name="T2" fmla="*/ 6 w 54"/>
                  <a:gd name="T3" fmla="*/ 43 h 43"/>
                  <a:gd name="T4" fmla="*/ 6 w 54"/>
                  <a:gd name="T5" fmla="*/ 41 h 43"/>
                  <a:gd name="T6" fmla="*/ 4 w 54"/>
                  <a:gd name="T7" fmla="*/ 41 h 43"/>
                  <a:gd name="T8" fmla="*/ 4 w 54"/>
                  <a:gd name="T9" fmla="*/ 40 h 43"/>
                  <a:gd name="T10" fmla="*/ 3 w 54"/>
                  <a:gd name="T11" fmla="*/ 39 h 43"/>
                  <a:gd name="T12" fmla="*/ 3 w 54"/>
                  <a:gd name="T13" fmla="*/ 39 h 43"/>
                  <a:gd name="T14" fmla="*/ 1 w 54"/>
                  <a:gd name="T15" fmla="*/ 38 h 43"/>
                  <a:gd name="T16" fmla="*/ 1 w 54"/>
                  <a:gd name="T17" fmla="*/ 36 h 43"/>
                  <a:gd name="T18" fmla="*/ 0 w 54"/>
                  <a:gd name="T19" fmla="*/ 36 h 43"/>
                  <a:gd name="T20" fmla="*/ 48 w 54"/>
                  <a:gd name="T21" fmla="*/ 0 h 43"/>
                  <a:gd name="T22" fmla="*/ 48 w 54"/>
                  <a:gd name="T23" fmla="*/ 1 h 43"/>
                  <a:gd name="T24" fmla="*/ 50 w 54"/>
                  <a:gd name="T25" fmla="*/ 3 h 43"/>
                  <a:gd name="T26" fmla="*/ 51 w 54"/>
                  <a:gd name="T27" fmla="*/ 3 h 43"/>
                  <a:gd name="T28" fmla="*/ 51 w 54"/>
                  <a:gd name="T29" fmla="*/ 4 h 43"/>
                  <a:gd name="T30" fmla="*/ 53 w 54"/>
                  <a:gd name="T31" fmla="*/ 4 h 43"/>
                  <a:gd name="T32" fmla="*/ 53 w 54"/>
                  <a:gd name="T33" fmla="*/ 5 h 43"/>
                  <a:gd name="T34" fmla="*/ 54 w 54"/>
                  <a:gd name="T35" fmla="*/ 7 h 43"/>
                  <a:gd name="T36" fmla="*/ 54 w 54"/>
                  <a:gd name="T37" fmla="*/ 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3">
                    <a:moveTo>
                      <a:pt x="54" y="7"/>
                    </a:moveTo>
                    <a:lnTo>
                      <a:pt x="6" y="43"/>
                    </a:lnTo>
                    <a:lnTo>
                      <a:pt x="6" y="41"/>
                    </a:lnTo>
                    <a:lnTo>
                      <a:pt x="4" y="41"/>
                    </a:lnTo>
                    <a:lnTo>
                      <a:pt x="4" y="40"/>
                    </a:lnTo>
                    <a:lnTo>
                      <a:pt x="3" y="39"/>
                    </a:lnTo>
                    <a:lnTo>
                      <a:pt x="3" y="39"/>
                    </a:lnTo>
                    <a:lnTo>
                      <a:pt x="1" y="38"/>
                    </a:lnTo>
                    <a:lnTo>
                      <a:pt x="1" y="36"/>
                    </a:lnTo>
                    <a:lnTo>
                      <a:pt x="0" y="36"/>
                    </a:lnTo>
                    <a:lnTo>
                      <a:pt x="48" y="0"/>
                    </a:lnTo>
                    <a:lnTo>
                      <a:pt x="48" y="1"/>
                    </a:lnTo>
                    <a:lnTo>
                      <a:pt x="50" y="3"/>
                    </a:lnTo>
                    <a:lnTo>
                      <a:pt x="51" y="3"/>
                    </a:lnTo>
                    <a:lnTo>
                      <a:pt x="51" y="4"/>
                    </a:lnTo>
                    <a:lnTo>
                      <a:pt x="53" y="4"/>
                    </a:lnTo>
                    <a:lnTo>
                      <a:pt x="53" y="5"/>
                    </a:lnTo>
                    <a:lnTo>
                      <a:pt x="54" y="7"/>
                    </a:lnTo>
                    <a:lnTo>
                      <a:pt x="54" y="7"/>
                    </a:lnTo>
                    <a:close/>
                  </a:path>
                </a:pathLst>
              </a:custGeom>
              <a:solidFill>
                <a:srgbClr val="F2E4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02" name="Freeform 302"/>
              <p:cNvSpPr>
                <a:spLocks/>
              </p:cNvSpPr>
              <p:nvPr/>
            </p:nvSpPr>
            <p:spPr bwMode="auto">
              <a:xfrm>
                <a:off x="1168" y="4030"/>
                <a:ext cx="53" cy="41"/>
              </a:xfrm>
              <a:custGeom>
                <a:avLst/>
                <a:gdLst>
                  <a:gd name="T0" fmla="*/ 53 w 53"/>
                  <a:gd name="T1" fmla="*/ 5 h 41"/>
                  <a:gd name="T2" fmla="*/ 5 w 53"/>
                  <a:gd name="T3" fmla="*/ 41 h 41"/>
                  <a:gd name="T4" fmla="*/ 5 w 53"/>
                  <a:gd name="T5" fmla="*/ 40 h 41"/>
                  <a:gd name="T6" fmla="*/ 3 w 53"/>
                  <a:gd name="T7" fmla="*/ 39 h 41"/>
                  <a:gd name="T8" fmla="*/ 3 w 53"/>
                  <a:gd name="T9" fmla="*/ 39 h 41"/>
                  <a:gd name="T10" fmla="*/ 3 w 53"/>
                  <a:gd name="T11" fmla="*/ 37 h 41"/>
                  <a:gd name="T12" fmla="*/ 2 w 53"/>
                  <a:gd name="T13" fmla="*/ 36 h 41"/>
                  <a:gd name="T14" fmla="*/ 2 w 53"/>
                  <a:gd name="T15" fmla="*/ 36 h 41"/>
                  <a:gd name="T16" fmla="*/ 0 w 53"/>
                  <a:gd name="T17" fmla="*/ 35 h 41"/>
                  <a:gd name="T18" fmla="*/ 0 w 53"/>
                  <a:gd name="T19" fmla="*/ 33 h 41"/>
                  <a:gd name="T20" fmla="*/ 46 w 53"/>
                  <a:gd name="T21" fmla="*/ 0 h 41"/>
                  <a:gd name="T22" fmla="*/ 47 w 53"/>
                  <a:gd name="T23" fmla="*/ 0 h 41"/>
                  <a:gd name="T24" fmla="*/ 49 w 53"/>
                  <a:gd name="T25" fmla="*/ 1 h 41"/>
                  <a:gd name="T26" fmla="*/ 49 w 53"/>
                  <a:gd name="T27" fmla="*/ 1 h 41"/>
                  <a:gd name="T28" fmla="*/ 50 w 53"/>
                  <a:gd name="T29" fmla="*/ 2 h 41"/>
                  <a:gd name="T30" fmla="*/ 50 w 53"/>
                  <a:gd name="T31" fmla="*/ 4 h 41"/>
                  <a:gd name="T32" fmla="*/ 52 w 53"/>
                  <a:gd name="T33" fmla="*/ 4 h 41"/>
                  <a:gd name="T34" fmla="*/ 52 w 53"/>
                  <a:gd name="T35" fmla="*/ 5 h 41"/>
                  <a:gd name="T36" fmla="*/ 53 w 53"/>
                  <a:gd name="T37" fmla="*/ 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" h="41">
                    <a:moveTo>
                      <a:pt x="53" y="5"/>
                    </a:moveTo>
                    <a:lnTo>
                      <a:pt x="5" y="41"/>
                    </a:lnTo>
                    <a:lnTo>
                      <a:pt x="5" y="40"/>
                    </a:lnTo>
                    <a:lnTo>
                      <a:pt x="3" y="39"/>
                    </a:lnTo>
                    <a:lnTo>
                      <a:pt x="3" y="39"/>
                    </a:lnTo>
                    <a:lnTo>
                      <a:pt x="3" y="37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0" y="35"/>
                    </a:lnTo>
                    <a:lnTo>
                      <a:pt x="0" y="33"/>
                    </a:lnTo>
                    <a:lnTo>
                      <a:pt x="46" y="0"/>
                    </a:lnTo>
                    <a:lnTo>
                      <a:pt x="47" y="0"/>
                    </a:lnTo>
                    <a:lnTo>
                      <a:pt x="49" y="1"/>
                    </a:lnTo>
                    <a:lnTo>
                      <a:pt x="49" y="1"/>
                    </a:lnTo>
                    <a:lnTo>
                      <a:pt x="50" y="2"/>
                    </a:lnTo>
                    <a:lnTo>
                      <a:pt x="50" y="4"/>
                    </a:lnTo>
                    <a:lnTo>
                      <a:pt x="52" y="4"/>
                    </a:lnTo>
                    <a:lnTo>
                      <a:pt x="52" y="5"/>
                    </a:lnTo>
                    <a:lnTo>
                      <a:pt x="53" y="5"/>
                    </a:lnTo>
                    <a:close/>
                  </a:path>
                </a:pathLst>
              </a:custGeom>
              <a:solidFill>
                <a:srgbClr val="ECD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03" name="Freeform 303"/>
              <p:cNvSpPr>
                <a:spLocks/>
              </p:cNvSpPr>
              <p:nvPr/>
            </p:nvSpPr>
            <p:spPr bwMode="auto">
              <a:xfrm>
                <a:off x="1161" y="4023"/>
                <a:ext cx="53" cy="40"/>
              </a:xfrm>
              <a:custGeom>
                <a:avLst/>
                <a:gdLst>
                  <a:gd name="T0" fmla="*/ 53 w 53"/>
                  <a:gd name="T1" fmla="*/ 7 h 40"/>
                  <a:gd name="T2" fmla="*/ 7 w 53"/>
                  <a:gd name="T3" fmla="*/ 40 h 40"/>
                  <a:gd name="T4" fmla="*/ 6 w 53"/>
                  <a:gd name="T5" fmla="*/ 40 h 40"/>
                  <a:gd name="T6" fmla="*/ 6 w 53"/>
                  <a:gd name="T7" fmla="*/ 39 h 40"/>
                  <a:gd name="T8" fmla="*/ 4 w 53"/>
                  <a:gd name="T9" fmla="*/ 38 h 40"/>
                  <a:gd name="T10" fmla="*/ 4 w 53"/>
                  <a:gd name="T11" fmla="*/ 38 h 40"/>
                  <a:gd name="T12" fmla="*/ 3 w 53"/>
                  <a:gd name="T13" fmla="*/ 37 h 40"/>
                  <a:gd name="T14" fmla="*/ 3 w 53"/>
                  <a:gd name="T15" fmla="*/ 37 h 40"/>
                  <a:gd name="T16" fmla="*/ 1 w 53"/>
                  <a:gd name="T17" fmla="*/ 35 h 40"/>
                  <a:gd name="T18" fmla="*/ 0 w 53"/>
                  <a:gd name="T19" fmla="*/ 34 h 40"/>
                  <a:gd name="T20" fmla="*/ 47 w 53"/>
                  <a:gd name="T21" fmla="*/ 0 h 40"/>
                  <a:gd name="T22" fmla="*/ 47 w 53"/>
                  <a:gd name="T23" fmla="*/ 2 h 40"/>
                  <a:gd name="T24" fmla="*/ 48 w 53"/>
                  <a:gd name="T25" fmla="*/ 2 h 40"/>
                  <a:gd name="T26" fmla="*/ 50 w 53"/>
                  <a:gd name="T27" fmla="*/ 3 h 40"/>
                  <a:gd name="T28" fmla="*/ 50 w 53"/>
                  <a:gd name="T29" fmla="*/ 3 h 40"/>
                  <a:gd name="T30" fmla="*/ 51 w 53"/>
                  <a:gd name="T31" fmla="*/ 4 h 40"/>
                  <a:gd name="T32" fmla="*/ 51 w 53"/>
                  <a:gd name="T33" fmla="*/ 4 h 40"/>
                  <a:gd name="T34" fmla="*/ 53 w 53"/>
                  <a:gd name="T35" fmla="*/ 6 h 40"/>
                  <a:gd name="T36" fmla="*/ 53 w 53"/>
                  <a:gd name="T37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" h="40">
                    <a:moveTo>
                      <a:pt x="53" y="7"/>
                    </a:moveTo>
                    <a:lnTo>
                      <a:pt x="7" y="40"/>
                    </a:lnTo>
                    <a:lnTo>
                      <a:pt x="6" y="40"/>
                    </a:lnTo>
                    <a:lnTo>
                      <a:pt x="6" y="39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3" y="37"/>
                    </a:lnTo>
                    <a:lnTo>
                      <a:pt x="3" y="37"/>
                    </a:lnTo>
                    <a:lnTo>
                      <a:pt x="1" y="35"/>
                    </a:lnTo>
                    <a:lnTo>
                      <a:pt x="0" y="34"/>
                    </a:lnTo>
                    <a:lnTo>
                      <a:pt x="47" y="0"/>
                    </a:lnTo>
                    <a:lnTo>
                      <a:pt x="47" y="2"/>
                    </a:lnTo>
                    <a:lnTo>
                      <a:pt x="48" y="2"/>
                    </a:lnTo>
                    <a:lnTo>
                      <a:pt x="50" y="3"/>
                    </a:lnTo>
                    <a:lnTo>
                      <a:pt x="50" y="3"/>
                    </a:lnTo>
                    <a:lnTo>
                      <a:pt x="51" y="4"/>
                    </a:lnTo>
                    <a:lnTo>
                      <a:pt x="51" y="4"/>
                    </a:lnTo>
                    <a:lnTo>
                      <a:pt x="53" y="6"/>
                    </a:lnTo>
                    <a:lnTo>
                      <a:pt x="53" y="7"/>
                    </a:lnTo>
                    <a:close/>
                  </a:path>
                </a:pathLst>
              </a:custGeom>
              <a:solidFill>
                <a:srgbClr val="E5CB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04" name="Freeform 304"/>
              <p:cNvSpPr>
                <a:spLocks/>
              </p:cNvSpPr>
              <p:nvPr/>
            </p:nvSpPr>
            <p:spPr bwMode="auto">
              <a:xfrm>
                <a:off x="1155" y="4017"/>
                <a:ext cx="53" cy="40"/>
              </a:xfrm>
              <a:custGeom>
                <a:avLst/>
                <a:gdLst>
                  <a:gd name="T0" fmla="*/ 53 w 53"/>
                  <a:gd name="T1" fmla="*/ 6 h 40"/>
                  <a:gd name="T2" fmla="*/ 6 w 53"/>
                  <a:gd name="T3" fmla="*/ 40 h 40"/>
                  <a:gd name="T4" fmla="*/ 6 w 53"/>
                  <a:gd name="T5" fmla="*/ 40 h 40"/>
                  <a:gd name="T6" fmla="*/ 4 w 53"/>
                  <a:gd name="T7" fmla="*/ 39 h 40"/>
                  <a:gd name="T8" fmla="*/ 4 w 53"/>
                  <a:gd name="T9" fmla="*/ 37 h 40"/>
                  <a:gd name="T10" fmla="*/ 3 w 53"/>
                  <a:gd name="T11" fmla="*/ 37 h 40"/>
                  <a:gd name="T12" fmla="*/ 3 w 53"/>
                  <a:gd name="T13" fmla="*/ 36 h 40"/>
                  <a:gd name="T14" fmla="*/ 1 w 53"/>
                  <a:gd name="T15" fmla="*/ 36 h 40"/>
                  <a:gd name="T16" fmla="*/ 1 w 53"/>
                  <a:gd name="T17" fmla="*/ 35 h 40"/>
                  <a:gd name="T18" fmla="*/ 0 w 53"/>
                  <a:gd name="T19" fmla="*/ 34 h 40"/>
                  <a:gd name="T20" fmla="*/ 45 w 53"/>
                  <a:gd name="T21" fmla="*/ 0 h 40"/>
                  <a:gd name="T22" fmla="*/ 47 w 53"/>
                  <a:gd name="T23" fmla="*/ 1 h 40"/>
                  <a:gd name="T24" fmla="*/ 47 w 53"/>
                  <a:gd name="T25" fmla="*/ 3 h 40"/>
                  <a:gd name="T26" fmla="*/ 48 w 53"/>
                  <a:gd name="T27" fmla="*/ 3 h 40"/>
                  <a:gd name="T28" fmla="*/ 50 w 53"/>
                  <a:gd name="T29" fmla="*/ 4 h 40"/>
                  <a:gd name="T30" fmla="*/ 50 w 53"/>
                  <a:gd name="T31" fmla="*/ 4 h 40"/>
                  <a:gd name="T32" fmla="*/ 51 w 53"/>
                  <a:gd name="T33" fmla="*/ 5 h 40"/>
                  <a:gd name="T34" fmla="*/ 51 w 53"/>
                  <a:gd name="T35" fmla="*/ 5 h 40"/>
                  <a:gd name="T36" fmla="*/ 53 w 53"/>
                  <a:gd name="T37" fmla="*/ 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" h="40">
                    <a:moveTo>
                      <a:pt x="53" y="6"/>
                    </a:moveTo>
                    <a:lnTo>
                      <a:pt x="6" y="40"/>
                    </a:lnTo>
                    <a:lnTo>
                      <a:pt x="6" y="40"/>
                    </a:lnTo>
                    <a:lnTo>
                      <a:pt x="4" y="39"/>
                    </a:lnTo>
                    <a:lnTo>
                      <a:pt x="4" y="37"/>
                    </a:lnTo>
                    <a:lnTo>
                      <a:pt x="3" y="37"/>
                    </a:lnTo>
                    <a:lnTo>
                      <a:pt x="3" y="36"/>
                    </a:lnTo>
                    <a:lnTo>
                      <a:pt x="1" y="36"/>
                    </a:lnTo>
                    <a:lnTo>
                      <a:pt x="1" y="35"/>
                    </a:lnTo>
                    <a:lnTo>
                      <a:pt x="0" y="34"/>
                    </a:lnTo>
                    <a:lnTo>
                      <a:pt x="45" y="0"/>
                    </a:lnTo>
                    <a:lnTo>
                      <a:pt x="47" y="1"/>
                    </a:lnTo>
                    <a:lnTo>
                      <a:pt x="47" y="3"/>
                    </a:lnTo>
                    <a:lnTo>
                      <a:pt x="48" y="3"/>
                    </a:lnTo>
                    <a:lnTo>
                      <a:pt x="50" y="4"/>
                    </a:lnTo>
                    <a:lnTo>
                      <a:pt x="50" y="4"/>
                    </a:lnTo>
                    <a:lnTo>
                      <a:pt x="51" y="5"/>
                    </a:lnTo>
                    <a:lnTo>
                      <a:pt x="51" y="5"/>
                    </a:lnTo>
                    <a:lnTo>
                      <a:pt x="53" y="6"/>
                    </a:lnTo>
                    <a:close/>
                  </a:path>
                </a:pathLst>
              </a:custGeom>
              <a:solidFill>
                <a:srgbClr val="DFBF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05" name="Freeform 305"/>
              <p:cNvSpPr>
                <a:spLocks/>
              </p:cNvSpPr>
              <p:nvPr/>
            </p:nvSpPr>
            <p:spPr bwMode="auto">
              <a:xfrm>
                <a:off x="1149" y="4012"/>
                <a:ext cx="51" cy="39"/>
              </a:xfrm>
              <a:custGeom>
                <a:avLst/>
                <a:gdLst>
                  <a:gd name="T0" fmla="*/ 51 w 51"/>
                  <a:gd name="T1" fmla="*/ 5 h 39"/>
                  <a:gd name="T2" fmla="*/ 6 w 51"/>
                  <a:gd name="T3" fmla="*/ 39 h 39"/>
                  <a:gd name="T4" fmla="*/ 6 w 51"/>
                  <a:gd name="T5" fmla="*/ 39 h 39"/>
                  <a:gd name="T6" fmla="*/ 4 w 51"/>
                  <a:gd name="T7" fmla="*/ 37 h 39"/>
                  <a:gd name="T8" fmla="*/ 4 w 51"/>
                  <a:gd name="T9" fmla="*/ 37 h 39"/>
                  <a:gd name="T10" fmla="*/ 3 w 51"/>
                  <a:gd name="T11" fmla="*/ 36 h 39"/>
                  <a:gd name="T12" fmla="*/ 3 w 51"/>
                  <a:gd name="T13" fmla="*/ 35 h 39"/>
                  <a:gd name="T14" fmla="*/ 1 w 51"/>
                  <a:gd name="T15" fmla="*/ 35 h 39"/>
                  <a:gd name="T16" fmla="*/ 1 w 51"/>
                  <a:gd name="T17" fmla="*/ 33 h 39"/>
                  <a:gd name="T18" fmla="*/ 0 w 51"/>
                  <a:gd name="T19" fmla="*/ 32 h 39"/>
                  <a:gd name="T20" fmla="*/ 45 w 51"/>
                  <a:gd name="T21" fmla="*/ 0 h 39"/>
                  <a:gd name="T22" fmla="*/ 45 w 51"/>
                  <a:gd name="T23" fmla="*/ 1 h 39"/>
                  <a:gd name="T24" fmla="*/ 46 w 51"/>
                  <a:gd name="T25" fmla="*/ 1 h 39"/>
                  <a:gd name="T26" fmla="*/ 46 w 51"/>
                  <a:gd name="T27" fmla="*/ 2 h 39"/>
                  <a:gd name="T28" fmla="*/ 48 w 51"/>
                  <a:gd name="T29" fmla="*/ 2 h 39"/>
                  <a:gd name="T30" fmla="*/ 48 w 51"/>
                  <a:gd name="T31" fmla="*/ 4 h 39"/>
                  <a:gd name="T32" fmla="*/ 50 w 51"/>
                  <a:gd name="T33" fmla="*/ 4 h 39"/>
                  <a:gd name="T34" fmla="*/ 51 w 51"/>
                  <a:gd name="T35" fmla="*/ 5 h 39"/>
                  <a:gd name="T36" fmla="*/ 51 w 51"/>
                  <a:gd name="T37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39">
                    <a:moveTo>
                      <a:pt x="51" y="5"/>
                    </a:moveTo>
                    <a:lnTo>
                      <a:pt x="6" y="39"/>
                    </a:lnTo>
                    <a:lnTo>
                      <a:pt x="6" y="39"/>
                    </a:lnTo>
                    <a:lnTo>
                      <a:pt x="4" y="37"/>
                    </a:lnTo>
                    <a:lnTo>
                      <a:pt x="4" y="37"/>
                    </a:lnTo>
                    <a:lnTo>
                      <a:pt x="3" y="36"/>
                    </a:lnTo>
                    <a:lnTo>
                      <a:pt x="3" y="35"/>
                    </a:lnTo>
                    <a:lnTo>
                      <a:pt x="1" y="35"/>
                    </a:lnTo>
                    <a:lnTo>
                      <a:pt x="1" y="33"/>
                    </a:lnTo>
                    <a:lnTo>
                      <a:pt x="0" y="32"/>
                    </a:lnTo>
                    <a:lnTo>
                      <a:pt x="45" y="0"/>
                    </a:lnTo>
                    <a:lnTo>
                      <a:pt x="45" y="1"/>
                    </a:lnTo>
                    <a:lnTo>
                      <a:pt x="46" y="1"/>
                    </a:lnTo>
                    <a:lnTo>
                      <a:pt x="46" y="2"/>
                    </a:lnTo>
                    <a:lnTo>
                      <a:pt x="48" y="2"/>
                    </a:lnTo>
                    <a:lnTo>
                      <a:pt x="48" y="4"/>
                    </a:lnTo>
                    <a:lnTo>
                      <a:pt x="50" y="4"/>
                    </a:lnTo>
                    <a:lnTo>
                      <a:pt x="51" y="5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rgbClr val="D9B3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06" name="Freeform 306"/>
              <p:cNvSpPr>
                <a:spLocks/>
              </p:cNvSpPr>
              <p:nvPr/>
            </p:nvSpPr>
            <p:spPr bwMode="auto">
              <a:xfrm>
                <a:off x="1143" y="4005"/>
                <a:ext cx="51" cy="39"/>
              </a:xfrm>
              <a:custGeom>
                <a:avLst/>
                <a:gdLst>
                  <a:gd name="T0" fmla="*/ 51 w 51"/>
                  <a:gd name="T1" fmla="*/ 7 h 39"/>
                  <a:gd name="T2" fmla="*/ 6 w 51"/>
                  <a:gd name="T3" fmla="*/ 39 h 39"/>
                  <a:gd name="T4" fmla="*/ 6 w 51"/>
                  <a:gd name="T5" fmla="*/ 39 h 39"/>
                  <a:gd name="T6" fmla="*/ 4 w 51"/>
                  <a:gd name="T7" fmla="*/ 38 h 39"/>
                  <a:gd name="T8" fmla="*/ 4 w 51"/>
                  <a:gd name="T9" fmla="*/ 38 h 39"/>
                  <a:gd name="T10" fmla="*/ 3 w 51"/>
                  <a:gd name="T11" fmla="*/ 37 h 39"/>
                  <a:gd name="T12" fmla="*/ 3 w 51"/>
                  <a:gd name="T13" fmla="*/ 35 h 39"/>
                  <a:gd name="T14" fmla="*/ 1 w 51"/>
                  <a:gd name="T15" fmla="*/ 35 h 39"/>
                  <a:gd name="T16" fmla="*/ 1 w 51"/>
                  <a:gd name="T17" fmla="*/ 34 h 39"/>
                  <a:gd name="T18" fmla="*/ 0 w 51"/>
                  <a:gd name="T19" fmla="*/ 33 h 39"/>
                  <a:gd name="T20" fmla="*/ 43 w 51"/>
                  <a:gd name="T21" fmla="*/ 0 h 39"/>
                  <a:gd name="T22" fmla="*/ 45 w 51"/>
                  <a:gd name="T23" fmla="*/ 2 h 39"/>
                  <a:gd name="T24" fmla="*/ 45 w 51"/>
                  <a:gd name="T25" fmla="*/ 3 h 39"/>
                  <a:gd name="T26" fmla="*/ 46 w 51"/>
                  <a:gd name="T27" fmla="*/ 3 h 39"/>
                  <a:gd name="T28" fmla="*/ 46 w 51"/>
                  <a:gd name="T29" fmla="*/ 4 h 39"/>
                  <a:gd name="T30" fmla="*/ 48 w 51"/>
                  <a:gd name="T31" fmla="*/ 4 h 39"/>
                  <a:gd name="T32" fmla="*/ 48 w 51"/>
                  <a:gd name="T33" fmla="*/ 5 h 39"/>
                  <a:gd name="T34" fmla="*/ 49 w 51"/>
                  <a:gd name="T35" fmla="*/ 5 h 39"/>
                  <a:gd name="T36" fmla="*/ 51 w 51"/>
                  <a:gd name="T37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39">
                    <a:moveTo>
                      <a:pt x="51" y="7"/>
                    </a:moveTo>
                    <a:lnTo>
                      <a:pt x="6" y="39"/>
                    </a:lnTo>
                    <a:lnTo>
                      <a:pt x="6" y="39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3" y="37"/>
                    </a:lnTo>
                    <a:lnTo>
                      <a:pt x="3" y="35"/>
                    </a:lnTo>
                    <a:lnTo>
                      <a:pt x="1" y="35"/>
                    </a:lnTo>
                    <a:lnTo>
                      <a:pt x="1" y="34"/>
                    </a:lnTo>
                    <a:lnTo>
                      <a:pt x="0" y="33"/>
                    </a:lnTo>
                    <a:lnTo>
                      <a:pt x="43" y="0"/>
                    </a:lnTo>
                    <a:lnTo>
                      <a:pt x="45" y="2"/>
                    </a:lnTo>
                    <a:lnTo>
                      <a:pt x="45" y="3"/>
                    </a:lnTo>
                    <a:lnTo>
                      <a:pt x="46" y="3"/>
                    </a:lnTo>
                    <a:lnTo>
                      <a:pt x="46" y="4"/>
                    </a:lnTo>
                    <a:lnTo>
                      <a:pt x="48" y="4"/>
                    </a:lnTo>
                    <a:lnTo>
                      <a:pt x="48" y="5"/>
                    </a:lnTo>
                    <a:lnTo>
                      <a:pt x="49" y="5"/>
                    </a:lnTo>
                    <a:lnTo>
                      <a:pt x="51" y="7"/>
                    </a:lnTo>
                    <a:close/>
                  </a:path>
                </a:pathLst>
              </a:custGeom>
              <a:solidFill>
                <a:srgbClr val="CC9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07" name="Freeform 307"/>
              <p:cNvSpPr>
                <a:spLocks/>
              </p:cNvSpPr>
              <p:nvPr/>
            </p:nvSpPr>
            <p:spPr bwMode="auto">
              <a:xfrm>
                <a:off x="1099" y="3539"/>
                <a:ext cx="598" cy="499"/>
              </a:xfrm>
              <a:custGeom>
                <a:avLst/>
                <a:gdLst>
                  <a:gd name="T0" fmla="*/ 44 w 598"/>
                  <a:gd name="T1" fmla="*/ 499 h 499"/>
                  <a:gd name="T2" fmla="*/ 38 w 598"/>
                  <a:gd name="T3" fmla="*/ 492 h 499"/>
                  <a:gd name="T4" fmla="*/ 32 w 598"/>
                  <a:gd name="T5" fmla="*/ 484 h 499"/>
                  <a:gd name="T6" fmla="*/ 27 w 598"/>
                  <a:gd name="T7" fmla="*/ 477 h 499"/>
                  <a:gd name="T8" fmla="*/ 23 w 598"/>
                  <a:gd name="T9" fmla="*/ 468 h 499"/>
                  <a:gd name="T10" fmla="*/ 11 w 598"/>
                  <a:gd name="T11" fmla="*/ 459 h 499"/>
                  <a:gd name="T12" fmla="*/ 3 w 598"/>
                  <a:gd name="T13" fmla="*/ 447 h 499"/>
                  <a:gd name="T14" fmla="*/ 0 w 598"/>
                  <a:gd name="T15" fmla="*/ 435 h 499"/>
                  <a:gd name="T16" fmla="*/ 6 w 598"/>
                  <a:gd name="T17" fmla="*/ 424 h 499"/>
                  <a:gd name="T18" fmla="*/ 35 w 598"/>
                  <a:gd name="T19" fmla="*/ 391 h 499"/>
                  <a:gd name="T20" fmla="*/ 66 w 598"/>
                  <a:gd name="T21" fmla="*/ 360 h 499"/>
                  <a:gd name="T22" fmla="*/ 134 w 598"/>
                  <a:gd name="T23" fmla="*/ 303 h 499"/>
                  <a:gd name="T24" fmla="*/ 208 w 598"/>
                  <a:gd name="T25" fmla="*/ 252 h 499"/>
                  <a:gd name="T26" fmla="*/ 285 w 598"/>
                  <a:gd name="T27" fmla="*/ 204 h 499"/>
                  <a:gd name="T28" fmla="*/ 322 w 598"/>
                  <a:gd name="T29" fmla="*/ 183 h 499"/>
                  <a:gd name="T30" fmla="*/ 359 w 598"/>
                  <a:gd name="T31" fmla="*/ 159 h 499"/>
                  <a:gd name="T32" fmla="*/ 395 w 598"/>
                  <a:gd name="T33" fmla="*/ 134 h 499"/>
                  <a:gd name="T34" fmla="*/ 434 w 598"/>
                  <a:gd name="T35" fmla="*/ 116 h 499"/>
                  <a:gd name="T36" fmla="*/ 449 w 598"/>
                  <a:gd name="T37" fmla="*/ 104 h 499"/>
                  <a:gd name="T38" fmla="*/ 464 w 598"/>
                  <a:gd name="T39" fmla="*/ 94 h 499"/>
                  <a:gd name="T40" fmla="*/ 482 w 598"/>
                  <a:gd name="T41" fmla="*/ 86 h 499"/>
                  <a:gd name="T42" fmla="*/ 500 w 598"/>
                  <a:gd name="T43" fmla="*/ 81 h 499"/>
                  <a:gd name="T44" fmla="*/ 511 w 598"/>
                  <a:gd name="T45" fmla="*/ 68 h 499"/>
                  <a:gd name="T46" fmla="*/ 526 w 598"/>
                  <a:gd name="T47" fmla="*/ 55 h 499"/>
                  <a:gd name="T48" fmla="*/ 535 w 598"/>
                  <a:gd name="T49" fmla="*/ 42 h 499"/>
                  <a:gd name="T50" fmla="*/ 536 w 598"/>
                  <a:gd name="T51" fmla="*/ 35 h 499"/>
                  <a:gd name="T52" fmla="*/ 532 w 598"/>
                  <a:gd name="T53" fmla="*/ 27 h 499"/>
                  <a:gd name="T54" fmla="*/ 532 w 598"/>
                  <a:gd name="T55" fmla="*/ 20 h 499"/>
                  <a:gd name="T56" fmla="*/ 539 w 598"/>
                  <a:gd name="T57" fmla="*/ 13 h 499"/>
                  <a:gd name="T58" fmla="*/ 550 w 598"/>
                  <a:gd name="T59" fmla="*/ 6 h 499"/>
                  <a:gd name="T60" fmla="*/ 560 w 598"/>
                  <a:gd name="T61" fmla="*/ 1 h 499"/>
                  <a:gd name="T62" fmla="*/ 571 w 598"/>
                  <a:gd name="T63" fmla="*/ 1 h 499"/>
                  <a:gd name="T64" fmla="*/ 580 w 598"/>
                  <a:gd name="T65" fmla="*/ 5 h 499"/>
                  <a:gd name="T66" fmla="*/ 588 w 598"/>
                  <a:gd name="T67" fmla="*/ 10 h 499"/>
                  <a:gd name="T68" fmla="*/ 594 w 598"/>
                  <a:gd name="T69" fmla="*/ 16 h 499"/>
                  <a:gd name="T70" fmla="*/ 598 w 598"/>
                  <a:gd name="T71" fmla="*/ 24 h 499"/>
                  <a:gd name="T72" fmla="*/ 597 w 598"/>
                  <a:gd name="T73" fmla="*/ 33 h 499"/>
                  <a:gd name="T74" fmla="*/ 595 w 598"/>
                  <a:gd name="T75" fmla="*/ 42 h 499"/>
                  <a:gd name="T76" fmla="*/ 592 w 598"/>
                  <a:gd name="T77" fmla="*/ 50 h 499"/>
                  <a:gd name="T78" fmla="*/ 580 w 598"/>
                  <a:gd name="T79" fmla="*/ 57 h 499"/>
                  <a:gd name="T80" fmla="*/ 564 w 598"/>
                  <a:gd name="T81" fmla="*/ 59 h 499"/>
                  <a:gd name="T82" fmla="*/ 547 w 598"/>
                  <a:gd name="T83" fmla="*/ 60 h 499"/>
                  <a:gd name="T84" fmla="*/ 533 w 598"/>
                  <a:gd name="T85" fmla="*/ 67 h 499"/>
                  <a:gd name="T86" fmla="*/ 518 w 598"/>
                  <a:gd name="T87" fmla="*/ 80 h 499"/>
                  <a:gd name="T88" fmla="*/ 500 w 598"/>
                  <a:gd name="T89" fmla="*/ 93 h 499"/>
                  <a:gd name="T90" fmla="*/ 481 w 598"/>
                  <a:gd name="T91" fmla="*/ 107 h 499"/>
                  <a:gd name="T92" fmla="*/ 461 w 598"/>
                  <a:gd name="T93" fmla="*/ 121 h 499"/>
                  <a:gd name="T94" fmla="*/ 448 w 598"/>
                  <a:gd name="T95" fmla="*/ 125 h 499"/>
                  <a:gd name="T96" fmla="*/ 435 w 598"/>
                  <a:gd name="T97" fmla="*/ 139 h 499"/>
                  <a:gd name="T98" fmla="*/ 420 w 598"/>
                  <a:gd name="T99" fmla="*/ 151 h 499"/>
                  <a:gd name="T100" fmla="*/ 407 w 598"/>
                  <a:gd name="T101" fmla="*/ 163 h 499"/>
                  <a:gd name="T102" fmla="*/ 396 w 598"/>
                  <a:gd name="T103" fmla="*/ 175 h 499"/>
                  <a:gd name="T104" fmla="*/ 341 w 598"/>
                  <a:gd name="T105" fmla="*/ 203 h 499"/>
                  <a:gd name="T106" fmla="*/ 256 w 598"/>
                  <a:gd name="T107" fmla="*/ 261 h 499"/>
                  <a:gd name="T108" fmla="*/ 176 w 598"/>
                  <a:gd name="T109" fmla="*/ 323 h 499"/>
                  <a:gd name="T110" fmla="*/ 100 w 598"/>
                  <a:gd name="T111" fmla="*/ 384 h 499"/>
                  <a:gd name="T112" fmla="*/ 60 w 598"/>
                  <a:gd name="T113" fmla="*/ 421 h 499"/>
                  <a:gd name="T114" fmla="*/ 63 w 598"/>
                  <a:gd name="T115" fmla="*/ 435 h 499"/>
                  <a:gd name="T116" fmla="*/ 71 w 598"/>
                  <a:gd name="T117" fmla="*/ 450 h 499"/>
                  <a:gd name="T118" fmla="*/ 81 w 598"/>
                  <a:gd name="T119" fmla="*/ 461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98" h="499">
                    <a:moveTo>
                      <a:pt x="87" y="466"/>
                    </a:moveTo>
                    <a:lnTo>
                      <a:pt x="44" y="499"/>
                    </a:lnTo>
                    <a:lnTo>
                      <a:pt x="41" y="496"/>
                    </a:lnTo>
                    <a:lnTo>
                      <a:pt x="38" y="492"/>
                    </a:lnTo>
                    <a:lnTo>
                      <a:pt x="35" y="488"/>
                    </a:lnTo>
                    <a:lnTo>
                      <a:pt x="32" y="484"/>
                    </a:lnTo>
                    <a:lnTo>
                      <a:pt x="30" y="481"/>
                    </a:lnTo>
                    <a:lnTo>
                      <a:pt x="27" y="477"/>
                    </a:lnTo>
                    <a:lnTo>
                      <a:pt x="24" y="473"/>
                    </a:lnTo>
                    <a:lnTo>
                      <a:pt x="23" y="468"/>
                    </a:lnTo>
                    <a:lnTo>
                      <a:pt x="17" y="464"/>
                    </a:lnTo>
                    <a:lnTo>
                      <a:pt x="11" y="459"/>
                    </a:lnTo>
                    <a:lnTo>
                      <a:pt x="6" y="453"/>
                    </a:lnTo>
                    <a:lnTo>
                      <a:pt x="3" y="447"/>
                    </a:lnTo>
                    <a:lnTo>
                      <a:pt x="0" y="442"/>
                    </a:lnTo>
                    <a:lnTo>
                      <a:pt x="0" y="435"/>
                    </a:lnTo>
                    <a:lnTo>
                      <a:pt x="2" y="430"/>
                    </a:lnTo>
                    <a:lnTo>
                      <a:pt x="6" y="424"/>
                    </a:lnTo>
                    <a:lnTo>
                      <a:pt x="20" y="407"/>
                    </a:lnTo>
                    <a:lnTo>
                      <a:pt x="35" y="391"/>
                    </a:lnTo>
                    <a:lnTo>
                      <a:pt x="50" y="376"/>
                    </a:lnTo>
                    <a:lnTo>
                      <a:pt x="66" y="360"/>
                    </a:lnTo>
                    <a:lnTo>
                      <a:pt x="100" y="332"/>
                    </a:lnTo>
                    <a:lnTo>
                      <a:pt x="134" y="303"/>
                    </a:lnTo>
                    <a:lnTo>
                      <a:pt x="170" y="278"/>
                    </a:lnTo>
                    <a:lnTo>
                      <a:pt x="208" y="252"/>
                    </a:lnTo>
                    <a:lnTo>
                      <a:pt x="246" y="227"/>
                    </a:lnTo>
                    <a:lnTo>
                      <a:pt x="285" y="204"/>
                    </a:lnTo>
                    <a:lnTo>
                      <a:pt x="304" y="195"/>
                    </a:lnTo>
                    <a:lnTo>
                      <a:pt x="322" y="183"/>
                    </a:lnTo>
                    <a:lnTo>
                      <a:pt x="341" y="170"/>
                    </a:lnTo>
                    <a:lnTo>
                      <a:pt x="359" y="159"/>
                    </a:lnTo>
                    <a:lnTo>
                      <a:pt x="377" y="146"/>
                    </a:lnTo>
                    <a:lnTo>
                      <a:pt x="395" y="134"/>
                    </a:lnTo>
                    <a:lnTo>
                      <a:pt x="414" y="124"/>
                    </a:lnTo>
                    <a:lnTo>
                      <a:pt x="434" y="116"/>
                    </a:lnTo>
                    <a:lnTo>
                      <a:pt x="441" y="110"/>
                    </a:lnTo>
                    <a:lnTo>
                      <a:pt x="449" y="104"/>
                    </a:lnTo>
                    <a:lnTo>
                      <a:pt x="457" y="99"/>
                    </a:lnTo>
                    <a:lnTo>
                      <a:pt x="464" y="94"/>
                    </a:lnTo>
                    <a:lnTo>
                      <a:pt x="473" y="90"/>
                    </a:lnTo>
                    <a:lnTo>
                      <a:pt x="482" y="86"/>
                    </a:lnTo>
                    <a:lnTo>
                      <a:pt x="491" y="84"/>
                    </a:lnTo>
                    <a:lnTo>
                      <a:pt x="500" y="81"/>
                    </a:lnTo>
                    <a:lnTo>
                      <a:pt x="505" y="75"/>
                    </a:lnTo>
                    <a:lnTo>
                      <a:pt x="511" y="68"/>
                    </a:lnTo>
                    <a:lnTo>
                      <a:pt x="518" y="62"/>
                    </a:lnTo>
                    <a:lnTo>
                      <a:pt x="526" y="55"/>
                    </a:lnTo>
                    <a:lnTo>
                      <a:pt x="532" y="49"/>
                    </a:lnTo>
                    <a:lnTo>
                      <a:pt x="535" y="42"/>
                    </a:lnTo>
                    <a:lnTo>
                      <a:pt x="536" y="38"/>
                    </a:lnTo>
                    <a:lnTo>
                      <a:pt x="536" y="35"/>
                    </a:lnTo>
                    <a:lnTo>
                      <a:pt x="535" y="31"/>
                    </a:lnTo>
                    <a:lnTo>
                      <a:pt x="532" y="27"/>
                    </a:lnTo>
                    <a:lnTo>
                      <a:pt x="529" y="24"/>
                    </a:lnTo>
                    <a:lnTo>
                      <a:pt x="532" y="20"/>
                    </a:lnTo>
                    <a:lnTo>
                      <a:pt x="535" y="16"/>
                    </a:lnTo>
                    <a:lnTo>
                      <a:pt x="539" y="13"/>
                    </a:lnTo>
                    <a:lnTo>
                      <a:pt x="544" y="9"/>
                    </a:lnTo>
                    <a:lnTo>
                      <a:pt x="550" y="6"/>
                    </a:lnTo>
                    <a:lnTo>
                      <a:pt x="554" y="4"/>
                    </a:lnTo>
                    <a:lnTo>
                      <a:pt x="560" y="1"/>
                    </a:lnTo>
                    <a:lnTo>
                      <a:pt x="565" y="0"/>
                    </a:lnTo>
                    <a:lnTo>
                      <a:pt x="571" y="1"/>
                    </a:lnTo>
                    <a:lnTo>
                      <a:pt x="576" y="4"/>
                    </a:lnTo>
                    <a:lnTo>
                      <a:pt x="580" y="5"/>
                    </a:lnTo>
                    <a:lnTo>
                      <a:pt x="583" y="7"/>
                    </a:lnTo>
                    <a:lnTo>
                      <a:pt x="588" y="10"/>
                    </a:lnTo>
                    <a:lnTo>
                      <a:pt x="591" y="13"/>
                    </a:lnTo>
                    <a:lnTo>
                      <a:pt x="594" y="16"/>
                    </a:lnTo>
                    <a:lnTo>
                      <a:pt x="598" y="19"/>
                    </a:lnTo>
                    <a:lnTo>
                      <a:pt x="598" y="24"/>
                    </a:lnTo>
                    <a:lnTo>
                      <a:pt x="598" y="29"/>
                    </a:lnTo>
                    <a:lnTo>
                      <a:pt x="597" y="33"/>
                    </a:lnTo>
                    <a:lnTo>
                      <a:pt x="597" y="38"/>
                    </a:lnTo>
                    <a:lnTo>
                      <a:pt x="595" y="42"/>
                    </a:lnTo>
                    <a:lnTo>
                      <a:pt x="594" y="46"/>
                    </a:lnTo>
                    <a:lnTo>
                      <a:pt x="592" y="50"/>
                    </a:lnTo>
                    <a:lnTo>
                      <a:pt x="589" y="54"/>
                    </a:lnTo>
                    <a:lnTo>
                      <a:pt x="580" y="57"/>
                    </a:lnTo>
                    <a:lnTo>
                      <a:pt x="573" y="58"/>
                    </a:lnTo>
                    <a:lnTo>
                      <a:pt x="564" y="59"/>
                    </a:lnTo>
                    <a:lnTo>
                      <a:pt x="554" y="59"/>
                    </a:lnTo>
                    <a:lnTo>
                      <a:pt x="547" y="60"/>
                    </a:lnTo>
                    <a:lnTo>
                      <a:pt x="539" y="63"/>
                    </a:lnTo>
                    <a:lnTo>
                      <a:pt x="533" y="67"/>
                    </a:lnTo>
                    <a:lnTo>
                      <a:pt x="529" y="73"/>
                    </a:lnTo>
                    <a:lnTo>
                      <a:pt x="518" y="80"/>
                    </a:lnTo>
                    <a:lnTo>
                      <a:pt x="509" y="86"/>
                    </a:lnTo>
                    <a:lnTo>
                      <a:pt x="500" y="93"/>
                    </a:lnTo>
                    <a:lnTo>
                      <a:pt x="490" y="100"/>
                    </a:lnTo>
                    <a:lnTo>
                      <a:pt x="481" y="107"/>
                    </a:lnTo>
                    <a:lnTo>
                      <a:pt x="472" y="115"/>
                    </a:lnTo>
                    <a:lnTo>
                      <a:pt x="461" y="121"/>
                    </a:lnTo>
                    <a:lnTo>
                      <a:pt x="451" y="128"/>
                    </a:lnTo>
                    <a:lnTo>
                      <a:pt x="448" y="125"/>
                    </a:lnTo>
                    <a:lnTo>
                      <a:pt x="441" y="133"/>
                    </a:lnTo>
                    <a:lnTo>
                      <a:pt x="435" y="139"/>
                    </a:lnTo>
                    <a:lnTo>
                      <a:pt x="428" y="146"/>
                    </a:lnTo>
                    <a:lnTo>
                      <a:pt x="420" y="151"/>
                    </a:lnTo>
                    <a:lnTo>
                      <a:pt x="414" y="157"/>
                    </a:lnTo>
                    <a:lnTo>
                      <a:pt x="407" y="163"/>
                    </a:lnTo>
                    <a:lnTo>
                      <a:pt x="401" y="169"/>
                    </a:lnTo>
                    <a:lnTo>
                      <a:pt x="396" y="175"/>
                    </a:lnTo>
                    <a:lnTo>
                      <a:pt x="384" y="175"/>
                    </a:lnTo>
                    <a:lnTo>
                      <a:pt x="341" y="203"/>
                    </a:lnTo>
                    <a:lnTo>
                      <a:pt x="298" y="231"/>
                    </a:lnTo>
                    <a:lnTo>
                      <a:pt x="256" y="261"/>
                    </a:lnTo>
                    <a:lnTo>
                      <a:pt x="216" y="292"/>
                    </a:lnTo>
                    <a:lnTo>
                      <a:pt x="176" y="323"/>
                    </a:lnTo>
                    <a:lnTo>
                      <a:pt x="137" y="353"/>
                    </a:lnTo>
                    <a:lnTo>
                      <a:pt x="100" y="384"/>
                    </a:lnTo>
                    <a:lnTo>
                      <a:pt x="60" y="413"/>
                    </a:lnTo>
                    <a:lnTo>
                      <a:pt x="60" y="421"/>
                    </a:lnTo>
                    <a:lnTo>
                      <a:pt x="60" y="429"/>
                    </a:lnTo>
                    <a:lnTo>
                      <a:pt x="63" y="435"/>
                    </a:lnTo>
                    <a:lnTo>
                      <a:pt x="66" y="443"/>
                    </a:lnTo>
                    <a:lnTo>
                      <a:pt x="71" y="450"/>
                    </a:lnTo>
                    <a:lnTo>
                      <a:pt x="75" y="455"/>
                    </a:lnTo>
                    <a:lnTo>
                      <a:pt x="81" y="461"/>
                    </a:lnTo>
                    <a:lnTo>
                      <a:pt x="87" y="466"/>
                    </a:lnTo>
                    <a:close/>
                  </a:path>
                </a:pathLst>
              </a:custGeom>
              <a:solidFill>
                <a:srgbClr val="CC9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08" name="Freeform 308"/>
              <p:cNvSpPr>
                <a:spLocks/>
              </p:cNvSpPr>
              <p:nvPr/>
            </p:nvSpPr>
            <p:spPr bwMode="auto">
              <a:xfrm>
                <a:off x="1324" y="3674"/>
                <a:ext cx="536" cy="399"/>
              </a:xfrm>
              <a:custGeom>
                <a:avLst/>
                <a:gdLst>
                  <a:gd name="T0" fmla="*/ 0 w 536"/>
                  <a:gd name="T1" fmla="*/ 399 h 399"/>
                  <a:gd name="T2" fmla="*/ 536 w 536"/>
                  <a:gd name="T3" fmla="*/ 0 h 399"/>
                  <a:gd name="T4" fmla="*/ 536 w 536"/>
                  <a:gd name="T5" fmla="*/ 0 h 399"/>
                  <a:gd name="T6" fmla="*/ 536 w 536"/>
                  <a:gd name="T7" fmla="*/ 0 h 399"/>
                  <a:gd name="T8" fmla="*/ 536 w 536"/>
                  <a:gd name="T9" fmla="*/ 0 h 399"/>
                  <a:gd name="T10" fmla="*/ 536 w 536"/>
                  <a:gd name="T11" fmla="*/ 0 h 399"/>
                  <a:gd name="T12" fmla="*/ 536 w 536"/>
                  <a:gd name="T13" fmla="*/ 0 h 399"/>
                  <a:gd name="T14" fmla="*/ 536 w 536"/>
                  <a:gd name="T15" fmla="*/ 0 h 399"/>
                  <a:gd name="T16" fmla="*/ 536 w 536"/>
                  <a:gd name="T17" fmla="*/ 0 h 399"/>
                  <a:gd name="T18" fmla="*/ 536 w 536"/>
                  <a:gd name="T19" fmla="*/ 0 h 399"/>
                  <a:gd name="T20" fmla="*/ 521 w 536"/>
                  <a:gd name="T21" fmla="*/ 16 h 399"/>
                  <a:gd name="T22" fmla="*/ 504 w 536"/>
                  <a:gd name="T23" fmla="*/ 30 h 399"/>
                  <a:gd name="T24" fmla="*/ 488 w 536"/>
                  <a:gd name="T25" fmla="*/ 46 h 399"/>
                  <a:gd name="T26" fmla="*/ 470 w 536"/>
                  <a:gd name="T27" fmla="*/ 60 h 399"/>
                  <a:gd name="T28" fmla="*/ 433 w 536"/>
                  <a:gd name="T29" fmla="*/ 87 h 399"/>
                  <a:gd name="T30" fmla="*/ 394 w 536"/>
                  <a:gd name="T31" fmla="*/ 114 h 399"/>
                  <a:gd name="T32" fmla="*/ 357 w 536"/>
                  <a:gd name="T33" fmla="*/ 140 h 399"/>
                  <a:gd name="T34" fmla="*/ 319 w 536"/>
                  <a:gd name="T35" fmla="*/ 167 h 399"/>
                  <a:gd name="T36" fmla="*/ 281 w 536"/>
                  <a:gd name="T37" fmla="*/ 194 h 399"/>
                  <a:gd name="T38" fmla="*/ 247 w 536"/>
                  <a:gd name="T39" fmla="*/ 224 h 399"/>
                  <a:gd name="T40" fmla="*/ 233 w 536"/>
                  <a:gd name="T41" fmla="*/ 230 h 399"/>
                  <a:gd name="T42" fmla="*/ 221 w 536"/>
                  <a:gd name="T43" fmla="*/ 240 h 399"/>
                  <a:gd name="T44" fmla="*/ 209 w 536"/>
                  <a:gd name="T45" fmla="*/ 249 h 399"/>
                  <a:gd name="T46" fmla="*/ 198 w 536"/>
                  <a:gd name="T47" fmla="*/ 258 h 399"/>
                  <a:gd name="T48" fmla="*/ 188 w 536"/>
                  <a:gd name="T49" fmla="*/ 267 h 399"/>
                  <a:gd name="T50" fmla="*/ 177 w 536"/>
                  <a:gd name="T51" fmla="*/ 276 h 399"/>
                  <a:gd name="T52" fmla="*/ 165 w 536"/>
                  <a:gd name="T53" fmla="*/ 285 h 399"/>
                  <a:gd name="T54" fmla="*/ 152 w 536"/>
                  <a:gd name="T55" fmla="*/ 291 h 399"/>
                  <a:gd name="T56" fmla="*/ 138 w 536"/>
                  <a:gd name="T57" fmla="*/ 303 h 399"/>
                  <a:gd name="T58" fmla="*/ 125 w 536"/>
                  <a:gd name="T59" fmla="*/ 313 h 399"/>
                  <a:gd name="T60" fmla="*/ 111 w 536"/>
                  <a:gd name="T61" fmla="*/ 322 h 399"/>
                  <a:gd name="T62" fmla="*/ 97 w 536"/>
                  <a:gd name="T63" fmla="*/ 333 h 399"/>
                  <a:gd name="T64" fmla="*/ 84 w 536"/>
                  <a:gd name="T65" fmla="*/ 342 h 399"/>
                  <a:gd name="T66" fmla="*/ 70 w 536"/>
                  <a:gd name="T67" fmla="*/ 352 h 399"/>
                  <a:gd name="T68" fmla="*/ 58 w 536"/>
                  <a:gd name="T69" fmla="*/ 362 h 399"/>
                  <a:gd name="T70" fmla="*/ 45 w 536"/>
                  <a:gd name="T71" fmla="*/ 373 h 399"/>
                  <a:gd name="T72" fmla="*/ 37 w 536"/>
                  <a:gd name="T73" fmla="*/ 374 h 399"/>
                  <a:gd name="T74" fmla="*/ 31 w 536"/>
                  <a:gd name="T75" fmla="*/ 377 h 399"/>
                  <a:gd name="T76" fmla="*/ 25 w 536"/>
                  <a:gd name="T77" fmla="*/ 380 h 399"/>
                  <a:gd name="T78" fmla="*/ 19 w 536"/>
                  <a:gd name="T79" fmla="*/ 384 h 399"/>
                  <a:gd name="T80" fmla="*/ 15 w 536"/>
                  <a:gd name="T81" fmla="*/ 388 h 399"/>
                  <a:gd name="T82" fmla="*/ 10 w 536"/>
                  <a:gd name="T83" fmla="*/ 392 h 399"/>
                  <a:gd name="T84" fmla="*/ 4 w 536"/>
                  <a:gd name="T85" fmla="*/ 396 h 399"/>
                  <a:gd name="T86" fmla="*/ 0 w 536"/>
                  <a:gd name="T87" fmla="*/ 399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36" h="399">
                    <a:moveTo>
                      <a:pt x="0" y="399"/>
                    </a:moveTo>
                    <a:lnTo>
                      <a:pt x="536" y="0"/>
                    </a:lnTo>
                    <a:lnTo>
                      <a:pt x="536" y="0"/>
                    </a:lnTo>
                    <a:lnTo>
                      <a:pt x="536" y="0"/>
                    </a:lnTo>
                    <a:lnTo>
                      <a:pt x="536" y="0"/>
                    </a:lnTo>
                    <a:lnTo>
                      <a:pt x="536" y="0"/>
                    </a:lnTo>
                    <a:lnTo>
                      <a:pt x="536" y="0"/>
                    </a:lnTo>
                    <a:lnTo>
                      <a:pt x="536" y="0"/>
                    </a:lnTo>
                    <a:lnTo>
                      <a:pt x="536" y="0"/>
                    </a:lnTo>
                    <a:lnTo>
                      <a:pt x="536" y="0"/>
                    </a:lnTo>
                    <a:lnTo>
                      <a:pt x="521" y="16"/>
                    </a:lnTo>
                    <a:lnTo>
                      <a:pt x="504" y="30"/>
                    </a:lnTo>
                    <a:lnTo>
                      <a:pt x="488" y="46"/>
                    </a:lnTo>
                    <a:lnTo>
                      <a:pt x="470" y="60"/>
                    </a:lnTo>
                    <a:lnTo>
                      <a:pt x="433" y="87"/>
                    </a:lnTo>
                    <a:lnTo>
                      <a:pt x="394" y="114"/>
                    </a:lnTo>
                    <a:lnTo>
                      <a:pt x="357" y="140"/>
                    </a:lnTo>
                    <a:lnTo>
                      <a:pt x="319" y="167"/>
                    </a:lnTo>
                    <a:lnTo>
                      <a:pt x="281" y="194"/>
                    </a:lnTo>
                    <a:lnTo>
                      <a:pt x="247" y="224"/>
                    </a:lnTo>
                    <a:lnTo>
                      <a:pt x="233" y="230"/>
                    </a:lnTo>
                    <a:lnTo>
                      <a:pt x="221" y="240"/>
                    </a:lnTo>
                    <a:lnTo>
                      <a:pt x="209" y="249"/>
                    </a:lnTo>
                    <a:lnTo>
                      <a:pt x="198" y="258"/>
                    </a:lnTo>
                    <a:lnTo>
                      <a:pt x="188" y="267"/>
                    </a:lnTo>
                    <a:lnTo>
                      <a:pt x="177" y="276"/>
                    </a:lnTo>
                    <a:lnTo>
                      <a:pt x="165" y="285"/>
                    </a:lnTo>
                    <a:lnTo>
                      <a:pt x="152" y="291"/>
                    </a:lnTo>
                    <a:lnTo>
                      <a:pt x="138" y="303"/>
                    </a:lnTo>
                    <a:lnTo>
                      <a:pt x="125" y="313"/>
                    </a:lnTo>
                    <a:lnTo>
                      <a:pt x="111" y="322"/>
                    </a:lnTo>
                    <a:lnTo>
                      <a:pt x="97" y="333"/>
                    </a:lnTo>
                    <a:lnTo>
                      <a:pt x="84" y="342"/>
                    </a:lnTo>
                    <a:lnTo>
                      <a:pt x="70" y="352"/>
                    </a:lnTo>
                    <a:lnTo>
                      <a:pt x="58" y="362"/>
                    </a:lnTo>
                    <a:lnTo>
                      <a:pt x="45" y="373"/>
                    </a:lnTo>
                    <a:lnTo>
                      <a:pt x="37" y="374"/>
                    </a:lnTo>
                    <a:lnTo>
                      <a:pt x="31" y="377"/>
                    </a:lnTo>
                    <a:lnTo>
                      <a:pt x="25" y="380"/>
                    </a:lnTo>
                    <a:lnTo>
                      <a:pt x="19" y="384"/>
                    </a:lnTo>
                    <a:lnTo>
                      <a:pt x="15" y="388"/>
                    </a:lnTo>
                    <a:lnTo>
                      <a:pt x="10" y="392"/>
                    </a:lnTo>
                    <a:lnTo>
                      <a:pt x="4" y="396"/>
                    </a:lnTo>
                    <a:lnTo>
                      <a:pt x="0" y="399"/>
                    </a:lnTo>
                    <a:close/>
                  </a:path>
                </a:pathLst>
              </a:custGeom>
              <a:solidFill>
                <a:srgbClr val="669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09" name="Freeform 309"/>
              <p:cNvSpPr>
                <a:spLocks/>
              </p:cNvSpPr>
              <p:nvPr/>
            </p:nvSpPr>
            <p:spPr bwMode="auto">
              <a:xfrm>
                <a:off x="1305" y="3667"/>
                <a:ext cx="555" cy="409"/>
              </a:xfrm>
              <a:custGeom>
                <a:avLst/>
                <a:gdLst>
                  <a:gd name="T0" fmla="*/ 555 w 555"/>
                  <a:gd name="T1" fmla="*/ 7 h 409"/>
                  <a:gd name="T2" fmla="*/ 19 w 555"/>
                  <a:gd name="T3" fmla="*/ 406 h 409"/>
                  <a:gd name="T4" fmla="*/ 17 w 555"/>
                  <a:gd name="T5" fmla="*/ 407 h 409"/>
                  <a:gd name="T6" fmla="*/ 14 w 555"/>
                  <a:gd name="T7" fmla="*/ 408 h 409"/>
                  <a:gd name="T8" fmla="*/ 13 w 555"/>
                  <a:gd name="T9" fmla="*/ 408 h 409"/>
                  <a:gd name="T10" fmla="*/ 10 w 555"/>
                  <a:gd name="T11" fmla="*/ 408 h 409"/>
                  <a:gd name="T12" fmla="*/ 8 w 555"/>
                  <a:gd name="T13" fmla="*/ 409 h 409"/>
                  <a:gd name="T14" fmla="*/ 5 w 555"/>
                  <a:gd name="T15" fmla="*/ 409 h 409"/>
                  <a:gd name="T16" fmla="*/ 3 w 555"/>
                  <a:gd name="T17" fmla="*/ 409 h 409"/>
                  <a:gd name="T18" fmla="*/ 0 w 555"/>
                  <a:gd name="T19" fmla="*/ 409 h 409"/>
                  <a:gd name="T20" fmla="*/ 550 w 555"/>
                  <a:gd name="T21" fmla="*/ 0 h 409"/>
                  <a:gd name="T22" fmla="*/ 550 w 555"/>
                  <a:gd name="T23" fmla="*/ 1 h 409"/>
                  <a:gd name="T24" fmla="*/ 552 w 555"/>
                  <a:gd name="T25" fmla="*/ 1 h 409"/>
                  <a:gd name="T26" fmla="*/ 552 w 555"/>
                  <a:gd name="T27" fmla="*/ 2 h 409"/>
                  <a:gd name="T28" fmla="*/ 553 w 555"/>
                  <a:gd name="T29" fmla="*/ 3 h 409"/>
                  <a:gd name="T30" fmla="*/ 553 w 555"/>
                  <a:gd name="T31" fmla="*/ 5 h 409"/>
                  <a:gd name="T32" fmla="*/ 553 w 555"/>
                  <a:gd name="T33" fmla="*/ 5 h 409"/>
                  <a:gd name="T34" fmla="*/ 555 w 555"/>
                  <a:gd name="T35" fmla="*/ 6 h 409"/>
                  <a:gd name="T36" fmla="*/ 555 w 555"/>
                  <a:gd name="T37" fmla="*/ 7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55" h="409">
                    <a:moveTo>
                      <a:pt x="555" y="7"/>
                    </a:moveTo>
                    <a:lnTo>
                      <a:pt x="19" y="406"/>
                    </a:lnTo>
                    <a:lnTo>
                      <a:pt x="17" y="407"/>
                    </a:lnTo>
                    <a:lnTo>
                      <a:pt x="14" y="408"/>
                    </a:lnTo>
                    <a:lnTo>
                      <a:pt x="13" y="408"/>
                    </a:lnTo>
                    <a:lnTo>
                      <a:pt x="10" y="408"/>
                    </a:lnTo>
                    <a:lnTo>
                      <a:pt x="8" y="409"/>
                    </a:lnTo>
                    <a:lnTo>
                      <a:pt x="5" y="409"/>
                    </a:lnTo>
                    <a:lnTo>
                      <a:pt x="3" y="409"/>
                    </a:lnTo>
                    <a:lnTo>
                      <a:pt x="0" y="409"/>
                    </a:lnTo>
                    <a:lnTo>
                      <a:pt x="550" y="0"/>
                    </a:lnTo>
                    <a:lnTo>
                      <a:pt x="550" y="1"/>
                    </a:lnTo>
                    <a:lnTo>
                      <a:pt x="552" y="1"/>
                    </a:lnTo>
                    <a:lnTo>
                      <a:pt x="552" y="2"/>
                    </a:lnTo>
                    <a:lnTo>
                      <a:pt x="553" y="3"/>
                    </a:lnTo>
                    <a:lnTo>
                      <a:pt x="553" y="5"/>
                    </a:lnTo>
                    <a:lnTo>
                      <a:pt x="553" y="5"/>
                    </a:lnTo>
                    <a:lnTo>
                      <a:pt x="555" y="6"/>
                    </a:lnTo>
                    <a:lnTo>
                      <a:pt x="555" y="7"/>
                    </a:lnTo>
                    <a:close/>
                  </a:path>
                </a:pathLst>
              </a:custGeom>
              <a:solidFill>
                <a:srgbClr val="669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10" name="Freeform 310"/>
              <p:cNvSpPr>
                <a:spLocks/>
              </p:cNvSpPr>
              <p:nvPr/>
            </p:nvSpPr>
            <p:spPr bwMode="auto">
              <a:xfrm>
                <a:off x="1296" y="3660"/>
                <a:ext cx="559" cy="416"/>
              </a:xfrm>
              <a:custGeom>
                <a:avLst/>
                <a:gdLst>
                  <a:gd name="T0" fmla="*/ 559 w 559"/>
                  <a:gd name="T1" fmla="*/ 7 h 416"/>
                  <a:gd name="T2" fmla="*/ 9 w 559"/>
                  <a:gd name="T3" fmla="*/ 416 h 416"/>
                  <a:gd name="T4" fmla="*/ 8 w 559"/>
                  <a:gd name="T5" fmla="*/ 415 h 416"/>
                  <a:gd name="T6" fmla="*/ 8 w 559"/>
                  <a:gd name="T7" fmla="*/ 415 h 416"/>
                  <a:gd name="T8" fmla="*/ 6 w 559"/>
                  <a:gd name="T9" fmla="*/ 415 h 416"/>
                  <a:gd name="T10" fmla="*/ 5 w 559"/>
                  <a:gd name="T11" fmla="*/ 415 h 416"/>
                  <a:gd name="T12" fmla="*/ 5 w 559"/>
                  <a:gd name="T13" fmla="*/ 415 h 416"/>
                  <a:gd name="T14" fmla="*/ 3 w 559"/>
                  <a:gd name="T15" fmla="*/ 414 h 416"/>
                  <a:gd name="T16" fmla="*/ 2 w 559"/>
                  <a:gd name="T17" fmla="*/ 414 h 416"/>
                  <a:gd name="T18" fmla="*/ 0 w 559"/>
                  <a:gd name="T19" fmla="*/ 414 h 416"/>
                  <a:gd name="T20" fmla="*/ 0 w 559"/>
                  <a:gd name="T21" fmla="*/ 414 h 416"/>
                  <a:gd name="T22" fmla="*/ 0 w 559"/>
                  <a:gd name="T23" fmla="*/ 413 h 416"/>
                  <a:gd name="T24" fmla="*/ 0 w 559"/>
                  <a:gd name="T25" fmla="*/ 413 h 416"/>
                  <a:gd name="T26" fmla="*/ 0 w 559"/>
                  <a:gd name="T27" fmla="*/ 413 h 416"/>
                  <a:gd name="T28" fmla="*/ 0 w 559"/>
                  <a:gd name="T29" fmla="*/ 413 h 416"/>
                  <a:gd name="T30" fmla="*/ 0 w 559"/>
                  <a:gd name="T31" fmla="*/ 413 h 416"/>
                  <a:gd name="T32" fmla="*/ 0 w 559"/>
                  <a:gd name="T33" fmla="*/ 413 h 416"/>
                  <a:gd name="T34" fmla="*/ 0 w 559"/>
                  <a:gd name="T35" fmla="*/ 413 h 416"/>
                  <a:gd name="T36" fmla="*/ 555 w 559"/>
                  <a:gd name="T37" fmla="*/ 0 h 416"/>
                  <a:gd name="T38" fmla="*/ 556 w 559"/>
                  <a:gd name="T39" fmla="*/ 0 h 416"/>
                  <a:gd name="T40" fmla="*/ 556 w 559"/>
                  <a:gd name="T41" fmla="*/ 1 h 416"/>
                  <a:gd name="T42" fmla="*/ 556 w 559"/>
                  <a:gd name="T43" fmla="*/ 3 h 416"/>
                  <a:gd name="T44" fmla="*/ 558 w 559"/>
                  <a:gd name="T45" fmla="*/ 3 h 416"/>
                  <a:gd name="T46" fmla="*/ 558 w 559"/>
                  <a:gd name="T47" fmla="*/ 4 h 416"/>
                  <a:gd name="T48" fmla="*/ 558 w 559"/>
                  <a:gd name="T49" fmla="*/ 5 h 416"/>
                  <a:gd name="T50" fmla="*/ 559 w 559"/>
                  <a:gd name="T51" fmla="*/ 5 h 416"/>
                  <a:gd name="T52" fmla="*/ 559 w 559"/>
                  <a:gd name="T53" fmla="*/ 7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59" h="416">
                    <a:moveTo>
                      <a:pt x="559" y="7"/>
                    </a:moveTo>
                    <a:lnTo>
                      <a:pt x="9" y="416"/>
                    </a:lnTo>
                    <a:lnTo>
                      <a:pt x="8" y="415"/>
                    </a:lnTo>
                    <a:lnTo>
                      <a:pt x="8" y="415"/>
                    </a:lnTo>
                    <a:lnTo>
                      <a:pt x="6" y="415"/>
                    </a:lnTo>
                    <a:lnTo>
                      <a:pt x="5" y="415"/>
                    </a:lnTo>
                    <a:lnTo>
                      <a:pt x="5" y="415"/>
                    </a:lnTo>
                    <a:lnTo>
                      <a:pt x="3" y="414"/>
                    </a:lnTo>
                    <a:lnTo>
                      <a:pt x="2" y="414"/>
                    </a:lnTo>
                    <a:lnTo>
                      <a:pt x="0" y="414"/>
                    </a:lnTo>
                    <a:lnTo>
                      <a:pt x="0" y="414"/>
                    </a:lnTo>
                    <a:lnTo>
                      <a:pt x="0" y="413"/>
                    </a:lnTo>
                    <a:lnTo>
                      <a:pt x="0" y="413"/>
                    </a:lnTo>
                    <a:lnTo>
                      <a:pt x="0" y="413"/>
                    </a:lnTo>
                    <a:lnTo>
                      <a:pt x="0" y="413"/>
                    </a:lnTo>
                    <a:lnTo>
                      <a:pt x="0" y="413"/>
                    </a:lnTo>
                    <a:lnTo>
                      <a:pt x="0" y="413"/>
                    </a:lnTo>
                    <a:lnTo>
                      <a:pt x="0" y="413"/>
                    </a:lnTo>
                    <a:lnTo>
                      <a:pt x="555" y="0"/>
                    </a:lnTo>
                    <a:lnTo>
                      <a:pt x="556" y="0"/>
                    </a:lnTo>
                    <a:lnTo>
                      <a:pt x="556" y="1"/>
                    </a:lnTo>
                    <a:lnTo>
                      <a:pt x="556" y="3"/>
                    </a:lnTo>
                    <a:lnTo>
                      <a:pt x="558" y="3"/>
                    </a:lnTo>
                    <a:lnTo>
                      <a:pt x="558" y="4"/>
                    </a:lnTo>
                    <a:lnTo>
                      <a:pt x="558" y="5"/>
                    </a:lnTo>
                    <a:lnTo>
                      <a:pt x="559" y="5"/>
                    </a:lnTo>
                    <a:lnTo>
                      <a:pt x="559" y="7"/>
                    </a:lnTo>
                    <a:close/>
                  </a:path>
                </a:pathLst>
              </a:custGeom>
              <a:solidFill>
                <a:srgbClr val="72A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11" name="Freeform 311"/>
              <p:cNvSpPr>
                <a:spLocks/>
              </p:cNvSpPr>
              <p:nvPr/>
            </p:nvSpPr>
            <p:spPr bwMode="auto">
              <a:xfrm>
                <a:off x="1292" y="3652"/>
                <a:ext cx="559" cy="421"/>
              </a:xfrm>
              <a:custGeom>
                <a:avLst/>
                <a:gdLst>
                  <a:gd name="T0" fmla="*/ 559 w 559"/>
                  <a:gd name="T1" fmla="*/ 8 h 421"/>
                  <a:gd name="T2" fmla="*/ 4 w 559"/>
                  <a:gd name="T3" fmla="*/ 421 h 421"/>
                  <a:gd name="T4" fmla="*/ 4 w 559"/>
                  <a:gd name="T5" fmla="*/ 419 h 421"/>
                  <a:gd name="T6" fmla="*/ 3 w 559"/>
                  <a:gd name="T7" fmla="*/ 418 h 421"/>
                  <a:gd name="T8" fmla="*/ 3 w 559"/>
                  <a:gd name="T9" fmla="*/ 418 h 421"/>
                  <a:gd name="T10" fmla="*/ 3 w 559"/>
                  <a:gd name="T11" fmla="*/ 417 h 421"/>
                  <a:gd name="T12" fmla="*/ 1 w 559"/>
                  <a:gd name="T13" fmla="*/ 415 h 421"/>
                  <a:gd name="T14" fmla="*/ 1 w 559"/>
                  <a:gd name="T15" fmla="*/ 415 h 421"/>
                  <a:gd name="T16" fmla="*/ 0 w 559"/>
                  <a:gd name="T17" fmla="*/ 414 h 421"/>
                  <a:gd name="T18" fmla="*/ 0 w 559"/>
                  <a:gd name="T19" fmla="*/ 414 h 421"/>
                  <a:gd name="T20" fmla="*/ 554 w 559"/>
                  <a:gd name="T21" fmla="*/ 0 h 421"/>
                  <a:gd name="T22" fmla="*/ 556 w 559"/>
                  <a:gd name="T23" fmla="*/ 2 h 421"/>
                  <a:gd name="T24" fmla="*/ 556 w 559"/>
                  <a:gd name="T25" fmla="*/ 3 h 421"/>
                  <a:gd name="T26" fmla="*/ 556 w 559"/>
                  <a:gd name="T27" fmla="*/ 3 h 421"/>
                  <a:gd name="T28" fmla="*/ 557 w 559"/>
                  <a:gd name="T29" fmla="*/ 4 h 421"/>
                  <a:gd name="T30" fmla="*/ 557 w 559"/>
                  <a:gd name="T31" fmla="*/ 6 h 421"/>
                  <a:gd name="T32" fmla="*/ 559 w 559"/>
                  <a:gd name="T33" fmla="*/ 6 h 421"/>
                  <a:gd name="T34" fmla="*/ 559 w 559"/>
                  <a:gd name="T35" fmla="*/ 7 h 421"/>
                  <a:gd name="T36" fmla="*/ 559 w 559"/>
                  <a:gd name="T37" fmla="*/ 8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59" h="421">
                    <a:moveTo>
                      <a:pt x="559" y="8"/>
                    </a:moveTo>
                    <a:lnTo>
                      <a:pt x="4" y="421"/>
                    </a:lnTo>
                    <a:lnTo>
                      <a:pt x="4" y="419"/>
                    </a:lnTo>
                    <a:lnTo>
                      <a:pt x="3" y="418"/>
                    </a:lnTo>
                    <a:lnTo>
                      <a:pt x="3" y="418"/>
                    </a:lnTo>
                    <a:lnTo>
                      <a:pt x="3" y="417"/>
                    </a:lnTo>
                    <a:lnTo>
                      <a:pt x="1" y="415"/>
                    </a:lnTo>
                    <a:lnTo>
                      <a:pt x="1" y="415"/>
                    </a:lnTo>
                    <a:lnTo>
                      <a:pt x="0" y="414"/>
                    </a:lnTo>
                    <a:lnTo>
                      <a:pt x="0" y="414"/>
                    </a:lnTo>
                    <a:lnTo>
                      <a:pt x="554" y="0"/>
                    </a:lnTo>
                    <a:lnTo>
                      <a:pt x="556" y="2"/>
                    </a:lnTo>
                    <a:lnTo>
                      <a:pt x="556" y="3"/>
                    </a:lnTo>
                    <a:lnTo>
                      <a:pt x="556" y="3"/>
                    </a:lnTo>
                    <a:lnTo>
                      <a:pt x="557" y="4"/>
                    </a:lnTo>
                    <a:lnTo>
                      <a:pt x="557" y="6"/>
                    </a:lnTo>
                    <a:lnTo>
                      <a:pt x="559" y="6"/>
                    </a:lnTo>
                    <a:lnTo>
                      <a:pt x="559" y="7"/>
                    </a:lnTo>
                    <a:lnTo>
                      <a:pt x="559" y="8"/>
                    </a:lnTo>
                    <a:close/>
                  </a:path>
                </a:pathLst>
              </a:custGeom>
              <a:solidFill>
                <a:srgbClr val="7FB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12" name="Freeform 312"/>
              <p:cNvSpPr>
                <a:spLocks/>
              </p:cNvSpPr>
              <p:nvPr/>
            </p:nvSpPr>
            <p:spPr bwMode="auto">
              <a:xfrm>
                <a:off x="1286" y="3646"/>
                <a:ext cx="560" cy="420"/>
              </a:xfrm>
              <a:custGeom>
                <a:avLst/>
                <a:gdLst>
                  <a:gd name="T0" fmla="*/ 560 w 560"/>
                  <a:gd name="T1" fmla="*/ 6 h 420"/>
                  <a:gd name="T2" fmla="*/ 6 w 560"/>
                  <a:gd name="T3" fmla="*/ 420 h 420"/>
                  <a:gd name="T4" fmla="*/ 4 w 560"/>
                  <a:gd name="T5" fmla="*/ 419 h 420"/>
                  <a:gd name="T6" fmla="*/ 4 w 560"/>
                  <a:gd name="T7" fmla="*/ 417 h 420"/>
                  <a:gd name="T8" fmla="*/ 4 w 560"/>
                  <a:gd name="T9" fmla="*/ 417 h 420"/>
                  <a:gd name="T10" fmla="*/ 3 w 560"/>
                  <a:gd name="T11" fmla="*/ 416 h 420"/>
                  <a:gd name="T12" fmla="*/ 3 w 560"/>
                  <a:gd name="T13" fmla="*/ 415 h 420"/>
                  <a:gd name="T14" fmla="*/ 1 w 560"/>
                  <a:gd name="T15" fmla="*/ 415 h 420"/>
                  <a:gd name="T16" fmla="*/ 1 w 560"/>
                  <a:gd name="T17" fmla="*/ 414 h 420"/>
                  <a:gd name="T18" fmla="*/ 0 w 560"/>
                  <a:gd name="T19" fmla="*/ 414 h 420"/>
                  <a:gd name="T20" fmla="*/ 556 w 560"/>
                  <a:gd name="T21" fmla="*/ 0 h 420"/>
                  <a:gd name="T22" fmla="*/ 556 w 560"/>
                  <a:gd name="T23" fmla="*/ 1 h 420"/>
                  <a:gd name="T24" fmla="*/ 557 w 560"/>
                  <a:gd name="T25" fmla="*/ 1 h 420"/>
                  <a:gd name="T26" fmla="*/ 557 w 560"/>
                  <a:gd name="T27" fmla="*/ 3 h 420"/>
                  <a:gd name="T28" fmla="*/ 559 w 560"/>
                  <a:gd name="T29" fmla="*/ 4 h 420"/>
                  <a:gd name="T30" fmla="*/ 559 w 560"/>
                  <a:gd name="T31" fmla="*/ 4 h 420"/>
                  <a:gd name="T32" fmla="*/ 559 w 560"/>
                  <a:gd name="T33" fmla="*/ 5 h 420"/>
                  <a:gd name="T34" fmla="*/ 560 w 560"/>
                  <a:gd name="T35" fmla="*/ 6 h 420"/>
                  <a:gd name="T36" fmla="*/ 560 w 560"/>
                  <a:gd name="T37" fmla="*/ 6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0" h="420">
                    <a:moveTo>
                      <a:pt x="560" y="6"/>
                    </a:moveTo>
                    <a:lnTo>
                      <a:pt x="6" y="420"/>
                    </a:lnTo>
                    <a:lnTo>
                      <a:pt x="4" y="419"/>
                    </a:lnTo>
                    <a:lnTo>
                      <a:pt x="4" y="417"/>
                    </a:lnTo>
                    <a:lnTo>
                      <a:pt x="4" y="417"/>
                    </a:lnTo>
                    <a:lnTo>
                      <a:pt x="3" y="416"/>
                    </a:lnTo>
                    <a:lnTo>
                      <a:pt x="3" y="415"/>
                    </a:lnTo>
                    <a:lnTo>
                      <a:pt x="1" y="415"/>
                    </a:lnTo>
                    <a:lnTo>
                      <a:pt x="1" y="414"/>
                    </a:lnTo>
                    <a:lnTo>
                      <a:pt x="0" y="414"/>
                    </a:lnTo>
                    <a:lnTo>
                      <a:pt x="556" y="0"/>
                    </a:lnTo>
                    <a:lnTo>
                      <a:pt x="556" y="1"/>
                    </a:lnTo>
                    <a:lnTo>
                      <a:pt x="557" y="1"/>
                    </a:lnTo>
                    <a:lnTo>
                      <a:pt x="557" y="3"/>
                    </a:lnTo>
                    <a:lnTo>
                      <a:pt x="559" y="4"/>
                    </a:lnTo>
                    <a:lnTo>
                      <a:pt x="559" y="4"/>
                    </a:lnTo>
                    <a:lnTo>
                      <a:pt x="559" y="5"/>
                    </a:lnTo>
                    <a:lnTo>
                      <a:pt x="560" y="6"/>
                    </a:lnTo>
                    <a:lnTo>
                      <a:pt x="560" y="6"/>
                    </a:lnTo>
                    <a:close/>
                  </a:path>
                </a:pathLst>
              </a:custGeom>
              <a:solidFill>
                <a:srgbClr val="8C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13" name="Freeform 313"/>
              <p:cNvSpPr>
                <a:spLocks/>
              </p:cNvSpPr>
              <p:nvPr/>
            </p:nvSpPr>
            <p:spPr bwMode="auto">
              <a:xfrm>
                <a:off x="1281" y="3639"/>
                <a:ext cx="561" cy="421"/>
              </a:xfrm>
              <a:custGeom>
                <a:avLst/>
                <a:gdLst>
                  <a:gd name="T0" fmla="*/ 561 w 561"/>
                  <a:gd name="T1" fmla="*/ 7 h 421"/>
                  <a:gd name="T2" fmla="*/ 5 w 561"/>
                  <a:gd name="T3" fmla="*/ 421 h 421"/>
                  <a:gd name="T4" fmla="*/ 5 w 561"/>
                  <a:gd name="T5" fmla="*/ 419 h 421"/>
                  <a:gd name="T6" fmla="*/ 3 w 561"/>
                  <a:gd name="T7" fmla="*/ 418 h 421"/>
                  <a:gd name="T8" fmla="*/ 3 w 561"/>
                  <a:gd name="T9" fmla="*/ 418 h 421"/>
                  <a:gd name="T10" fmla="*/ 3 w 561"/>
                  <a:gd name="T11" fmla="*/ 417 h 421"/>
                  <a:gd name="T12" fmla="*/ 2 w 561"/>
                  <a:gd name="T13" fmla="*/ 417 h 421"/>
                  <a:gd name="T14" fmla="*/ 2 w 561"/>
                  <a:gd name="T15" fmla="*/ 415 h 421"/>
                  <a:gd name="T16" fmla="*/ 0 w 561"/>
                  <a:gd name="T17" fmla="*/ 414 h 421"/>
                  <a:gd name="T18" fmla="*/ 0 w 561"/>
                  <a:gd name="T19" fmla="*/ 414 h 421"/>
                  <a:gd name="T20" fmla="*/ 555 w 561"/>
                  <a:gd name="T21" fmla="*/ 0 h 421"/>
                  <a:gd name="T22" fmla="*/ 556 w 561"/>
                  <a:gd name="T23" fmla="*/ 2 h 421"/>
                  <a:gd name="T24" fmla="*/ 556 w 561"/>
                  <a:gd name="T25" fmla="*/ 2 h 421"/>
                  <a:gd name="T26" fmla="*/ 558 w 561"/>
                  <a:gd name="T27" fmla="*/ 3 h 421"/>
                  <a:gd name="T28" fmla="*/ 558 w 561"/>
                  <a:gd name="T29" fmla="*/ 4 h 421"/>
                  <a:gd name="T30" fmla="*/ 559 w 561"/>
                  <a:gd name="T31" fmla="*/ 4 h 421"/>
                  <a:gd name="T32" fmla="*/ 559 w 561"/>
                  <a:gd name="T33" fmla="*/ 6 h 421"/>
                  <a:gd name="T34" fmla="*/ 559 w 561"/>
                  <a:gd name="T35" fmla="*/ 6 h 421"/>
                  <a:gd name="T36" fmla="*/ 561 w 561"/>
                  <a:gd name="T37" fmla="*/ 7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1" h="421">
                    <a:moveTo>
                      <a:pt x="561" y="7"/>
                    </a:moveTo>
                    <a:lnTo>
                      <a:pt x="5" y="421"/>
                    </a:lnTo>
                    <a:lnTo>
                      <a:pt x="5" y="419"/>
                    </a:lnTo>
                    <a:lnTo>
                      <a:pt x="3" y="418"/>
                    </a:lnTo>
                    <a:lnTo>
                      <a:pt x="3" y="418"/>
                    </a:lnTo>
                    <a:lnTo>
                      <a:pt x="3" y="417"/>
                    </a:lnTo>
                    <a:lnTo>
                      <a:pt x="2" y="417"/>
                    </a:lnTo>
                    <a:lnTo>
                      <a:pt x="2" y="415"/>
                    </a:lnTo>
                    <a:lnTo>
                      <a:pt x="0" y="414"/>
                    </a:lnTo>
                    <a:lnTo>
                      <a:pt x="0" y="414"/>
                    </a:lnTo>
                    <a:lnTo>
                      <a:pt x="555" y="0"/>
                    </a:lnTo>
                    <a:lnTo>
                      <a:pt x="556" y="2"/>
                    </a:lnTo>
                    <a:lnTo>
                      <a:pt x="556" y="2"/>
                    </a:lnTo>
                    <a:lnTo>
                      <a:pt x="558" y="3"/>
                    </a:lnTo>
                    <a:lnTo>
                      <a:pt x="558" y="4"/>
                    </a:lnTo>
                    <a:lnTo>
                      <a:pt x="559" y="4"/>
                    </a:lnTo>
                    <a:lnTo>
                      <a:pt x="559" y="6"/>
                    </a:lnTo>
                    <a:lnTo>
                      <a:pt x="559" y="6"/>
                    </a:lnTo>
                    <a:lnTo>
                      <a:pt x="561" y="7"/>
                    </a:lnTo>
                    <a:close/>
                  </a:path>
                </a:pathLst>
              </a:custGeom>
              <a:solidFill>
                <a:srgbClr val="9BCE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14" name="Freeform 314"/>
              <p:cNvSpPr>
                <a:spLocks/>
              </p:cNvSpPr>
              <p:nvPr/>
            </p:nvSpPr>
            <p:spPr bwMode="auto">
              <a:xfrm>
                <a:off x="1274" y="3634"/>
                <a:ext cx="562" cy="419"/>
              </a:xfrm>
              <a:custGeom>
                <a:avLst/>
                <a:gdLst>
                  <a:gd name="T0" fmla="*/ 562 w 562"/>
                  <a:gd name="T1" fmla="*/ 5 h 419"/>
                  <a:gd name="T2" fmla="*/ 7 w 562"/>
                  <a:gd name="T3" fmla="*/ 419 h 419"/>
                  <a:gd name="T4" fmla="*/ 6 w 562"/>
                  <a:gd name="T5" fmla="*/ 418 h 419"/>
                  <a:gd name="T6" fmla="*/ 6 w 562"/>
                  <a:gd name="T7" fmla="*/ 418 h 419"/>
                  <a:gd name="T8" fmla="*/ 4 w 562"/>
                  <a:gd name="T9" fmla="*/ 417 h 419"/>
                  <a:gd name="T10" fmla="*/ 4 w 562"/>
                  <a:gd name="T11" fmla="*/ 417 h 419"/>
                  <a:gd name="T12" fmla="*/ 3 w 562"/>
                  <a:gd name="T13" fmla="*/ 415 h 419"/>
                  <a:gd name="T14" fmla="*/ 1 w 562"/>
                  <a:gd name="T15" fmla="*/ 415 h 419"/>
                  <a:gd name="T16" fmla="*/ 1 w 562"/>
                  <a:gd name="T17" fmla="*/ 414 h 419"/>
                  <a:gd name="T18" fmla="*/ 0 w 562"/>
                  <a:gd name="T19" fmla="*/ 414 h 419"/>
                  <a:gd name="T20" fmla="*/ 556 w 562"/>
                  <a:gd name="T21" fmla="*/ 0 h 419"/>
                  <a:gd name="T22" fmla="*/ 557 w 562"/>
                  <a:gd name="T23" fmla="*/ 0 h 419"/>
                  <a:gd name="T24" fmla="*/ 557 w 562"/>
                  <a:gd name="T25" fmla="*/ 2 h 419"/>
                  <a:gd name="T26" fmla="*/ 559 w 562"/>
                  <a:gd name="T27" fmla="*/ 2 h 419"/>
                  <a:gd name="T28" fmla="*/ 559 w 562"/>
                  <a:gd name="T29" fmla="*/ 3 h 419"/>
                  <a:gd name="T30" fmla="*/ 560 w 562"/>
                  <a:gd name="T31" fmla="*/ 4 h 419"/>
                  <a:gd name="T32" fmla="*/ 560 w 562"/>
                  <a:gd name="T33" fmla="*/ 4 h 419"/>
                  <a:gd name="T34" fmla="*/ 562 w 562"/>
                  <a:gd name="T35" fmla="*/ 5 h 419"/>
                  <a:gd name="T36" fmla="*/ 562 w 562"/>
                  <a:gd name="T37" fmla="*/ 5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2" h="419">
                    <a:moveTo>
                      <a:pt x="562" y="5"/>
                    </a:moveTo>
                    <a:lnTo>
                      <a:pt x="7" y="419"/>
                    </a:lnTo>
                    <a:lnTo>
                      <a:pt x="6" y="418"/>
                    </a:lnTo>
                    <a:lnTo>
                      <a:pt x="6" y="418"/>
                    </a:lnTo>
                    <a:lnTo>
                      <a:pt x="4" y="417"/>
                    </a:lnTo>
                    <a:lnTo>
                      <a:pt x="4" y="417"/>
                    </a:lnTo>
                    <a:lnTo>
                      <a:pt x="3" y="415"/>
                    </a:lnTo>
                    <a:lnTo>
                      <a:pt x="1" y="415"/>
                    </a:lnTo>
                    <a:lnTo>
                      <a:pt x="1" y="414"/>
                    </a:lnTo>
                    <a:lnTo>
                      <a:pt x="0" y="414"/>
                    </a:lnTo>
                    <a:lnTo>
                      <a:pt x="556" y="0"/>
                    </a:lnTo>
                    <a:lnTo>
                      <a:pt x="557" y="0"/>
                    </a:lnTo>
                    <a:lnTo>
                      <a:pt x="557" y="2"/>
                    </a:lnTo>
                    <a:lnTo>
                      <a:pt x="559" y="2"/>
                    </a:lnTo>
                    <a:lnTo>
                      <a:pt x="559" y="3"/>
                    </a:lnTo>
                    <a:lnTo>
                      <a:pt x="560" y="4"/>
                    </a:lnTo>
                    <a:lnTo>
                      <a:pt x="560" y="4"/>
                    </a:lnTo>
                    <a:lnTo>
                      <a:pt x="562" y="5"/>
                    </a:lnTo>
                    <a:lnTo>
                      <a:pt x="562" y="5"/>
                    </a:lnTo>
                    <a:close/>
                  </a:path>
                </a:pathLst>
              </a:custGeom>
              <a:solidFill>
                <a:srgbClr val="A7D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15" name="Freeform 315"/>
              <p:cNvSpPr>
                <a:spLocks/>
              </p:cNvSpPr>
              <p:nvPr/>
            </p:nvSpPr>
            <p:spPr bwMode="auto">
              <a:xfrm>
                <a:off x="1268" y="3629"/>
                <a:ext cx="562" cy="419"/>
              </a:xfrm>
              <a:custGeom>
                <a:avLst/>
                <a:gdLst>
                  <a:gd name="T0" fmla="*/ 562 w 562"/>
                  <a:gd name="T1" fmla="*/ 5 h 419"/>
                  <a:gd name="T2" fmla="*/ 6 w 562"/>
                  <a:gd name="T3" fmla="*/ 419 h 419"/>
                  <a:gd name="T4" fmla="*/ 6 w 562"/>
                  <a:gd name="T5" fmla="*/ 418 h 419"/>
                  <a:gd name="T6" fmla="*/ 4 w 562"/>
                  <a:gd name="T7" fmla="*/ 416 h 419"/>
                  <a:gd name="T8" fmla="*/ 4 w 562"/>
                  <a:gd name="T9" fmla="*/ 416 h 419"/>
                  <a:gd name="T10" fmla="*/ 3 w 562"/>
                  <a:gd name="T11" fmla="*/ 415 h 419"/>
                  <a:gd name="T12" fmla="*/ 3 w 562"/>
                  <a:gd name="T13" fmla="*/ 415 h 419"/>
                  <a:gd name="T14" fmla="*/ 1 w 562"/>
                  <a:gd name="T15" fmla="*/ 414 h 419"/>
                  <a:gd name="T16" fmla="*/ 1 w 562"/>
                  <a:gd name="T17" fmla="*/ 414 h 419"/>
                  <a:gd name="T18" fmla="*/ 0 w 562"/>
                  <a:gd name="T19" fmla="*/ 413 h 419"/>
                  <a:gd name="T20" fmla="*/ 556 w 562"/>
                  <a:gd name="T21" fmla="*/ 0 h 419"/>
                  <a:gd name="T22" fmla="*/ 556 w 562"/>
                  <a:gd name="T23" fmla="*/ 0 h 419"/>
                  <a:gd name="T24" fmla="*/ 557 w 562"/>
                  <a:gd name="T25" fmla="*/ 1 h 419"/>
                  <a:gd name="T26" fmla="*/ 557 w 562"/>
                  <a:gd name="T27" fmla="*/ 1 h 419"/>
                  <a:gd name="T28" fmla="*/ 559 w 562"/>
                  <a:gd name="T29" fmla="*/ 3 h 419"/>
                  <a:gd name="T30" fmla="*/ 560 w 562"/>
                  <a:gd name="T31" fmla="*/ 3 h 419"/>
                  <a:gd name="T32" fmla="*/ 560 w 562"/>
                  <a:gd name="T33" fmla="*/ 4 h 419"/>
                  <a:gd name="T34" fmla="*/ 562 w 562"/>
                  <a:gd name="T35" fmla="*/ 4 h 419"/>
                  <a:gd name="T36" fmla="*/ 562 w 562"/>
                  <a:gd name="T37" fmla="*/ 5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2" h="419">
                    <a:moveTo>
                      <a:pt x="562" y="5"/>
                    </a:moveTo>
                    <a:lnTo>
                      <a:pt x="6" y="419"/>
                    </a:lnTo>
                    <a:lnTo>
                      <a:pt x="6" y="418"/>
                    </a:lnTo>
                    <a:lnTo>
                      <a:pt x="4" y="416"/>
                    </a:lnTo>
                    <a:lnTo>
                      <a:pt x="4" y="416"/>
                    </a:lnTo>
                    <a:lnTo>
                      <a:pt x="3" y="415"/>
                    </a:lnTo>
                    <a:lnTo>
                      <a:pt x="3" y="415"/>
                    </a:lnTo>
                    <a:lnTo>
                      <a:pt x="1" y="414"/>
                    </a:lnTo>
                    <a:lnTo>
                      <a:pt x="1" y="414"/>
                    </a:lnTo>
                    <a:lnTo>
                      <a:pt x="0" y="413"/>
                    </a:lnTo>
                    <a:lnTo>
                      <a:pt x="556" y="0"/>
                    </a:lnTo>
                    <a:lnTo>
                      <a:pt x="556" y="0"/>
                    </a:lnTo>
                    <a:lnTo>
                      <a:pt x="557" y="1"/>
                    </a:lnTo>
                    <a:lnTo>
                      <a:pt x="557" y="1"/>
                    </a:lnTo>
                    <a:lnTo>
                      <a:pt x="559" y="3"/>
                    </a:lnTo>
                    <a:lnTo>
                      <a:pt x="560" y="3"/>
                    </a:lnTo>
                    <a:lnTo>
                      <a:pt x="560" y="4"/>
                    </a:lnTo>
                    <a:lnTo>
                      <a:pt x="562" y="4"/>
                    </a:lnTo>
                    <a:lnTo>
                      <a:pt x="562" y="5"/>
                    </a:lnTo>
                    <a:close/>
                  </a:path>
                </a:pathLst>
              </a:custGeom>
              <a:solidFill>
                <a:srgbClr val="B4E7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16" name="Freeform 316"/>
              <p:cNvSpPr>
                <a:spLocks/>
              </p:cNvSpPr>
              <p:nvPr/>
            </p:nvSpPr>
            <p:spPr bwMode="auto">
              <a:xfrm>
                <a:off x="1262" y="3625"/>
                <a:ext cx="562" cy="417"/>
              </a:xfrm>
              <a:custGeom>
                <a:avLst/>
                <a:gdLst>
                  <a:gd name="T0" fmla="*/ 562 w 562"/>
                  <a:gd name="T1" fmla="*/ 4 h 417"/>
                  <a:gd name="T2" fmla="*/ 6 w 562"/>
                  <a:gd name="T3" fmla="*/ 417 h 417"/>
                  <a:gd name="T4" fmla="*/ 6 w 562"/>
                  <a:gd name="T5" fmla="*/ 417 h 417"/>
                  <a:gd name="T6" fmla="*/ 4 w 562"/>
                  <a:gd name="T7" fmla="*/ 415 h 417"/>
                  <a:gd name="T8" fmla="*/ 3 w 562"/>
                  <a:gd name="T9" fmla="*/ 415 h 417"/>
                  <a:gd name="T10" fmla="*/ 3 w 562"/>
                  <a:gd name="T11" fmla="*/ 414 h 417"/>
                  <a:gd name="T12" fmla="*/ 1 w 562"/>
                  <a:gd name="T13" fmla="*/ 414 h 417"/>
                  <a:gd name="T14" fmla="*/ 1 w 562"/>
                  <a:gd name="T15" fmla="*/ 413 h 417"/>
                  <a:gd name="T16" fmla="*/ 0 w 562"/>
                  <a:gd name="T17" fmla="*/ 413 h 417"/>
                  <a:gd name="T18" fmla="*/ 0 w 562"/>
                  <a:gd name="T19" fmla="*/ 411 h 417"/>
                  <a:gd name="T20" fmla="*/ 553 w 562"/>
                  <a:gd name="T21" fmla="*/ 0 h 417"/>
                  <a:gd name="T22" fmla="*/ 554 w 562"/>
                  <a:gd name="T23" fmla="*/ 0 h 417"/>
                  <a:gd name="T24" fmla="*/ 556 w 562"/>
                  <a:gd name="T25" fmla="*/ 0 h 417"/>
                  <a:gd name="T26" fmla="*/ 556 w 562"/>
                  <a:gd name="T27" fmla="*/ 2 h 417"/>
                  <a:gd name="T28" fmla="*/ 557 w 562"/>
                  <a:gd name="T29" fmla="*/ 2 h 417"/>
                  <a:gd name="T30" fmla="*/ 559 w 562"/>
                  <a:gd name="T31" fmla="*/ 3 h 417"/>
                  <a:gd name="T32" fmla="*/ 559 w 562"/>
                  <a:gd name="T33" fmla="*/ 3 h 417"/>
                  <a:gd name="T34" fmla="*/ 560 w 562"/>
                  <a:gd name="T35" fmla="*/ 3 h 417"/>
                  <a:gd name="T36" fmla="*/ 562 w 562"/>
                  <a:gd name="T37" fmla="*/ 4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2" h="417">
                    <a:moveTo>
                      <a:pt x="562" y="4"/>
                    </a:moveTo>
                    <a:lnTo>
                      <a:pt x="6" y="417"/>
                    </a:lnTo>
                    <a:lnTo>
                      <a:pt x="6" y="417"/>
                    </a:lnTo>
                    <a:lnTo>
                      <a:pt x="4" y="415"/>
                    </a:lnTo>
                    <a:lnTo>
                      <a:pt x="3" y="415"/>
                    </a:lnTo>
                    <a:lnTo>
                      <a:pt x="3" y="414"/>
                    </a:lnTo>
                    <a:lnTo>
                      <a:pt x="1" y="414"/>
                    </a:lnTo>
                    <a:lnTo>
                      <a:pt x="1" y="413"/>
                    </a:lnTo>
                    <a:lnTo>
                      <a:pt x="0" y="413"/>
                    </a:lnTo>
                    <a:lnTo>
                      <a:pt x="0" y="411"/>
                    </a:lnTo>
                    <a:lnTo>
                      <a:pt x="553" y="0"/>
                    </a:lnTo>
                    <a:lnTo>
                      <a:pt x="554" y="0"/>
                    </a:lnTo>
                    <a:lnTo>
                      <a:pt x="556" y="0"/>
                    </a:lnTo>
                    <a:lnTo>
                      <a:pt x="556" y="2"/>
                    </a:lnTo>
                    <a:lnTo>
                      <a:pt x="557" y="2"/>
                    </a:lnTo>
                    <a:lnTo>
                      <a:pt x="559" y="3"/>
                    </a:lnTo>
                    <a:lnTo>
                      <a:pt x="559" y="3"/>
                    </a:lnTo>
                    <a:lnTo>
                      <a:pt x="560" y="3"/>
                    </a:lnTo>
                    <a:lnTo>
                      <a:pt x="562" y="4"/>
                    </a:lnTo>
                    <a:close/>
                  </a:path>
                </a:pathLst>
              </a:custGeom>
              <a:solidFill>
                <a:srgbClr val="C1F4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17" name="Freeform 317"/>
              <p:cNvSpPr>
                <a:spLocks/>
              </p:cNvSpPr>
              <p:nvPr/>
            </p:nvSpPr>
            <p:spPr bwMode="auto">
              <a:xfrm>
                <a:off x="1254" y="3619"/>
                <a:ext cx="561" cy="417"/>
              </a:xfrm>
              <a:custGeom>
                <a:avLst/>
                <a:gdLst>
                  <a:gd name="T0" fmla="*/ 561 w 561"/>
                  <a:gd name="T1" fmla="*/ 6 h 417"/>
                  <a:gd name="T2" fmla="*/ 8 w 561"/>
                  <a:gd name="T3" fmla="*/ 417 h 417"/>
                  <a:gd name="T4" fmla="*/ 6 w 561"/>
                  <a:gd name="T5" fmla="*/ 417 h 417"/>
                  <a:gd name="T6" fmla="*/ 6 w 561"/>
                  <a:gd name="T7" fmla="*/ 416 h 417"/>
                  <a:gd name="T8" fmla="*/ 5 w 561"/>
                  <a:gd name="T9" fmla="*/ 416 h 417"/>
                  <a:gd name="T10" fmla="*/ 3 w 561"/>
                  <a:gd name="T11" fmla="*/ 415 h 417"/>
                  <a:gd name="T12" fmla="*/ 3 w 561"/>
                  <a:gd name="T13" fmla="*/ 415 h 417"/>
                  <a:gd name="T14" fmla="*/ 2 w 561"/>
                  <a:gd name="T15" fmla="*/ 413 h 417"/>
                  <a:gd name="T16" fmla="*/ 2 w 561"/>
                  <a:gd name="T17" fmla="*/ 413 h 417"/>
                  <a:gd name="T18" fmla="*/ 0 w 561"/>
                  <a:gd name="T19" fmla="*/ 412 h 417"/>
                  <a:gd name="T20" fmla="*/ 555 w 561"/>
                  <a:gd name="T21" fmla="*/ 0 h 417"/>
                  <a:gd name="T22" fmla="*/ 555 w 561"/>
                  <a:gd name="T23" fmla="*/ 1 h 417"/>
                  <a:gd name="T24" fmla="*/ 555 w 561"/>
                  <a:gd name="T25" fmla="*/ 1 h 417"/>
                  <a:gd name="T26" fmla="*/ 555 w 561"/>
                  <a:gd name="T27" fmla="*/ 1 h 417"/>
                  <a:gd name="T28" fmla="*/ 555 w 561"/>
                  <a:gd name="T29" fmla="*/ 1 h 417"/>
                  <a:gd name="T30" fmla="*/ 555 w 561"/>
                  <a:gd name="T31" fmla="*/ 2 h 417"/>
                  <a:gd name="T32" fmla="*/ 555 w 561"/>
                  <a:gd name="T33" fmla="*/ 2 h 417"/>
                  <a:gd name="T34" fmla="*/ 555 w 561"/>
                  <a:gd name="T35" fmla="*/ 2 h 417"/>
                  <a:gd name="T36" fmla="*/ 555 w 561"/>
                  <a:gd name="T37" fmla="*/ 4 h 417"/>
                  <a:gd name="T38" fmla="*/ 555 w 561"/>
                  <a:gd name="T39" fmla="*/ 4 h 417"/>
                  <a:gd name="T40" fmla="*/ 556 w 561"/>
                  <a:gd name="T41" fmla="*/ 4 h 417"/>
                  <a:gd name="T42" fmla="*/ 556 w 561"/>
                  <a:gd name="T43" fmla="*/ 4 h 417"/>
                  <a:gd name="T44" fmla="*/ 558 w 561"/>
                  <a:gd name="T45" fmla="*/ 5 h 417"/>
                  <a:gd name="T46" fmla="*/ 559 w 561"/>
                  <a:gd name="T47" fmla="*/ 5 h 417"/>
                  <a:gd name="T48" fmla="*/ 559 w 561"/>
                  <a:gd name="T49" fmla="*/ 5 h 417"/>
                  <a:gd name="T50" fmla="*/ 561 w 561"/>
                  <a:gd name="T51" fmla="*/ 5 h 417"/>
                  <a:gd name="T52" fmla="*/ 561 w 561"/>
                  <a:gd name="T53" fmla="*/ 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1" h="417">
                    <a:moveTo>
                      <a:pt x="561" y="6"/>
                    </a:moveTo>
                    <a:lnTo>
                      <a:pt x="8" y="417"/>
                    </a:lnTo>
                    <a:lnTo>
                      <a:pt x="6" y="417"/>
                    </a:lnTo>
                    <a:lnTo>
                      <a:pt x="6" y="416"/>
                    </a:lnTo>
                    <a:lnTo>
                      <a:pt x="5" y="416"/>
                    </a:lnTo>
                    <a:lnTo>
                      <a:pt x="3" y="415"/>
                    </a:lnTo>
                    <a:lnTo>
                      <a:pt x="3" y="415"/>
                    </a:lnTo>
                    <a:lnTo>
                      <a:pt x="2" y="413"/>
                    </a:lnTo>
                    <a:lnTo>
                      <a:pt x="2" y="413"/>
                    </a:lnTo>
                    <a:lnTo>
                      <a:pt x="0" y="412"/>
                    </a:lnTo>
                    <a:lnTo>
                      <a:pt x="555" y="0"/>
                    </a:lnTo>
                    <a:lnTo>
                      <a:pt x="555" y="1"/>
                    </a:lnTo>
                    <a:lnTo>
                      <a:pt x="555" y="1"/>
                    </a:lnTo>
                    <a:lnTo>
                      <a:pt x="555" y="1"/>
                    </a:lnTo>
                    <a:lnTo>
                      <a:pt x="555" y="1"/>
                    </a:lnTo>
                    <a:lnTo>
                      <a:pt x="555" y="2"/>
                    </a:lnTo>
                    <a:lnTo>
                      <a:pt x="555" y="2"/>
                    </a:lnTo>
                    <a:lnTo>
                      <a:pt x="555" y="2"/>
                    </a:lnTo>
                    <a:lnTo>
                      <a:pt x="555" y="4"/>
                    </a:lnTo>
                    <a:lnTo>
                      <a:pt x="555" y="4"/>
                    </a:lnTo>
                    <a:lnTo>
                      <a:pt x="556" y="4"/>
                    </a:lnTo>
                    <a:lnTo>
                      <a:pt x="556" y="4"/>
                    </a:lnTo>
                    <a:lnTo>
                      <a:pt x="558" y="5"/>
                    </a:lnTo>
                    <a:lnTo>
                      <a:pt x="559" y="5"/>
                    </a:lnTo>
                    <a:lnTo>
                      <a:pt x="559" y="5"/>
                    </a:lnTo>
                    <a:lnTo>
                      <a:pt x="561" y="5"/>
                    </a:lnTo>
                    <a:lnTo>
                      <a:pt x="561" y="6"/>
                    </a:lnTo>
                    <a:close/>
                  </a:path>
                </a:pathLst>
              </a:custGeom>
              <a:solidFill>
                <a:srgbClr val="C9FC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18" name="Freeform 318"/>
              <p:cNvSpPr>
                <a:spLocks/>
              </p:cNvSpPr>
              <p:nvPr/>
            </p:nvSpPr>
            <p:spPr bwMode="auto">
              <a:xfrm>
                <a:off x="1248" y="3611"/>
                <a:ext cx="561" cy="420"/>
              </a:xfrm>
              <a:custGeom>
                <a:avLst/>
                <a:gdLst>
                  <a:gd name="T0" fmla="*/ 561 w 561"/>
                  <a:gd name="T1" fmla="*/ 8 h 420"/>
                  <a:gd name="T2" fmla="*/ 6 w 561"/>
                  <a:gd name="T3" fmla="*/ 420 h 420"/>
                  <a:gd name="T4" fmla="*/ 6 w 561"/>
                  <a:gd name="T5" fmla="*/ 420 h 420"/>
                  <a:gd name="T6" fmla="*/ 5 w 561"/>
                  <a:gd name="T7" fmla="*/ 419 h 420"/>
                  <a:gd name="T8" fmla="*/ 5 w 561"/>
                  <a:gd name="T9" fmla="*/ 418 h 420"/>
                  <a:gd name="T10" fmla="*/ 3 w 561"/>
                  <a:gd name="T11" fmla="*/ 418 h 420"/>
                  <a:gd name="T12" fmla="*/ 2 w 561"/>
                  <a:gd name="T13" fmla="*/ 416 h 420"/>
                  <a:gd name="T14" fmla="*/ 2 w 561"/>
                  <a:gd name="T15" fmla="*/ 416 h 420"/>
                  <a:gd name="T16" fmla="*/ 0 w 561"/>
                  <a:gd name="T17" fmla="*/ 415 h 420"/>
                  <a:gd name="T18" fmla="*/ 0 w 561"/>
                  <a:gd name="T19" fmla="*/ 415 h 420"/>
                  <a:gd name="T20" fmla="*/ 558 w 561"/>
                  <a:gd name="T21" fmla="*/ 0 h 420"/>
                  <a:gd name="T22" fmla="*/ 559 w 561"/>
                  <a:gd name="T23" fmla="*/ 0 h 420"/>
                  <a:gd name="T24" fmla="*/ 559 w 561"/>
                  <a:gd name="T25" fmla="*/ 1 h 420"/>
                  <a:gd name="T26" fmla="*/ 559 w 561"/>
                  <a:gd name="T27" fmla="*/ 3 h 420"/>
                  <a:gd name="T28" fmla="*/ 559 w 561"/>
                  <a:gd name="T29" fmla="*/ 4 h 420"/>
                  <a:gd name="T30" fmla="*/ 561 w 561"/>
                  <a:gd name="T31" fmla="*/ 5 h 420"/>
                  <a:gd name="T32" fmla="*/ 561 w 561"/>
                  <a:gd name="T33" fmla="*/ 6 h 420"/>
                  <a:gd name="T34" fmla="*/ 561 w 561"/>
                  <a:gd name="T35" fmla="*/ 6 h 420"/>
                  <a:gd name="T36" fmla="*/ 561 w 561"/>
                  <a:gd name="T37" fmla="*/ 8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1" h="420">
                    <a:moveTo>
                      <a:pt x="561" y="8"/>
                    </a:moveTo>
                    <a:lnTo>
                      <a:pt x="6" y="420"/>
                    </a:lnTo>
                    <a:lnTo>
                      <a:pt x="6" y="420"/>
                    </a:lnTo>
                    <a:lnTo>
                      <a:pt x="5" y="419"/>
                    </a:lnTo>
                    <a:lnTo>
                      <a:pt x="5" y="418"/>
                    </a:lnTo>
                    <a:lnTo>
                      <a:pt x="3" y="418"/>
                    </a:lnTo>
                    <a:lnTo>
                      <a:pt x="2" y="416"/>
                    </a:lnTo>
                    <a:lnTo>
                      <a:pt x="2" y="416"/>
                    </a:lnTo>
                    <a:lnTo>
                      <a:pt x="0" y="415"/>
                    </a:lnTo>
                    <a:lnTo>
                      <a:pt x="0" y="415"/>
                    </a:lnTo>
                    <a:lnTo>
                      <a:pt x="558" y="0"/>
                    </a:lnTo>
                    <a:lnTo>
                      <a:pt x="559" y="0"/>
                    </a:lnTo>
                    <a:lnTo>
                      <a:pt x="559" y="1"/>
                    </a:lnTo>
                    <a:lnTo>
                      <a:pt x="559" y="3"/>
                    </a:lnTo>
                    <a:lnTo>
                      <a:pt x="559" y="4"/>
                    </a:lnTo>
                    <a:lnTo>
                      <a:pt x="561" y="5"/>
                    </a:lnTo>
                    <a:lnTo>
                      <a:pt x="561" y="6"/>
                    </a:lnTo>
                    <a:lnTo>
                      <a:pt x="561" y="6"/>
                    </a:lnTo>
                    <a:lnTo>
                      <a:pt x="561" y="8"/>
                    </a:lnTo>
                    <a:close/>
                  </a:path>
                </a:pathLst>
              </a:custGeom>
              <a:solidFill>
                <a:srgbClr val="BDF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19" name="Freeform 319"/>
              <p:cNvSpPr>
                <a:spLocks/>
              </p:cNvSpPr>
              <p:nvPr/>
            </p:nvSpPr>
            <p:spPr bwMode="auto">
              <a:xfrm>
                <a:off x="1241" y="3605"/>
                <a:ext cx="565" cy="421"/>
              </a:xfrm>
              <a:custGeom>
                <a:avLst/>
                <a:gdLst>
                  <a:gd name="T0" fmla="*/ 565 w 565"/>
                  <a:gd name="T1" fmla="*/ 6 h 421"/>
                  <a:gd name="T2" fmla="*/ 7 w 565"/>
                  <a:gd name="T3" fmla="*/ 421 h 421"/>
                  <a:gd name="T4" fmla="*/ 6 w 565"/>
                  <a:gd name="T5" fmla="*/ 420 h 421"/>
                  <a:gd name="T6" fmla="*/ 6 w 565"/>
                  <a:gd name="T7" fmla="*/ 420 h 421"/>
                  <a:gd name="T8" fmla="*/ 4 w 565"/>
                  <a:gd name="T9" fmla="*/ 418 h 421"/>
                  <a:gd name="T10" fmla="*/ 4 w 565"/>
                  <a:gd name="T11" fmla="*/ 418 h 421"/>
                  <a:gd name="T12" fmla="*/ 3 w 565"/>
                  <a:gd name="T13" fmla="*/ 417 h 421"/>
                  <a:gd name="T14" fmla="*/ 1 w 565"/>
                  <a:gd name="T15" fmla="*/ 417 h 421"/>
                  <a:gd name="T16" fmla="*/ 1 w 565"/>
                  <a:gd name="T17" fmla="*/ 416 h 421"/>
                  <a:gd name="T18" fmla="*/ 0 w 565"/>
                  <a:gd name="T19" fmla="*/ 416 h 421"/>
                  <a:gd name="T20" fmla="*/ 560 w 565"/>
                  <a:gd name="T21" fmla="*/ 0 h 421"/>
                  <a:gd name="T22" fmla="*/ 560 w 565"/>
                  <a:gd name="T23" fmla="*/ 0 h 421"/>
                  <a:gd name="T24" fmla="*/ 562 w 565"/>
                  <a:gd name="T25" fmla="*/ 1 h 421"/>
                  <a:gd name="T26" fmla="*/ 562 w 565"/>
                  <a:gd name="T27" fmla="*/ 1 h 421"/>
                  <a:gd name="T28" fmla="*/ 563 w 565"/>
                  <a:gd name="T29" fmla="*/ 2 h 421"/>
                  <a:gd name="T30" fmla="*/ 563 w 565"/>
                  <a:gd name="T31" fmla="*/ 3 h 421"/>
                  <a:gd name="T32" fmla="*/ 565 w 565"/>
                  <a:gd name="T33" fmla="*/ 3 h 421"/>
                  <a:gd name="T34" fmla="*/ 565 w 565"/>
                  <a:gd name="T35" fmla="*/ 5 h 421"/>
                  <a:gd name="T36" fmla="*/ 565 w 565"/>
                  <a:gd name="T37" fmla="*/ 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5" h="421">
                    <a:moveTo>
                      <a:pt x="565" y="6"/>
                    </a:moveTo>
                    <a:lnTo>
                      <a:pt x="7" y="421"/>
                    </a:lnTo>
                    <a:lnTo>
                      <a:pt x="6" y="420"/>
                    </a:lnTo>
                    <a:lnTo>
                      <a:pt x="6" y="420"/>
                    </a:lnTo>
                    <a:lnTo>
                      <a:pt x="4" y="418"/>
                    </a:lnTo>
                    <a:lnTo>
                      <a:pt x="4" y="418"/>
                    </a:lnTo>
                    <a:lnTo>
                      <a:pt x="3" y="417"/>
                    </a:lnTo>
                    <a:lnTo>
                      <a:pt x="1" y="417"/>
                    </a:lnTo>
                    <a:lnTo>
                      <a:pt x="1" y="416"/>
                    </a:lnTo>
                    <a:lnTo>
                      <a:pt x="0" y="416"/>
                    </a:lnTo>
                    <a:lnTo>
                      <a:pt x="560" y="0"/>
                    </a:lnTo>
                    <a:lnTo>
                      <a:pt x="560" y="0"/>
                    </a:lnTo>
                    <a:lnTo>
                      <a:pt x="562" y="1"/>
                    </a:lnTo>
                    <a:lnTo>
                      <a:pt x="562" y="1"/>
                    </a:lnTo>
                    <a:lnTo>
                      <a:pt x="563" y="2"/>
                    </a:lnTo>
                    <a:lnTo>
                      <a:pt x="563" y="3"/>
                    </a:lnTo>
                    <a:lnTo>
                      <a:pt x="565" y="3"/>
                    </a:lnTo>
                    <a:lnTo>
                      <a:pt x="565" y="5"/>
                    </a:lnTo>
                    <a:lnTo>
                      <a:pt x="565" y="6"/>
                    </a:lnTo>
                    <a:close/>
                  </a:path>
                </a:pathLst>
              </a:custGeom>
              <a:solidFill>
                <a:srgbClr val="B1E4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20" name="Freeform 320"/>
              <p:cNvSpPr>
                <a:spLocks/>
              </p:cNvSpPr>
              <p:nvPr/>
            </p:nvSpPr>
            <p:spPr bwMode="auto">
              <a:xfrm>
                <a:off x="1235" y="3599"/>
                <a:ext cx="566" cy="422"/>
              </a:xfrm>
              <a:custGeom>
                <a:avLst/>
                <a:gdLst>
                  <a:gd name="T0" fmla="*/ 566 w 566"/>
                  <a:gd name="T1" fmla="*/ 6 h 422"/>
                  <a:gd name="T2" fmla="*/ 6 w 566"/>
                  <a:gd name="T3" fmla="*/ 422 h 422"/>
                  <a:gd name="T4" fmla="*/ 6 w 566"/>
                  <a:gd name="T5" fmla="*/ 421 h 422"/>
                  <a:gd name="T6" fmla="*/ 4 w 566"/>
                  <a:gd name="T7" fmla="*/ 421 h 422"/>
                  <a:gd name="T8" fmla="*/ 4 w 566"/>
                  <a:gd name="T9" fmla="*/ 419 h 422"/>
                  <a:gd name="T10" fmla="*/ 3 w 566"/>
                  <a:gd name="T11" fmla="*/ 419 h 422"/>
                  <a:gd name="T12" fmla="*/ 3 w 566"/>
                  <a:gd name="T13" fmla="*/ 418 h 422"/>
                  <a:gd name="T14" fmla="*/ 1 w 566"/>
                  <a:gd name="T15" fmla="*/ 417 h 422"/>
                  <a:gd name="T16" fmla="*/ 1 w 566"/>
                  <a:gd name="T17" fmla="*/ 417 h 422"/>
                  <a:gd name="T18" fmla="*/ 0 w 566"/>
                  <a:gd name="T19" fmla="*/ 415 h 422"/>
                  <a:gd name="T20" fmla="*/ 559 w 566"/>
                  <a:gd name="T21" fmla="*/ 0 h 422"/>
                  <a:gd name="T22" fmla="*/ 560 w 566"/>
                  <a:gd name="T23" fmla="*/ 0 h 422"/>
                  <a:gd name="T24" fmla="*/ 562 w 566"/>
                  <a:gd name="T25" fmla="*/ 2 h 422"/>
                  <a:gd name="T26" fmla="*/ 562 w 566"/>
                  <a:gd name="T27" fmla="*/ 2 h 422"/>
                  <a:gd name="T28" fmla="*/ 563 w 566"/>
                  <a:gd name="T29" fmla="*/ 2 h 422"/>
                  <a:gd name="T30" fmla="*/ 563 w 566"/>
                  <a:gd name="T31" fmla="*/ 3 h 422"/>
                  <a:gd name="T32" fmla="*/ 565 w 566"/>
                  <a:gd name="T33" fmla="*/ 4 h 422"/>
                  <a:gd name="T34" fmla="*/ 565 w 566"/>
                  <a:gd name="T35" fmla="*/ 4 h 422"/>
                  <a:gd name="T36" fmla="*/ 566 w 566"/>
                  <a:gd name="T37" fmla="*/ 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6" h="422">
                    <a:moveTo>
                      <a:pt x="566" y="6"/>
                    </a:moveTo>
                    <a:lnTo>
                      <a:pt x="6" y="422"/>
                    </a:lnTo>
                    <a:lnTo>
                      <a:pt x="6" y="421"/>
                    </a:lnTo>
                    <a:lnTo>
                      <a:pt x="4" y="421"/>
                    </a:lnTo>
                    <a:lnTo>
                      <a:pt x="4" y="419"/>
                    </a:lnTo>
                    <a:lnTo>
                      <a:pt x="3" y="419"/>
                    </a:lnTo>
                    <a:lnTo>
                      <a:pt x="3" y="418"/>
                    </a:lnTo>
                    <a:lnTo>
                      <a:pt x="1" y="417"/>
                    </a:lnTo>
                    <a:lnTo>
                      <a:pt x="1" y="417"/>
                    </a:lnTo>
                    <a:lnTo>
                      <a:pt x="0" y="415"/>
                    </a:lnTo>
                    <a:lnTo>
                      <a:pt x="559" y="0"/>
                    </a:lnTo>
                    <a:lnTo>
                      <a:pt x="560" y="0"/>
                    </a:lnTo>
                    <a:lnTo>
                      <a:pt x="562" y="2"/>
                    </a:lnTo>
                    <a:lnTo>
                      <a:pt x="562" y="2"/>
                    </a:lnTo>
                    <a:lnTo>
                      <a:pt x="563" y="2"/>
                    </a:lnTo>
                    <a:lnTo>
                      <a:pt x="563" y="3"/>
                    </a:lnTo>
                    <a:lnTo>
                      <a:pt x="565" y="4"/>
                    </a:lnTo>
                    <a:lnTo>
                      <a:pt x="565" y="4"/>
                    </a:lnTo>
                    <a:lnTo>
                      <a:pt x="566" y="6"/>
                    </a:lnTo>
                    <a:close/>
                  </a:path>
                </a:pathLst>
              </a:custGeom>
              <a:solidFill>
                <a:srgbClr val="A5D8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21" name="Freeform 321"/>
              <p:cNvSpPr>
                <a:spLocks/>
              </p:cNvSpPr>
              <p:nvPr/>
            </p:nvSpPr>
            <p:spPr bwMode="auto">
              <a:xfrm>
                <a:off x="1229" y="3594"/>
                <a:ext cx="565" cy="420"/>
              </a:xfrm>
              <a:custGeom>
                <a:avLst/>
                <a:gdLst>
                  <a:gd name="T0" fmla="*/ 565 w 565"/>
                  <a:gd name="T1" fmla="*/ 5 h 420"/>
                  <a:gd name="T2" fmla="*/ 6 w 565"/>
                  <a:gd name="T3" fmla="*/ 420 h 420"/>
                  <a:gd name="T4" fmla="*/ 6 w 565"/>
                  <a:gd name="T5" fmla="*/ 420 h 420"/>
                  <a:gd name="T6" fmla="*/ 4 w 565"/>
                  <a:gd name="T7" fmla="*/ 419 h 420"/>
                  <a:gd name="T8" fmla="*/ 4 w 565"/>
                  <a:gd name="T9" fmla="*/ 419 h 420"/>
                  <a:gd name="T10" fmla="*/ 3 w 565"/>
                  <a:gd name="T11" fmla="*/ 418 h 420"/>
                  <a:gd name="T12" fmla="*/ 3 w 565"/>
                  <a:gd name="T13" fmla="*/ 416 h 420"/>
                  <a:gd name="T14" fmla="*/ 1 w 565"/>
                  <a:gd name="T15" fmla="*/ 416 h 420"/>
                  <a:gd name="T16" fmla="*/ 1 w 565"/>
                  <a:gd name="T17" fmla="*/ 415 h 420"/>
                  <a:gd name="T18" fmla="*/ 0 w 565"/>
                  <a:gd name="T19" fmla="*/ 415 h 420"/>
                  <a:gd name="T20" fmla="*/ 557 w 565"/>
                  <a:gd name="T21" fmla="*/ 0 h 420"/>
                  <a:gd name="T22" fmla="*/ 559 w 565"/>
                  <a:gd name="T23" fmla="*/ 2 h 420"/>
                  <a:gd name="T24" fmla="*/ 559 w 565"/>
                  <a:gd name="T25" fmla="*/ 2 h 420"/>
                  <a:gd name="T26" fmla="*/ 560 w 565"/>
                  <a:gd name="T27" fmla="*/ 2 h 420"/>
                  <a:gd name="T28" fmla="*/ 562 w 565"/>
                  <a:gd name="T29" fmla="*/ 3 h 420"/>
                  <a:gd name="T30" fmla="*/ 562 w 565"/>
                  <a:gd name="T31" fmla="*/ 3 h 420"/>
                  <a:gd name="T32" fmla="*/ 563 w 565"/>
                  <a:gd name="T33" fmla="*/ 4 h 420"/>
                  <a:gd name="T34" fmla="*/ 565 w 565"/>
                  <a:gd name="T35" fmla="*/ 4 h 420"/>
                  <a:gd name="T36" fmla="*/ 565 w 565"/>
                  <a:gd name="T37" fmla="*/ 5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5" h="420">
                    <a:moveTo>
                      <a:pt x="565" y="5"/>
                    </a:moveTo>
                    <a:lnTo>
                      <a:pt x="6" y="420"/>
                    </a:lnTo>
                    <a:lnTo>
                      <a:pt x="6" y="420"/>
                    </a:lnTo>
                    <a:lnTo>
                      <a:pt x="4" y="419"/>
                    </a:lnTo>
                    <a:lnTo>
                      <a:pt x="4" y="419"/>
                    </a:lnTo>
                    <a:lnTo>
                      <a:pt x="3" y="418"/>
                    </a:lnTo>
                    <a:lnTo>
                      <a:pt x="3" y="416"/>
                    </a:lnTo>
                    <a:lnTo>
                      <a:pt x="1" y="416"/>
                    </a:lnTo>
                    <a:lnTo>
                      <a:pt x="1" y="415"/>
                    </a:lnTo>
                    <a:lnTo>
                      <a:pt x="0" y="415"/>
                    </a:lnTo>
                    <a:lnTo>
                      <a:pt x="557" y="0"/>
                    </a:lnTo>
                    <a:lnTo>
                      <a:pt x="559" y="2"/>
                    </a:lnTo>
                    <a:lnTo>
                      <a:pt x="559" y="2"/>
                    </a:lnTo>
                    <a:lnTo>
                      <a:pt x="560" y="2"/>
                    </a:lnTo>
                    <a:lnTo>
                      <a:pt x="562" y="3"/>
                    </a:lnTo>
                    <a:lnTo>
                      <a:pt x="562" y="3"/>
                    </a:lnTo>
                    <a:lnTo>
                      <a:pt x="563" y="4"/>
                    </a:lnTo>
                    <a:lnTo>
                      <a:pt x="565" y="4"/>
                    </a:lnTo>
                    <a:lnTo>
                      <a:pt x="565" y="5"/>
                    </a:lnTo>
                    <a:close/>
                  </a:path>
                </a:pathLst>
              </a:custGeom>
              <a:solidFill>
                <a:srgbClr val="98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22" name="Freeform 322"/>
              <p:cNvSpPr>
                <a:spLocks/>
              </p:cNvSpPr>
              <p:nvPr/>
            </p:nvSpPr>
            <p:spPr bwMode="auto">
              <a:xfrm>
                <a:off x="1224" y="3590"/>
                <a:ext cx="562" cy="419"/>
              </a:xfrm>
              <a:custGeom>
                <a:avLst/>
                <a:gdLst>
                  <a:gd name="T0" fmla="*/ 562 w 562"/>
                  <a:gd name="T1" fmla="*/ 4 h 419"/>
                  <a:gd name="T2" fmla="*/ 5 w 562"/>
                  <a:gd name="T3" fmla="*/ 419 h 419"/>
                  <a:gd name="T4" fmla="*/ 5 w 562"/>
                  <a:gd name="T5" fmla="*/ 418 h 419"/>
                  <a:gd name="T6" fmla="*/ 3 w 562"/>
                  <a:gd name="T7" fmla="*/ 418 h 419"/>
                  <a:gd name="T8" fmla="*/ 3 w 562"/>
                  <a:gd name="T9" fmla="*/ 417 h 419"/>
                  <a:gd name="T10" fmla="*/ 2 w 562"/>
                  <a:gd name="T11" fmla="*/ 415 h 419"/>
                  <a:gd name="T12" fmla="*/ 2 w 562"/>
                  <a:gd name="T13" fmla="*/ 415 h 419"/>
                  <a:gd name="T14" fmla="*/ 2 w 562"/>
                  <a:gd name="T15" fmla="*/ 414 h 419"/>
                  <a:gd name="T16" fmla="*/ 0 w 562"/>
                  <a:gd name="T17" fmla="*/ 414 h 419"/>
                  <a:gd name="T18" fmla="*/ 0 w 562"/>
                  <a:gd name="T19" fmla="*/ 413 h 419"/>
                  <a:gd name="T20" fmla="*/ 553 w 562"/>
                  <a:gd name="T21" fmla="*/ 0 h 419"/>
                  <a:gd name="T22" fmla="*/ 555 w 562"/>
                  <a:gd name="T23" fmla="*/ 2 h 419"/>
                  <a:gd name="T24" fmla="*/ 556 w 562"/>
                  <a:gd name="T25" fmla="*/ 2 h 419"/>
                  <a:gd name="T26" fmla="*/ 556 w 562"/>
                  <a:gd name="T27" fmla="*/ 2 h 419"/>
                  <a:gd name="T28" fmla="*/ 558 w 562"/>
                  <a:gd name="T29" fmla="*/ 3 h 419"/>
                  <a:gd name="T30" fmla="*/ 559 w 562"/>
                  <a:gd name="T31" fmla="*/ 3 h 419"/>
                  <a:gd name="T32" fmla="*/ 561 w 562"/>
                  <a:gd name="T33" fmla="*/ 3 h 419"/>
                  <a:gd name="T34" fmla="*/ 561 w 562"/>
                  <a:gd name="T35" fmla="*/ 4 h 419"/>
                  <a:gd name="T36" fmla="*/ 562 w 562"/>
                  <a:gd name="T37" fmla="*/ 4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2" h="419">
                    <a:moveTo>
                      <a:pt x="562" y="4"/>
                    </a:moveTo>
                    <a:lnTo>
                      <a:pt x="5" y="419"/>
                    </a:lnTo>
                    <a:lnTo>
                      <a:pt x="5" y="418"/>
                    </a:lnTo>
                    <a:lnTo>
                      <a:pt x="3" y="418"/>
                    </a:lnTo>
                    <a:lnTo>
                      <a:pt x="3" y="417"/>
                    </a:lnTo>
                    <a:lnTo>
                      <a:pt x="2" y="415"/>
                    </a:lnTo>
                    <a:lnTo>
                      <a:pt x="2" y="415"/>
                    </a:lnTo>
                    <a:lnTo>
                      <a:pt x="2" y="414"/>
                    </a:lnTo>
                    <a:lnTo>
                      <a:pt x="0" y="414"/>
                    </a:lnTo>
                    <a:lnTo>
                      <a:pt x="0" y="413"/>
                    </a:lnTo>
                    <a:lnTo>
                      <a:pt x="553" y="0"/>
                    </a:lnTo>
                    <a:lnTo>
                      <a:pt x="555" y="2"/>
                    </a:lnTo>
                    <a:lnTo>
                      <a:pt x="556" y="2"/>
                    </a:lnTo>
                    <a:lnTo>
                      <a:pt x="556" y="2"/>
                    </a:lnTo>
                    <a:lnTo>
                      <a:pt x="558" y="3"/>
                    </a:lnTo>
                    <a:lnTo>
                      <a:pt x="559" y="3"/>
                    </a:lnTo>
                    <a:lnTo>
                      <a:pt x="561" y="3"/>
                    </a:lnTo>
                    <a:lnTo>
                      <a:pt x="561" y="4"/>
                    </a:lnTo>
                    <a:lnTo>
                      <a:pt x="562" y="4"/>
                    </a:lnTo>
                    <a:close/>
                  </a:path>
                </a:pathLst>
              </a:custGeom>
              <a:solidFill>
                <a:srgbClr val="8C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23" name="Freeform 323"/>
              <p:cNvSpPr>
                <a:spLocks/>
              </p:cNvSpPr>
              <p:nvPr/>
            </p:nvSpPr>
            <p:spPr bwMode="auto">
              <a:xfrm>
                <a:off x="1220" y="3586"/>
                <a:ext cx="557" cy="417"/>
              </a:xfrm>
              <a:custGeom>
                <a:avLst/>
                <a:gdLst>
                  <a:gd name="T0" fmla="*/ 557 w 557"/>
                  <a:gd name="T1" fmla="*/ 4 h 417"/>
                  <a:gd name="T2" fmla="*/ 4 w 557"/>
                  <a:gd name="T3" fmla="*/ 417 h 417"/>
                  <a:gd name="T4" fmla="*/ 3 w 557"/>
                  <a:gd name="T5" fmla="*/ 415 h 417"/>
                  <a:gd name="T6" fmla="*/ 3 w 557"/>
                  <a:gd name="T7" fmla="*/ 415 h 417"/>
                  <a:gd name="T8" fmla="*/ 1 w 557"/>
                  <a:gd name="T9" fmla="*/ 414 h 417"/>
                  <a:gd name="T10" fmla="*/ 1 w 557"/>
                  <a:gd name="T11" fmla="*/ 413 h 417"/>
                  <a:gd name="T12" fmla="*/ 1 w 557"/>
                  <a:gd name="T13" fmla="*/ 413 h 417"/>
                  <a:gd name="T14" fmla="*/ 0 w 557"/>
                  <a:gd name="T15" fmla="*/ 412 h 417"/>
                  <a:gd name="T16" fmla="*/ 0 w 557"/>
                  <a:gd name="T17" fmla="*/ 410 h 417"/>
                  <a:gd name="T18" fmla="*/ 0 w 557"/>
                  <a:gd name="T19" fmla="*/ 410 h 417"/>
                  <a:gd name="T20" fmla="*/ 549 w 557"/>
                  <a:gd name="T21" fmla="*/ 0 h 417"/>
                  <a:gd name="T22" fmla="*/ 549 w 557"/>
                  <a:gd name="T23" fmla="*/ 0 h 417"/>
                  <a:gd name="T24" fmla="*/ 551 w 557"/>
                  <a:gd name="T25" fmla="*/ 2 h 417"/>
                  <a:gd name="T26" fmla="*/ 552 w 557"/>
                  <a:gd name="T27" fmla="*/ 2 h 417"/>
                  <a:gd name="T28" fmla="*/ 552 w 557"/>
                  <a:gd name="T29" fmla="*/ 3 h 417"/>
                  <a:gd name="T30" fmla="*/ 554 w 557"/>
                  <a:gd name="T31" fmla="*/ 3 h 417"/>
                  <a:gd name="T32" fmla="*/ 555 w 557"/>
                  <a:gd name="T33" fmla="*/ 3 h 417"/>
                  <a:gd name="T34" fmla="*/ 557 w 557"/>
                  <a:gd name="T35" fmla="*/ 4 h 417"/>
                  <a:gd name="T36" fmla="*/ 557 w 557"/>
                  <a:gd name="T37" fmla="*/ 4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57" h="417">
                    <a:moveTo>
                      <a:pt x="557" y="4"/>
                    </a:moveTo>
                    <a:lnTo>
                      <a:pt x="4" y="417"/>
                    </a:lnTo>
                    <a:lnTo>
                      <a:pt x="3" y="415"/>
                    </a:lnTo>
                    <a:lnTo>
                      <a:pt x="3" y="415"/>
                    </a:lnTo>
                    <a:lnTo>
                      <a:pt x="1" y="414"/>
                    </a:lnTo>
                    <a:lnTo>
                      <a:pt x="1" y="413"/>
                    </a:lnTo>
                    <a:lnTo>
                      <a:pt x="1" y="413"/>
                    </a:lnTo>
                    <a:lnTo>
                      <a:pt x="0" y="412"/>
                    </a:lnTo>
                    <a:lnTo>
                      <a:pt x="0" y="410"/>
                    </a:lnTo>
                    <a:lnTo>
                      <a:pt x="0" y="410"/>
                    </a:lnTo>
                    <a:lnTo>
                      <a:pt x="549" y="0"/>
                    </a:lnTo>
                    <a:lnTo>
                      <a:pt x="549" y="0"/>
                    </a:lnTo>
                    <a:lnTo>
                      <a:pt x="551" y="2"/>
                    </a:lnTo>
                    <a:lnTo>
                      <a:pt x="552" y="2"/>
                    </a:lnTo>
                    <a:lnTo>
                      <a:pt x="552" y="3"/>
                    </a:lnTo>
                    <a:lnTo>
                      <a:pt x="554" y="3"/>
                    </a:lnTo>
                    <a:lnTo>
                      <a:pt x="555" y="3"/>
                    </a:lnTo>
                    <a:lnTo>
                      <a:pt x="557" y="4"/>
                    </a:lnTo>
                    <a:lnTo>
                      <a:pt x="557" y="4"/>
                    </a:lnTo>
                    <a:close/>
                  </a:path>
                </a:pathLst>
              </a:custGeom>
              <a:solidFill>
                <a:srgbClr val="80B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24" name="Freeform 324"/>
              <p:cNvSpPr>
                <a:spLocks/>
              </p:cNvSpPr>
              <p:nvPr/>
            </p:nvSpPr>
            <p:spPr bwMode="auto">
              <a:xfrm>
                <a:off x="1215" y="3583"/>
                <a:ext cx="554" cy="413"/>
              </a:xfrm>
              <a:custGeom>
                <a:avLst/>
                <a:gdLst>
                  <a:gd name="T0" fmla="*/ 554 w 554"/>
                  <a:gd name="T1" fmla="*/ 3 h 413"/>
                  <a:gd name="T2" fmla="*/ 5 w 554"/>
                  <a:gd name="T3" fmla="*/ 413 h 413"/>
                  <a:gd name="T4" fmla="*/ 3 w 554"/>
                  <a:gd name="T5" fmla="*/ 412 h 413"/>
                  <a:gd name="T6" fmla="*/ 3 w 554"/>
                  <a:gd name="T7" fmla="*/ 411 h 413"/>
                  <a:gd name="T8" fmla="*/ 2 w 554"/>
                  <a:gd name="T9" fmla="*/ 411 h 413"/>
                  <a:gd name="T10" fmla="*/ 2 w 554"/>
                  <a:gd name="T11" fmla="*/ 409 h 413"/>
                  <a:gd name="T12" fmla="*/ 2 w 554"/>
                  <a:gd name="T13" fmla="*/ 408 h 413"/>
                  <a:gd name="T14" fmla="*/ 0 w 554"/>
                  <a:gd name="T15" fmla="*/ 407 h 413"/>
                  <a:gd name="T16" fmla="*/ 0 w 554"/>
                  <a:gd name="T17" fmla="*/ 407 h 413"/>
                  <a:gd name="T18" fmla="*/ 0 w 554"/>
                  <a:gd name="T19" fmla="*/ 406 h 413"/>
                  <a:gd name="T20" fmla="*/ 497 w 554"/>
                  <a:gd name="T21" fmla="*/ 36 h 413"/>
                  <a:gd name="T22" fmla="*/ 503 w 554"/>
                  <a:gd name="T23" fmla="*/ 31 h 413"/>
                  <a:gd name="T24" fmla="*/ 511 w 554"/>
                  <a:gd name="T25" fmla="*/ 27 h 413"/>
                  <a:gd name="T26" fmla="*/ 517 w 554"/>
                  <a:gd name="T27" fmla="*/ 23 h 413"/>
                  <a:gd name="T28" fmla="*/ 523 w 554"/>
                  <a:gd name="T29" fmla="*/ 18 h 413"/>
                  <a:gd name="T30" fmla="*/ 529 w 554"/>
                  <a:gd name="T31" fmla="*/ 14 h 413"/>
                  <a:gd name="T32" fmla="*/ 535 w 554"/>
                  <a:gd name="T33" fmla="*/ 9 h 413"/>
                  <a:gd name="T34" fmla="*/ 541 w 554"/>
                  <a:gd name="T35" fmla="*/ 5 h 413"/>
                  <a:gd name="T36" fmla="*/ 547 w 554"/>
                  <a:gd name="T37" fmla="*/ 0 h 413"/>
                  <a:gd name="T38" fmla="*/ 548 w 554"/>
                  <a:gd name="T39" fmla="*/ 1 h 413"/>
                  <a:gd name="T40" fmla="*/ 548 w 554"/>
                  <a:gd name="T41" fmla="*/ 1 h 413"/>
                  <a:gd name="T42" fmla="*/ 550 w 554"/>
                  <a:gd name="T43" fmla="*/ 1 h 413"/>
                  <a:gd name="T44" fmla="*/ 550 w 554"/>
                  <a:gd name="T45" fmla="*/ 2 h 413"/>
                  <a:gd name="T46" fmla="*/ 551 w 554"/>
                  <a:gd name="T47" fmla="*/ 2 h 413"/>
                  <a:gd name="T48" fmla="*/ 553 w 554"/>
                  <a:gd name="T49" fmla="*/ 2 h 413"/>
                  <a:gd name="T50" fmla="*/ 553 w 554"/>
                  <a:gd name="T51" fmla="*/ 3 h 413"/>
                  <a:gd name="T52" fmla="*/ 554 w 554"/>
                  <a:gd name="T53" fmla="*/ 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54" h="413">
                    <a:moveTo>
                      <a:pt x="554" y="3"/>
                    </a:moveTo>
                    <a:lnTo>
                      <a:pt x="5" y="413"/>
                    </a:lnTo>
                    <a:lnTo>
                      <a:pt x="3" y="412"/>
                    </a:lnTo>
                    <a:lnTo>
                      <a:pt x="3" y="411"/>
                    </a:lnTo>
                    <a:lnTo>
                      <a:pt x="2" y="411"/>
                    </a:lnTo>
                    <a:lnTo>
                      <a:pt x="2" y="409"/>
                    </a:lnTo>
                    <a:lnTo>
                      <a:pt x="2" y="408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0" y="406"/>
                    </a:lnTo>
                    <a:lnTo>
                      <a:pt x="497" y="36"/>
                    </a:lnTo>
                    <a:lnTo>
                      <a:pt x="503" y="31"/>
                    </a:lnTo>
                    <a:lnTo>
                      <a:pt x="511" y="27"/>
                    </a:lnTo>
                    <a:lnTo>
                      <a:pt x="517" y="23"/>
                    </a:lnTo>
                    <a:lnTo>
                      <a:pt x="523" y="18"/>
                    </a:lnTo>
                    <a:lnTo>
                      <a:pt x="529" y="14"/>
                    </a:lnTo>
                    <a:lnTo>
                      <a:pt x="535" y="9"/>
                    </a:lnTo>
                    <a:lnTo>
                      <a:pt x="541" y="5"/>
                    </a:lnTo>
                    <a:lnTo>
                      <a:pt x="547" y="0"/>
                    </a:lnTo>
                    <a:lnTo>
                      <a:pt x="548" y="1"/>
                    </a:lnTo>
                    <a:lnTo>
                      <a:pt x="548" y="1"/>
                    </a:lnTo>
                    <a:lnTo>
                      <a:pt x="550" y="1"/>
                    </a:lnTo>
                    <a:lnTo>
                      <a:pt x="550" y="2"/>
                    </a:lnTo>
                    <a:lnTo>
                      <a:pt x="551" y="2"/>
                    </a:lnTo>
                    <a:lnTo>
                      <a:pt x="553" y="2"/>
                    </a:lnTo>
                    <a:lnTo>
                      <a:pt x="553" y="3"/>
                    </a:lnTo>
                    <a:lnTo>
                      <a:pt x="554" y="3"/>
                    </a:lnTo>
                    <a:close/>
                  </a:path>
                </a:pathLst>
              </a:custGeom>
              <a:solidFill>
                <a:srgbClr val="669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25" name="Freeform 325"/>
              <p:cNvSpPr>
                <a:spLocks/>
              </p:cNvSpPr>
              <p:nvPr/>
            </p:nvSpPr>
            <p:spPr bwMode="auto">
              <a:xfrm>
                <a:off x="1214" y="3619"/>
                <a:ext cx="498" cy="370"/>
              </a:xfrm>
              <a:custGeom>
                <a:avLst/>
                <a:gdLst>
                  <a:gd name="T0" fmla="*/ 498 w 498"/>
                  <a:gd name="T1" fmla="*/ 0 h 370"/>
                  <a:gd name="T2" fmla="*/ 1 w 498"/>
                  <a:gd name="T3" fmla="*/ 370 h 370"/>
                  <a:gd name="T4" fmla="*/ 1 w 498"/>
                  <a:gd name="T5" fmla="*/ 370 h 370"/>
                  <a:gd name="T6" fmla="*/ 1 w 498"/>
                  <a:gd name="T7" fmla="*/ 370 h 370"/>
                  <a:gd name="T8" fmla="*/ 1 w 498"/>
                  <a:gd name="T9" fmla="*/ 370 h 370"/>
                  <a:gd name="T10" fmla="*/ 1 w 498"/>
                  <a:gd name="T11" fmla="*/ 368 h 370"/>
                  <a:gd name="T12" fmla="*/ 1 w 498"/>
                  <a:gd name="T13" fmla="*/ 368 h 370"/>
                  <a:gd name="T14" fmla="*/ 1 w 498"/>
                  <a:gd name="T15" fmla="*/ 368 h 370"/>
                  <a:gd name="T16" fmla="*/ 0 w 498"/>
                  <a:gd name="T17" fmla="*/ 368 h 370"/>
                  <a:gd name="T18" fmla="*/ 0 w 498"/>
                  <a:gd name="T19" fmla="*/ 368 h 370"/>
                  <a:gd name="T20" fmla="*/ 45 w 498"/>
                  <a:gd name="T21" fmla="*/ 333 h 370"/>
                  <a:gd name="T22" fmla="*/ 90 w 498"/>
                  <a:gd name="T23" fmla="*/ 298 h 370"/>
                  <a:gd name="T24" fmla="*/ 135 w 498"/>
                  <a:gd name="T25" fmla="*/ 263 h 370"/>
                  <a:gd name="T26" fmla="*/ 180 w 498"/>
                  <a:gd name="T27" fmla="*/ 227 h 370"/>
                  <a:gd name="T28" fmla="*/ 226 w 498"/>
                  <a:gd name="T29" fmla="*/ 194 h 370"/>
                  <a:gd name="T30" fmla="*/ 272 w 498"/>
                  <a:gd name="T31" fmla="*/ 160 h 370"/>
                  <a:gd name="T32" fmla="*/ 317 w 498"/>
                  <a:gd name="T33" fmla="*/ 128 h 370"/>
                  <a:gd name="T34" fmla="*/ 364 w 498"/>
                  <a:gd name="T35" fmla="*/ 97 h 370"/>
                  <a:gd name="T36" fmla="*/ 379 w 498"/>
                  <a:gd name="T37" fmla="*/ 83 h 370"/>
                  <a:gd name="T38" fmla="*/ 396 w 498"/>
                  <a:gd name="T39" fmla="*/ 70 h 370"/>
                  <a:gd name="T40" fmla="*/ 412 w 498"/>
                  <a:gd name="T41" fmla="*/ 57 h 370"/>
                  <a:gd name="T42" fmla="*/ 429 w 498"/>
                  <a:gd name="T43" fmla="*/ 45 h 370"/>
                  <a:gd name="T44" fmla="*/ 445 w 498"/>
                  <a:gd name="T45" fmla="*/ 33 h 370"/>
                  <a:gd name="T46" fmla="*/ 464 w 498"/>
                  <a:gd name="T47" fmla="*/ 22 h 370"/>
                  <a:gd name="T48" fmla="*/ 482 w 498"/>
                  <a:gd name="T49" fmla="*/ 11 h 370"/>
                  <a:gd name="T50" fmla="*/ 498 w 498"/>
                  <a:gd name="T51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98" h="370">
                    <a:moveTo>
                      <a:pt x="498" y="0"/>
                    </a:moveTo>
                    <a:lnTo>
                      <a:pt x="1" y="370"/>
                    </a:lnTo>
                    <a:lnTo>
                      <a:pt x="1" y="370"/>
                    </a:lnTo>
                    <a:lnTo>
                      <a:pt x="1" y="370"/>
                    </a:lnTo>
                    <a:lnTo>
                      <a:pt x="1" y="370"/>
                    </a:lnTo>
                    <a:lnTo>
                      <a:pt x="1" y="368"/>
                    </a:lnTo>
                    <a:lnTo>
                      <a:pt x="1" y="368"/>
                    </a:lnTo>
                    <a:lnTo>
                      <a:pt x="1" y="368"/>
                    </a:lnTo>
                    <a:lnTo>
                      <a:pt x="0" y="368"/>
                    </a:lnTo>
                    <a:lnTo>
                      <a:pt x="0" y="368"/>
                    </a:lnTo>
                    <a:lnTo>
                      <a:pt x="45" y="333"/>
                    </a:lnTo>
                    <a:lnTo>
                      <a:pt x="90" y="298"/>
                    </a:lnTo>
                    <a:lnTo>
                      <a:pt x="135" y="263"/>
                    </a:lnTo>
                    <a:lnTo>
                      <a:pt x="180" y="227"/>
                    </a:lnTo>
                    <a:lnTo>
                      <a:pt x="226" y="194"/>
                    </a:lnTo>
                    <a:lnTo>
                      <a:pt x="272" y="160"/>
                    </a:lnTo>
                    <a:lnTo>
                      <a:pt x="317" y="128"/>
                    </a:lnTo>
                    <a:lnTo>
                      <a:pt x="364" y="97"/>
                    </a:lnTo>
                    <a:lnTo>
                      <a:pt x="379" y="83"/>
                    </a:lnTo>
                    <a:lnTo>
                      <a:pt x="396" y="70"/>
                    </a:lnTo>
                    <a:lnTo>
                      <a:pt x="412" y="57"/>
                    </a:lnTo>
                    <a:lnTo>
                      <a:pt x="429" y="45"/>
                    </a:lnTo>
                    <a:lnTo>
                      <a:pt x="445" y="33"/>
                    </a:lnTo>
                    <a:lnTo>
                      <a:pt x="464" y="22"/>
                    </a:lnTo>
                    <a:lnTo>
                      <a:pt x="482" y="11"/>
                    </a:lnTo>
                    <a:lnTo>
                      <a:pt x="498" y="0"/>
                    </a:lnTo>
                    <a:close/>
                  </a:path>
                </a:pathLst>
              </a:custGeom>
              <a:solidFill>
                <a:srgbClr val="669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26" name="Freeform 326"/>
              <p:cNvSpPr>
                <a:spLocks/>
              </p:cNvSpPr>
              <p:nvPr/>
            </p:nvSpPr>
            <p:spPr bwMode="auto">
              <a:xfrm>
                <a:off x="1168" y="4126"/>
                <a:ext cx="38" cy="24"/>
              </a:xfrm>
              <a:custGeom>
                <a:avLst/>
                <a:gdLst>
                  <a:gd name="T0" fmla="*/ 0 w 38"/>
                  <a:gd name="T1" fmla="*/ 23 h 24"/>
                  <a:gd name="T2" fmla="*/ 32 w 38"/>
                  <a:gd name="T3" fmla="*/ 0 h 24"/>
                  <a:gd name="T4" fmla="*/ 34 w 38"/>
                  <a:gd name="T5" fmla="*/ 0 h 24"/>
                  <a:gd name="T6" fmla="*/ 34 w 38"/>
                  <a:gd name="T7" fmla="*/ 1 h 24"/>
                  <a:gd name="T8" fmla="*/ 34 w 38"/>
                  <a:gd name="T9" fmla="*/ 1 h 24"/>
                  <a:gd name="T10" fmla="*/ 35 w 38"/>
                  <a:gd name="T11" fmla="*/ 1 h 24"/>
                  <a:gd name="T12" fmla="*/ 35 w 38"/>
                  <a:gd name="T13" fmla="*/ 1 h 24"/>
                  <a:gd name="T14" fmla="*/ 37 w 38"/>
                  <a:gd name="T15" fmla="*/ 1 h 24"/>
                  <a:gd name="T16" fmla="*/ 37 w 38"/>
                  <a:gd name="T17" fmla="*/ 2 h 24"/>
                  <a:gd name="T18" fmla="*/ 38 w 38"/>
                  <a:gd name="T19" fmla="*/ 2 h 24"/>
                  <a:gd name="T20" fmla="*/ 38 w 38"/>
                  <a:gd name="T21" fmla="*/ 2 h 24"/>
                  <a:gd name="T22" fmla="*/ 32 w 38"/>
                  <a:gd name="T23" fmla="*/ 7 h 24"/>
                  <a:gd name="T24" fmla="*/ 32 w 38"/>
                  <a:gd name="T25" fmla="*/ 7 h 24"/>
                  <a:gd name="T26" fmla="*/ 34 w 38"/>
                  <a:gd name="T27" fmla="*/ 9 h 24"/>
                  <a:gd name="T28" fmla="*/ 34 w 38"/>
                  <a:gd name="T29" fmla="*/ 9 h 24"/>
                  <a:gd name="T30" fmla="*/ 34 w 38"/>
                  <a:gd name="T31" fmla="*/ 10 h 24"/>
                  <a:gd name="T32" fmla="*/ 35 w 38"/>
                  <a:gd name="T33" fmla="*/ 11 h 24"/>
                  <a:gd name="T34" fmla="*/ 35 w 38"/>
                  <a:gd name="T35" fmla="*/ 12 h 24"/>
                  <a:gd name="T36" fmla="*/ 34 w 38"/>
                  <a:gd name="T37" fmla="*/ 14 h 24"/>
                  <a:gd name="T38" fmla="*/ 34 w 38"/>
                  <a:gd name="T39" fmla="*/ 14 h 24"/>
                  <a:gd name="T40" fmla="*/ 31 w 38"/>
                  <a:gd name="T41" fmla="*/ 18 h 24"/>
                  <a:gd name="T42" fmla="*/ 27 w 38"/>
                  <a:gd name="T43" fmla="*/ 19 h 24"/>
                  <a:gd name="T44" fmla="*/ 23 w 38"/>
                  <a:gd name="T45" fmla="*/ 22 h 24"/>
                  <a:gd name="T46" fmla="*/ 18 w 38"/>
                  <a:gd name="T47" fmla="*/ 23 h 24"/>
                  <a:gd name="T48" fmla="*/ 14 w 38"/>
                  <a:gd name="T49" fmla="*/ 24 h 24"/>
                  <a:gd name="T50" fmla="*/ 9 w 38"/>
                  <a:gd name="T51" fmla="*/ 24 h 24"/>
                  <a:gd name="T52" fmla="*/ 5 w 38"/>
                  <a:gd name="T53" fmla="*/ 24 h 24"/>
                  <a:gd name="T54" fmla="*/ 0 w 38"/>
                  <a:gd name="T55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8" h="24">
                    <a:moveTo>
                      <a:pt x="0" y="23"/>
                    </a:moveTo>
                    <a:lnTo>
                      <a:pt x="32" y="0"/>
                    </a:lnTo>
                    <a:lnTo>
                      <a:pt x="34" y="0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7" y="1"/>
                    </a:lnTo>
                    <a:lnTo>
                      <a:pt x="37" y="2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4" y="9"/>
                    </a:lnTo>
                    <a:lnTo>
                      <a:pt x="34" y="9"/>
                    </a:lnTo>
                    <a:lnTo>
                      <a:pt x="34" y="10"/>
                    </a:lnTo>
                    <a:lnTo>
                      <a:pt x="35" y="11"/>
                    </a:lnTo>
                    <a:lnTo>
                      <a:pt x="35" y="12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1" y="18"/>
                    </a:lnTo>
                    <a:lnTo>
                      <a:pt x="27" y="19"/>
                    </a:lnTo>
                    <a:lnTo>
                      <a:pt x="23" y="22"/>
                    </a:lnTo>
                    <a:lnTo>
                      <a:pt x="18" y="23"/>
                    </a:lnTo>
                    <a:lnTo>
                      <a:pt x="14" y="24"/>
                    </a:lnTo>
                    <a:lnTo>
                      <a:pt x="9" y="24"/>
                    </a:lnTo>
                    <a:lnTo>
                      <a:pt x="5" y="24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669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27" name="Freeform 327"/>
              <p:cNvSpPr>
                <a:spLocks/>
              </p:cNvSpPr>
              <p:nvPr/>
            </p:nvSpPr>
            <p:spPr bwMode="auto">
              <a:xfrm>
                <a:off x="1161" y="4123"/>
                <a:ext cx="39" cy="26"/>
              </a:xfrm>
              <a:custGeom>
                <a:avLst/>
                <a:gdLst>
                  <a:gd name="T0" fmla="*/ 39 w 39"/>
                  <a:gd name="T1" fmla="*/ 3 h 26"/>
                  <a:gd name="T2" fmla="*/ 7 w 39"/>
                  <a:gd name="T3" fmla="*/ 26 h 26"/>
                  <a:gd name="T4" fmla="*/ 6 w 39"/>
                  <a:gd name="T5" fmla="*/ 26 h 26"/>
                  <a:gd name="T6" fmla="*/ 6 w 39"/>
                  <a:gd name="T7" fmla="*/ 26 h 26"/>
                  <a:gd name="T8" fmla="*/ 4 w 39"/>
                  <a:gd name="T9" fmla="*/ 26 h 26"/>
                  <a:gd name="T10" fmla="*/ 4 w 39"/>
                  <a:gd name="T11" fmla="*/ 26 h 26"/>
                  <a:gd name="T12" fmla="*/ 3 w 39"/>
                  <a:gd name="T13" fmla="*/ 25 h 26"/>
                  <a:gd name="T14" fmla="*/ 3 w 39"/>
                  <a:gd name="T15" fmla="*/ 25 h 26"/>
                  <a:gd name="T16" fmla="*/ 1 w 39"/>
                  <a:gd name="T17" fmla="*/ 25 h 26"/>
                  <a:gd name="T18" fmla="*/ 1 w 39"/>
                  <a:gd name="T19" fmla="*/ 25 h 26"/>
                  <a:gd name="T20" fmla="*/ 1 w 39"/>
                  <a:gd name="T21" fmla="*/ 25 h 26"/>
                  <a:gd name="T22" fmla="*/ 1 w 39"/>
                  <a:gd name="T23" fmla="*/ 25 h 26"/>
                  <a:gd name="T24" fmla="*/ 1 w 39"/>
                  <a:gd name="T25" fmla="*/ 25 h 26"/>
                  <a:gd name="T26" fmla="*/ 1 w 39"/>
                  <a:gd name="T27" fmla="*/ 25 h 26"/>
                  <a:gd name="T28" fmla="*/ 0 w 39"/>
                  <a:gd name="T29" fmla="*/ 25 h 26"/>
                  <a:gd name="T30" fmla="*/ 0 w 39"/>
                  <a:gd name="T31" fmla="*/ 23 h 26"/>
                  <a:gd name="T32" fmla="*/ 0 w 39"/>
                  <a:gd name="T33" fmla="*/ 23 h 26"/>
                  <a:gd name="T34" fmla="*/ 0 w 39"/>
                  <a:gd name="T35" fmla="*/ 23 h 26"/>
                  <a:gd name="T36" fmla="*/ 34 w 39"/>
                  <a:gd name="T37" fmla="*/ 0 h 26"/>
                  <a:gd name="T38" fmla="*/ 34 w 39"/>
                  <a:gd name="T39" fmla="*/ 0 h 26"/>
                  <a:gd name="T40" fmla="*/ 36 w 39"/>
                  <a:gd name="T41" fmla="*/ 0 h 26"/>
                  <a:gd name="T42" fmla="*/ 36 w 39"/>
                  <a:gd name="T43" fmla="*/ 1 h 26"/>
                  <a:gd name="T44" fmla="*/ 36 w 39"/>
                  <a:gd name="T45" fmla="*/ 1 h 26"/>
                  <a:gd name="T46" fmla="*/ 38 w 39"/>
                  <a:gd name="T47" fmla="*/ 1 h 26"/>
                  <a:gd name="T48" fmla="*/ 38 w 39"/>
                  <a:gd name="T49" fmla="*/ 1 h 26"/>
                  <a:gd name="T50" fmla="*/ 39 w 39"/>
                  <a:gd name="T51" fmla="*/ 3 h 26"/>
                  <a:gd name="T52" fmla="*/ 39 w 39"/>
                  <a:gd name="T53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9" h="26">
                    <a:moveTo>
                      <a:pt x="39" y="3"/>
                    </a:moveTo>
                    <a:lnTo>
                      <a:pt x="7" y="26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3" y="25"/>
                    </a:lnTo>
                    <a:lnTo>
                      <a:pt x="3" y="25"/>
                    </a:lnTo>
                    <a:lnTo>
                      <a:pt x="1" y="25"/>
                    </a:lnTo>
                    <a:lnTo>
                      <a:pt x="1" y="25"/>
                    </a:lnTo>
                    <a:lnTo>
                      <a:pt x="1" y="25"/>
                    </a:lnTo>
                    <a:lnTo>
                      <a:pt x="1" y="25"/>
                    </a:lnTo>
                    <a:lnTo>
                      <a:pt x="1" y="25"/>
                    </a:lnTo>
                    <a:lnTo>
                      <a:pt x="1" y="25"/>
                    </a:lnTo>
                    <a:lnTo>
                      <a:pt x="0" y="25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8" y="1"/>
                    </a:lnTo>
                    <a:lnTo>
                      <a:pt x="38" y="1"/>
                    </a:lnTo>
                    <a:lnTo>
                      <a:pt x="39" y="3"/>
                    </a:lnTo>
                    <a:lnTo>
                      <a:pt x="39" y="3"/>
                    </a:lnTo>
                    <a:close/>
                  </a:path>
                </a:pathLst>
              </a:custGeom>
              <a:solidFill>
                <a:srgbClr val="669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28" name="Freeform 328"/>
              <p:cNvSpPr>
                <a:spLocks/>
              </p:cNvSpPr>
              <p:nvPr/>
            </p:nvSpPr>
            <p:spPr bwMode="auto">
              <a:xfrm>
                <a:off x="1156" y="4119"/>
                <a:ext cx="39" cy="27"/>
              </a:xfrm>
              <a:custGeom>
                <a:avLst/>
                <a:gdLst>
                  <a:gd name="T0" fmla="*/ 39 w 39"/>
                  <a:gd name="T1" fmla="*/ 4 h 27"/>
                  <a:gd name="T2" fmla="*/ 5 w 39"/>
                  <a:gd name="T3" fmla="*/ 27 h 27"/>
                  <a:gd name="T4" fmla="*/ 5 w 39"/>
                  <a:gd name="T5" fmla="*/ 27 h 27"/>
                  <a:gd name="T6" fmla="*/ 3 w 39"/>
                  <a:gd name="T7" fmla="*/ 27 h 27"/>
                  <a:gd name="T8" fmla="*/ 3 w 39"/>
                  <a:gd name="T9" fmla="*/ 26 h 27"/>
                  <a:gd name="T10" fmla="*/ 3 w 39"/>
                  <a:gd name="T11" fmla="*/ 26 h 27"/>
                  <a:gd name="T12" fmla="*/ 2 w 39"/>
                  <a:gd name="T13" fmla="*/ 26 h 27"/>
                  <a:gd name="T14" fmla="*/ 2 w 39"/>
                  <a:gd name="T15" fmla="*/ 25 h 27"/>
                  <a:gd name="T16" fmla="*/ 0 w 39"/>
                  <a:gd name="T17" fmla="*/ 25 h 27"/>
                  <a:gd name="T18" fmla="*/ 0 w 39"/>
                  <a:gd name="T19" fmla="*/ 25 h 27"/>
                  <a:gd name="T20" fmla="*/ 33 w 39"/>
                  <a:gd name="T21" fmla="*/ 0 h 27"/>
                  <a:gd name="T22" fmla="*/ 35 w 39"/>
                  <a:gd name="T23" fmla="*/ 0 h 27"/>
                  <a:gd name="T24" fmla="*/ 35 w 39"/>
                  <a:gd name="T25" fmla="*/ 1 h 27"/>
                  <a:gd name="T26" fmla="*/ 36 w 39"/>
                  <a:gd name="T27" fmla="*/ 1 h 27"/>
                  <a:gd name="T28" fmla="*/ 36 w 39"/>
                  <a:gd name="T29" fmla="*/ 1 h 27"/>
                  <a:gd name="T30" fmla="*/ 36 w 39"/>
                  <a:gd name="T31" fmla="*/ 3 h 27"/>
                  <a:gd name="T32" fmla="*/ 38 w 39"/>
                  <a:gd name="T33" fmla="*/ 3 h 27"/>
                  <a:gd name="T34" fmla="*/ 38 w 39"/>
                  <a:gd name="T35" fmla="*/ 3 h 27"/>
                  <a:gd name="T36" fmla="*/ 39 w 39"/>
                  <a:gd name="T37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9" h="27">
                    <a:moveTo>
                      <a:pt x="39" y="4"/>
                    </a:moveTo>
                    <a:lnTo>
                      <a:pt x="5" y="27"/>
                    </a:lnTo>
                    <a:lnTo>
                      <a:pt x="5" y="27"/>
                    </a:lnTo>
                    <a:lnTo>
                      <a:pt x="3" y="27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2" y="26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33" y="0"/>
                    </a:lnTo>
                    <a:lnTo>
                      <a:pt x="35" y="0"/>
                    </a:lnTo>
                    <a:lnTo>
                      <a:pt x="35" y="1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6" y="3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39" y="4"/>
                    </a:lnTo>
                    <a:close/>
                  </a:path>
                </a:pathLst>
              </a:custGeom>
              <a:solidFill>
                <a:srgbClr val="72A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29" name="Freeform 329"/>
              <p:cNvSpPr>
                <a:spLocks/>
              </p:cNvSpPr>
              <p:nvPr/>
            </p:nvSpPr>
            <p:spPr bwMode="auto">
              <a:xfrm>
                <a:off x="1152" y="4115"/>
                <a:ext cx="37" cy="29"/>
              </a:xfrm>
              <a:custGeom>
                <a:avLst/>
                <a:gdLst>
                  <a:gd name="T0" fmla="*/ 37 w 37"/>
                  <a:gd name="T1" fmla="*/ 4 h 29"/>
                  <a:gd name="T2" fmla="*/ 4 w 37"/>
                  <a:gd name="T3" fmla="*/ 29 h 29"/>
                  <a:gd name="T4" fmla="*/ 4 w 37"/>
                  <a:gd name="T5" fmla="*/ 27 h 29"/>
                  <a:gd name="T6" fmla="*/ 3 w 37"/>
                  <a:gd name="T7" fmla="*/ 27 h 29"/>
                  <a:gd name="T8" fmla="*/ 3 w 37"/>
                  <a:gd name="T9" fmla="*/ 27 h 29"/>
                  <a:gd name="T10" fmla="*/ 1 w 37"/>
                  <a:gd name="T11" fmla="*/ 26 h 29"/>
                  <a:gd name="T12" fmla="*/ 1 w 37"/>
                  <a:gd name="T13" fmla="*/ 26 h 29"/>
                  <a:gd name="T14" fmla="*/ 1 w 37"/>
                  <a:gd name="T15" fmla="*/ 26 h 29"/>
                  <a:gd name="T16" fmla="*/ 0 w 37"/>
                  <a:gd name="T17" fmla="*/ 25 h 29"/>
                  <a:gd name="T18" fmla="*/ 0 w 37"/>
                  <a:gd name="T19" fmla="*/ 25 h 29"/>
                  <a:gd name="T20" fmla="*/ 33 w 37"/>
                  <a:gd name="T21" fmla="*/ 0 h 29"/>
                  <a:gd name="T22" fmla="*/ 34 w 37"/>
                  <a:gd name="T23" fmla="*/ 1 h 29"/>
                  <a:gd name="T24" fmla="*/ 34 w 37"/>
                  <a:gd name="T25" fmla="*/ 1 h 29"/>
                  <a:gd name="T26" fmla="*/ 34 w 37"/>
                  <a:gd name="T27" fmla="*/ 1 h 29"/>
                  <a:gd name="T28" fmla="*/ 36 w 37"/>
                  <a:gd name="T29" fmla="*/ 3 h 29"/>
                  <a:gd name="T30" fmla="*/ 36 w 37"/>
                  <a:gd name="T31" fmla="*/ 3 h 29"/>
                  <a:gd name="T32" fmla="*/ 37 w 37"/>
                  <a:gd name="T33" fmla="*/ 3 h 29"/>
                  <a:gd name="T34" fmla="*/ 37 w 37"/>
                  <a:gd name="T35" fmla="*/ 4 h 29"/>
                  <a:gd name="T36" fmla="*/ 37 w 37"/>
                  <a:gd name="T37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9">
                    <a:moveTo>
                      <a:pt x="37" y="4"/>
                    </a:moveTo>
                    <a:lnTo>
                      <a:pt x="4" y="29"/>
                    </a:lnTo>
                    <a:lnTo>
                      <a:pt x="4" y="27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1" y="26"/>
                    </a:lnTo>
                    <a:lnTo>
                      <a:pt x="1" y="26"/>
                    </a:lnTo>
                    <a:lnTo>
                      <a:pt x="1" y="26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33" y="0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6" y="3"/>
                    </a:lnTo>
                    <a:lnTo>
                      <a:pt x="36" y="3"/>
                    </a:lnTo>
                    <a:lnTo>
                      <a:pt x="37" y="3"/>
                    </a:lnTo>
                    <a:lnTo>
                      <a:pt x="37" y="4"/>
                    </a:lnTo>
                    <a:lnTo>
                      <a:pt x="37" y="4"/>
                    </a:lnTo>
                    <a:close/>
                  </a:path>
                </a:pathLst>
              </a:custGeom>
              <a:solidFill>
                <a:srgbClr val="7FB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30" name="Freeform 330"/>
              <p:cNvSpPr>
                <a:spLocks/>
              </p:cNvSpPr>
              <p:nvPr/>
            </p:nvSpPr>
            <p:spPr bwMode="auto">
              <a:xfrm>
                <a:off x="1147" y="4111"/>
                <a:ext cx="38" cy="29"/>
              </a:xfrm>
              <a:custGeom>
                <a:avLst/>
                <a:gdLst>
                  <a:gd name="T0" fmla="*/ 38 w 38"/>
                  <a:gd name="T1" fmla="*/ 4 h 29"/>
                  <a:gd name="T2" fmla="*/ 5 w 38"/>
                  <a:gd name="T3" fmla="*/ 29 h 29"/>
                  <a:gd name="T4" fmla="*/ 3 w 38"/>
                  <a:gd name="T5" fmla="*/ 29 h 29"/>
                  <a:gd name="T6" fmla="*/ 3 w 38"/>
                  <a:gd name="T7" fmla="*/ 27 h 29"/>
                  <a:gd name="T8" fmla="*/ 3 w 38"/>
                  <a:gd name="T9" fmla="*/ 27 h 29"/>
                  <a:gd name="T10" fmla="*/ 2 w 38"/>
                  <a:gd name="T11" fmla="*/ 27 h 29"/>
                  <a:gd name="T12" fmla="*/ 2 w 38"/>
                  <a:gd name="T13" fmla="*/ 26 h 29"/>
                  <a:gd name="T14" fmla="*/ 0 w 38"/>
                  <a:gd name="T15" fmla="*/ 26 h 29"/>
                  <a:gd name="T16" fmla="*/ 0 w 38"/>
                  <a:gd name="T17" fmla="*/ 26 h 29"/>
                  <a:gd name="T18" fmla="*/ 0 w 38"/>
                  <a:gd name="T19" fmla="*/ 25 h 29"/>
                  <a:gd name="T20" fmla="*/ 33 w 38"/>
                  <a:gd name="T21" fmla="*/ 0 h 29"/>
                  <a:gd name="T22" fmla="*/ 35 w 38"/>
                  <a:gd name="T23" fmla="*/ 2 h 29"/>
                  <a:gd name="T24" fmla="*/ 35 w 38"/>
                  <a:gd name="T25" fmla="*/ 2 h 29"/>
                  <a:gd name="T26" fmla="*/ 35 w 38"/>
                  <a:gd name="T27" fmla="*/ 2 h 29"/>
                  <a:gd name="T28" fmla="*/ 36 w 38"/>
                  <a:gd name="T29" fmla="*/ 3 h 29"/>
                  <a:gd name="T30" fmla="*/ 36 w 38"/>
                  <a:gd name="T31" fmla="*/ 3 h 29"/>
                  <a:gd name="T32" fmla="*/ 38 w 38"/>
                  <a:gd name="T33" fmla="*/ 4 h 29"/>
                  <a:gd name="T34" fmla="*/ 38 w 38"/>
                  <a:gd name="T35" fmla="*/ 4 h 29"/>
                  <a:gd name="T36" fmla="*/ 38 w 38"/>
                  <a:gd name="T37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" h="29">
                    <a:moveTo>
                      <a:pt x="38" y="4"/>
                    </a:moveTo>
                    <a:lnTo>
                      <a:pt x="5" y="29"/>
                    </a:lnTo>
                    <a:lnTo>
                      <a:pt x="3" y="29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2" y="27"/>
                    </a:lnTo>
                    <a:lnTo>
                      <a:pt x="2" y="2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33" y="0"/>
                    </a:lnTo>
                    <a:lnTo>
                      <a:pt x="35" y="2"/>
                    </a:lnTo>
                    <a:lnTo>
                      <a:pt x="35" y="2"/>
                    </a:lnTo>
                    <a:lnTo>
                      <a:pt x="35" y="2"/>
                    </a:lnTo>
                    <a:lnTo>
                      <a:pt x="36" y="3"/>
                    </a:lnTo>
                    <a:lnTo>
                      <a:pt x="36" y="3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38" y="4"/>
                    </a:lnTo>
                    <a:close/>
                  </a:path>
                </a:pathLst>
              </a:custGeom>
              <a:solidFill>
                <a:srgbClr val="8C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31" name="Freeform 331"/>
              <p:cNvSpPr>
                <a:spLocks/>
              </p:cNvSpPr>
              <p:nvPr/>
            </p:nvSpPr>
            <p:spPr bwMode="auto">
              <a:xfrm>
                <a:off x="1143" y="4107"/>
                <a:ext cx="37" cy="29"/>
              </a:xfrm>
              <a:custGeom>
                <a:avLst/>
                <a:gdLst>
                  <a:gd name="T0" fmla="*/ 37 w 37"/>
                  <a:gd name="T1" fmla="*/ 4 h 29"/>
                  <a:gd name="T2" fmla="*/ 4 w 37"/>
                  <a:gd name="T3" fmla="*/ 29 h 29"/>
                  <a:gd name="T4" fmla="*/ 3 w 37"/>
                  <a:gd name="T5" fmla="*/ 29 h 29"/>
                  <a:gd name="T6" fmla="*/ 3 w 37"/>
                  <a:gd name="T7" fmla="*/ 29 h 29"/>
                  <a:gd name="T8" fmla="*/ 3 w 37"/>
                  <a:gd name="T9" fmla="*/ 28 h 29"/>
                  <a:gd name="T10" fmla="*/ 1 w 37"/>
                  <a:gd name="T11" fmla="*/ 28 h 29"/>
                  <a:gd name="T12" fmla="*/ 1 w 37"/>
                  <a:gd name="T13" fmla="*/ 28 h 29"/>
                  <a:gd name="T14" fmla="*/ 0 w 37"/>
                  <a:gd name="T15" fmla="*/ 26 h 29"/>
                  <a:gd name="T16" fmla="*/ 0 w 37"/>
                  <a:gd name="T17" fmla="*/ 26 h 29"/>
                  <a:gd name="T18" fmla="*/ 0 w 37"/>
                  <a:gd name="T19" fmla="*/ 25 h 29"/>
                  <a:gd name="T20" fmla="*/ 34 w 37"/>
                  <a:gd name="T21" fmla="*/ 0 h 29"/>
                  <a:gd name="T22" fmla="*/ 34 w 37"/>
                  <a:gd name="T23" fmla="*/ 2 h 29"/>
                  <a:gd name="T24" fmla="*/ 34 w 37"/>
                  <a:gd name="T25" fmla="*/ 2 h 29"/>
                  <a:gd name="T26" fmla="*/ 36 w 37"/>
                  <a:gd name="T27" fmla="*/ 2 h 29"/>
                  <a:gd name="T28" fmla="*/ 36 w 37"/>
                  <a:gd name="T29" fmla="*/ 3 h 29"/>
                  <a:gd name="T30" fmla="*/ 36 w 37"/>
                  <a:gd name="T31" fmla="*/ 3 h 29"/>
                  <a:gd name="T32" fmla="*/ 37 w 37"/>
                  <a:gd name="T33" fmla="*/ 4 h 29"/>
                  <a:gd name="T34" fmla="*/ 37 w 37"/>
                  <a:gd name="T35" fmla="*/ 4 h 29"/>
                  <a:gd name="T36" fmla="*/ 37 w 37"/>
                  <a:gd name="T37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9">
                    <a:moveTo>
                      <a:pt x="37" y="4"/>
                    </a:moveTo>
                    <a:lnTo>
                      <a:pt x="4" y="29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28"/>
                    </a:lnTo>
                    <a:lnTo>
                      <a:pt x="1" y="28"/>
                    </a:lnTo>
                    <a:lnTo>
                      <a:pt x="1" y="2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34" y="0"/>
                    </a:lnTo>
                    <a:lnTo>
                      <a:pt x="34" y="2"/>
                    </a:lnTo>
                    <a:lnTo>
                      <a:pt x="34" y="2"/>
                    </a:lnTo>
                    <a:lnTo>
                      <a:pt x="36" y="2"/>
                    </a:lnTo>
                    <a:lnTo>
                      <a:pt x="36" y="3"/>
                    </a:lnTo>
                    <a:lnTo>
                      <a:pt x="36" y="3"/>
                    </a:lnTo>
                    <a:lnTo>
                      <a:pt x="37" y="4"/>
                    </a:lnTo>
                    <a:lnTo>
                      <a:pt x="37" y="4"/>
                    </a:lnTo>
                    <a:lnTo>
                      <a:pt x="37" y="4"/>
                    </a:lnTo>
                    <a:close/>
                  </a:path>
                </a:pathLst>
              </a:custGeom>
              <a:solidFill>
                <a:srgbClr val="9BCE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32" name="Freeform 332"/>
              <p:cNvSpPr>
                <a:spLocks/>
              </p:cNvSpPr>
              <p:nvPr/>
            </p:nvSpPr>
            <p:spPr bwMode="auto">
              <a:xfrm>
                <a:off x="1138" y="4104"/>
                <a:ext cx="39" cy="28"/>
              </a:xfrm>
              <a:custGeom>
                <a:avLst/>
                <a:gdLst>
                  <a:gd name="T0" fmla="*/ 39 w 39"/>
                  <a:gd name="T1" fmla="*/ 3 h 28"/>
                  <a:gd name="T2" fmla="*/ 5 w 39"/>
                  <a:gd name="T3" fmla="*/ 28 h 28"/>
                  <a:gd name="T4" fmla="*/ 3 w 39"/>
                  <a:gd name="T5" fmla="*/ 28 h 28"/>
                  <a:gd name="T6" fmla="*/ 3 w 39"/>
                  <a:gd name="T7" fmla="*/ 28 h 28"/>
                  <a:gd name="T8" fmla="*/ 3 w 39"/>
                  <a:gd name="T9" fmla="*/ 27 h 28"/>
                  <a:gd name="T10" fmla="*/ 2 w 39"/>
                  <a:gd name="T11" fmla="*/ 27 h 28"/>
                  <a:gd name="T12" fmla="*/ 2 w 39"/>
                  <a:gd name="T13" fmla="*/ 27 h 28"/>
                  <a:gd name="T14" fmla="*/ 0 w 39"/>
                  <a:gd name="T15" fmla="*/ 25 h 28"/>
                  <a:gd name="T16" fmla="*/ 0 w 39"/>
                  <a:gd name="T17" fmla="*/ 25 h 28"/>
                  <a:gd name="T18" fmla="*/ 0 w 39"/>
                  <a:gd name="T19" fmla="*/ 25 h 28"/>
                  <a:gd name="T20" fmla="*/ 35 w 39"/>
                  <a:gd name="T21" fmla="*/ 0 h 28"/>
                  <a:gd name="T22" fmla="*/ 35 w 39"/>
                  <a:gd name="T23" fmla="*/ 1 h 28"/>
                  <a:gd name="T24" fmla="*/ 36 w 39"/>
                  <a:gd name="T25" fmla="*/ 1 h 28"/>
                  <a:gd name="T26" fmla="*/ 36 w 39"/>
                  <a:gd name="T27" fmla="*/ 1 h 28"/>
                  <a:gd name="T28" fmla="*/ 36 w 39"/>
                  <a:gd name="T29" fmla="*/ 2 h 28"/>
                  <a:gd name="T30" fmla="*/ 38 w 39"/>
                  <a:gd name="T31" fmla="*/ 2 h 28"/>
                  <a:gd name="T32" fmla="*/ 38 w 39"/>
                  <a:gd name="T33" fmla="*/ 3 h 28"/>
                  <a:gd name="T34" fmla="*/ 38 w 39"/>
                  <a:gd name="T35" fmla="*/ 3 h 28"/>
                  <a:gd name="T36" fmla="*/ 39 w 39"/>
                  <a:gd name="T37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9" h="28">
                    <a:moveTo>
                      <a:pt x="39" y="3"/>
                    </a:moveTo>
                    <a:lnTo>
                      <a:pt x="5" y="28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3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35" y="0"/>
                    </a:lnTo>
                    <a:lnTo>
                      <a:pt x="35" y="1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6" y="2"/>
                    </a:lnTo>
                    <a:lnTo>
                      <a:pt x="38" y="2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39" y="3"/>
                    </a:lnTo>
                    <a:close/>
                  </a:path>
                </a:pathLst>
              </a:custGeom>
              <a:solidFill>
                <a:srgbClr val="A7D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33" name="Freeform 333"/>
              <p:cNvSpPr>
                <a:spLocks/>
              </p:cNvSpPr>
              <p:nvPr/>
            </p:nvSpPr>
            <p:spPr bwMode="auto">
              <a:xfrm>
                <a:off x="1134" y="4100"/>
                <a:ext cx="39" cy="29"/>
              </a:xfrm>
              <a:custGeom>
                <a:avLst/>
                <a:gdLst>
                  <a:gd name="T0" fmla="*/ 39 w 39"/>
                  <a:gd name="T1" fmla="*/ 4 h 29"/>
                  <a:gd name="T2" fmla="*/ 4 w 39"/>
                  <a:gd name="T3" fmla="*/ 29 h 29"/>
                  <a:gd name="T4" fmla="*/ 3 w 39"/>
                  <a:gd name="T5" fmla="*/ 28 h 29"/>
                  <a:gd name="T6" fmla="*/ 3 w 39"/>
                  <a:gd name="T7" fmla="*/ 28 h 29"/>
                  <a:gd name="T8" fmla="*/ 3 w 39"/>
                  <a:gd name="T9" fmla="*/ 27 h 29"/>
                  <a:gd name="T10" fmla="*/ 1 w 39"/>
                  <a:gd name="T11" fmla="*/ 27 h 29"/>
                  <a:gd name="T12" fmla="*/ 1 w 39"/>
                  <a:gd name="T13" fmla="*/ 27 h 29"/>
                  <a:gd name="T14" fmla="*/ 1 w 39"/>
                  <a:gd name="T15" fmla="*/ 26 h 29"/>
                  <a:gd name="T16" fmla="*/ 0 w 39"/>
                  <a:gd name="T17" fmla="*/ 26 h 29"/>
                  <a:gd name="T18" fmla="*/ 0 w 39"/>
                  <a:gd name="T19" fmla="*/ 26 h 29"/>
                  <a:gd name="T20" fmla="*/ 36 w 39"/>
                  <a:gd name="T21" fmla="*/ 0 h 29"/>
                  <a:gd name="T22" fmla="*/ 36 w 39"/>
                  <a:gd name="T23" fmla="*/ 0 h 29"/>
                  <a:gd name="T24" fmla="*/ 36 w 39"/>
                  <a:gd name="T25" fmla="*/ 1 h 29"/>
                  <a:gd name="T26" fmla="*/ 36 w 39"/>
                  <a:gd name="T27" fmla="*/ 1 h 29"/>
                  <a:gd name="T28" fmla="*/ 37 w 39"/>
                  <a:gd name="T29" fmla="*/ 1 h 29"/>
                  <a:gd name="T30" fmla="*/ 37 w 39"/>
                  <a:gd name="T31" fmla="*/ 2 h 29"/>
                  <a:gd name="T32" fmla="*/ 37 w 39"/>
                  <a:gd name="T33" fmla="*/ 2 h 29"/>
                  <a:gd name="T34" fmla="*/ 39 w 39"/>
                  <a:gd name="T35" fmla="*/ 4 h 29"/>
                  <a:gd name="T36" fmla="*/ 39 w 39"/>
                  <a:gd name="T37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9" h="29">
                    <a:moveTo>
                      <a:pt x="39" y="4"/>
                    </a:moveTo>
                    <a:lnTo>
                      <a:pt x="4" y="29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3" y="27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7" y="1"/>
                    </a:lnTo>
                    <a:lnTo>
                      <a:pt x="37" y="2"/>
                    </a:lnTo>
                    <a:lnTo>
                      <a:pt x="37" y="2"/>
                    </a:lnTo>
                    <a:lnTo>
                      <a:pt x="39" y="4"/>
                    </a:lnTo>
                    <a:lnTo>
                      <a:pt x="39" y="4"/>
                    </a:lnTo>
                    <a:close/>
                  </a:path>
                </a:pathLst>
              </a:custGeom>
              <a:solidFill>
                <a:srgbClr val="B4E7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34" name="Freeform 334"/>
              <p:cNvSpPr>
                <a:spLocks/>
              </p:cNvSpPr>
              <p:nvPr/>
            </p:nvSpPr>
            <p:spPr bwMode="auto">
              <a:xfrm>
                <a:off x="1129" y="4095"/>
                <a:ext cx="41" cy="31"/>
              </a:xfrm>
              <a:custGeom>
                <a:avLst/>
                <a:gdLst>
                  <a:gd name="T0" fmla="*/ 41 w 41"/>
                  <a:gd name="T1" fmla="*/ 5 h 31"/>
                  <a:gd name="T2" fmla="*/ 5 w 41"/>
                  <a:gd name="T3" fmla="*/ 31 h 31"/>
                  <a:gd name="T4" fmla="*/ 3 w 41"/>
                  <a:gd name="T5" fmla="*/ 29 h 31"/>
                  <a:gd name="T6" fmla="*/ 3 w 41"/>
                  <a:gd name="T7" fmla="*/ 29 h 31"/>
                  <a:gd name="T8" fmla="*/ 3 w 41"/>
                  <a:gd name="T9" fmla="*/ 28 h 31"/>
                  <a:gd name="T10" fmla="*/ 2 w 41"/>
                  <a:gd name="T11" fmla="*/ 28 h 31"/>
                  <a:gd name="T12" fmla="*/ 2 w 41"/>
                  <a:gd name="T13" fmla="*/ 28 h 31"/>
                  <a:gd name="T14" fmla="*/ 2 w 41"/>
                  <a:gd name="T15" fmla="*/ 27 h 31"/>
                  <a:gd name="T16" fmla="*/ 0 w 41"/>
                  <a:gd name="T17" fmla="*/ 27 h 31"/>
                  <a:gd name="T18" fmla="*/ 0 w 41"/>
                  <a:gd name="T19" fmla="*/ 27 h 31"/>
                  <a:gd name="T20" fmla="*/ 36 w 41"/>
                  <a:gd name="T21" fmla="*/ 0 h 31"/>
                  <a:gd name="T22" fmla="*/ 36 w 41"/>
                  <a:gd name="T23" fmla="*/ 1 h 31"/>
                  <a:gd name="T24" fmla="*/ 38 w 41"/>
                  <a:gd name="T25" fmla="*/ 1 h 31"/>
                  <a:gd name="T26" fmla="*/ 38 w 41"/>
                  <a:gd name="T27" fmla="*/ 2 h 31"/>
                  <a:gd name="T28" fmla="*/ 38 w 41"/>
                  <a:gd name="T29" fmla="*/ 2 h 31"/>
                  <a:gd name="T30" fmla="*/ 39 w 41"/>
                  <a:gd name="T31" fmla="*/ 3 h 31"/>
                  <a:gd name="T32" fmla="*/ 39 w 41"/>
                  <a:gd name="T33" fmla="*/ 3 h 31"/>
                  <a:gd name="T34" fmla="*/ 39 w 41"/>
                  <a:gd name="T35" fmla="*/ 3 h 31"/>
                  <a:gd name="T36" fmla="*/ 41 w 41"/>
                  <a:gd name="T37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1" h="31">
                    <a:moveTo>
                      <a:pt x="41" y="5"/>
                    </a:moveTo>
                    <a:lnTo>
                      <a:pt x="5" y="31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28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2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36" y="0"/>
                    </a:lnTo>
                    <a:lnTo>
                      <a:pt x="36" y="1"/>
                    </a:lnTo>
                    <a:lnTo>
                      <a:pt x="38" y="1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41" y="5"/>
                    </a:lnTo>
                    <a:close/>
                  </a:path>
                </a:pathLst>
              </a:custGeom>
              <a:solidFill>
                <a:srgbClr val="C1F4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35" name="Freeform 335"/>
              <p:cNvSpPr>
                <a:spLocks/>
              </p:cNvSpPr>
              <p:nvPr/>
            </p:nvSpPr>
            <p:spPr bwMode="auto">
              <a:xfrm>
                <a:off x="1126" y="4091"/>
                <a:ext cx="39" cy="31"/>
              </a:xfrm>
              <a:custGeom>
                <a:avLst/>
                <a:gdLst>
                  <a:gd name="T0" fmla="*/ 39 w 39"/>
                  <a:gd name="T1" fmla="*/ 4 h 31"/>
                  <a:gd name="T2" fmla="*/ 3 w 39"/>
                  <a:gd name="T3" fmla="*/ 31 h 31"/>
                  <a:gd name="T4" fmla="*/ 3 w 39"/>
                  <a:gd name="T5" fmla="*/ 29 h 31"/>
                  <a:gd name="T6" fmla="*/ 2 w 39"/>
                  <a:gd name="T7" fmla="*/ 29 h 31"/>
                  <a:gd name="T8" fmla="*/ 2 w 39"/>
                  <a:gd name="T9" fmla="*/ 28 h 31"/>
                  <a:gd name="T10" fmla="*/ 2 w 39"/>
                  <a:gd name="T11" fmla="*/ 28 h 31"/>
                  <a:gd name="T12" fmla="*/ 0 w 39"/>
                  <a:gd name="T13" fmla="*/ 27 h 31"/>
                  <a:gd name="T14" fmla="*/ 0 w 39"/>
                  <a:gd name="T15" fmla="*/ 27 h 31"/>
                  <a:gd name="T16" fmla="*/ 0 w 39"/>
                  <a:gd name="T17" fmla="*/ 27 h 31"/>
                  <a:gd name="T18" fmla="*/ 0 w 39"/>
                  <a:gd name="T19" fmla="*/ 25 h 31"/>
                  <a:gd name="T20" fmla="*/ 36 w 39"/>
                  <a:gd name="T21" fmla="*/ 0 h 31"/>
                  <a:gd name="T22" fmla="*/ 36 w 39"/>
                  <a:gd name="T23" fmla="*/ 0 h 31"/>
                  <a:gd name="T24" fmla="*/ 36 w 39"/>
                  <a:gd name="T25" fmla="*/ 1 h 31"/>
                  <a:gd name="T26" fmla="*/ 38 w 39"/>
                  <a:gd name="T27" fmla="*/ 1 h 31"/>
                  <a:gd name="T28" fmla="*/ 38 w 39"/>
                  <a:gd name="T29" fmla="*/ 2 h 31"/>
                  <a:gd name="T30" fmla="*/ 38 w 39"/>
                  <a:gd name="T31" fmla="*/ 2 h 31"/>
                  <a:gd name="T32" fmla="*/ 39 w 39"/>
                  <a:gd name="T33" fmla="*/ 4 h 31"/>
                  <a:gd name="T34" fmla="*/ 39 w 39"/>
                  <a:gd name="T35" fmla="*/ 4 h 31"/>
                  <a:gd name="T36" fmla="*/ 39 w 39"/>
                  <a:gd name="T37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9" h="31">
                    <a:moveTo>
                      <a:pt x="39" y="4"/>
                    </a:moveTo>
                    <a:lnTo>
                      <a:pt x="3" y="31"/>
                    </a:lnTo>
                    <a:lnTo>
                      <a:pt x="3" y="29"/>
                    </a:lnTo>
                    <a:lnTo>
                      <a:pt x="2" y="29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1"/>
                    </a:lnTo>
                    <a:lnTo>
                      <a:pt x="38" y="1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9" y="4"/>
                    </a:lnTo>
                    <a:lnTo>
                      <a:pt x="39" y="4"/>
                    </a:lnTo>
                    <a:lnTo>
                      <a:pt x="39" y="4"/>
                    </a:lnTo>
                    <a:close/>
                  </a:path>
                </a:pathLst>
              </a:custGeom>
              <a:solidFill>
                <a:srgbClr val="C9FC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36" name="Freeform 336"/>
              <p:cNvSpPr>
                <a:spLocks/>
              </p:cNvSpPr>
              <p:nvPr/>
            </p:nvSpPr>
            <p:spPr bwMode="auto">
              <a:xfrm>
                <a:off x="1122" y="4087"/>
                <a:ext cx="40" cy="29"/>
              </a:xfrm>
              <a:custGeom>
                <a:avLst/>
                <a:gdLst>
                  <a:gd name="T0" fmla="*/ 40 w 40"/>
                  <a:gd name="T1" fmla="*/ 4 h 29"/>
                  <a:gd name="T2" fmla="*/ 4 w 40"/>
                  <a:gd name="T3" fmla="*/ 29 h 29"/>
                  <a:gd name="T4" fmla="*/ 3 w 40"/>
                  <a:gd name="T5" fmla="*/ 29 h 29"/>
                  <a:gd name="T6" fmla="*/ 3 w 40"/>
                  <a:gd name="T7" fmla="*/ 28 h 29"/>
                  <a:gd name="T8" fmla="*/ 3 w 40"/>
                  <a:gd name="T9" fmla="*/ 28 h 29"/>
                  <a:gd name="T10" fmla="*/ 1 w 40"/>
                  <a:gd name="T11" fmla="*/ 28 h 29"/>
                  <a:gd name="T12" fmla="*/ 1 w 40"/>
                  <a:gd name="T13" fmla="*/ 27 h 29"/>
                  <a:gd name="T14" fmla="*/ 1 w 40"/>
                  <a:gd name="T15" fmla="*/ 27 h 29"/>
                  <a:gd name="T16" fmla="*/ 0 w 40"/>
                  <a:gd name="T17" fmla="*/ 26 h 29"/>
                  <a:gd name="T18" fmla="*/ 0 w 40"/>
                  <a:gd name="T19" fmla="*/ 26 h 29"/>
                  <a:gd name="T20" fmla="*/ 36 w 40"/>
                  <a:gd name="T21" fmla="*/ 0 h 29"/>
                  <a:gd name="T22" fmla="*/ 37 w 40"/>
                  <a:gd name="T23" fmla="*/ 0 h 29"/>
                  <a:gd name="T24" fmla="*/ 37 w 40"/>
                  <a:gd name="T25" fmla="*/ 0 h 29"/>
                  <a:gd name="T26" fmla="*/ 37 w 40"/>
                  <a:gd name="T27" fmla="*/ 1 h 29"/>
                  <a:gd name="T28" fmla="*/ 39 w 40"/>
                  <a:gd name="T29" fmla="*/ 1 h 29"/>
                  <a:gd name="T30" fmla="*/ 39 w 40"/>
                  <a:gd name="T31" fmla="*/ 2 h 29"/>
                  <a:gd name="T32" fmla="*/ 39 w 40"/>
                  <a:gd name="T33" fmla="*/ 2 h 29"/>
                  <a:gd name="T34" fmla="*/ 39 w 40"/>
                  <a:gd name="T35" fmla="*/ 4 h 29"/>
                  <a:gd name="T36" fmla="*/ 40 w 40"/>
                  <a:gd name="T37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0" h="29">
                    <a:moveTo>
                      <a:pt x="40" y="4"/>
                    </a:moveTo>
                    <a:lnTo>
                      <a:pt x="4" y="29"/>
                    </a:lnTo>
                    <a:lnTo>
                      <a:pt x="3" y="29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7" y="1"/>
                    </a:lnTo>
                    <a:lnTo>
                      <a:pt x="39" y="1"/>
                    </a:lnTo>
                    <a:lnTo>
                      <a:pt x="39" y="2"/>
                    </a:lnTo>
                    <a:lnTo>
                      <a:pt x="39" y="2"/>
                    </a:lnTo>
                    <a:lnTo>
                      <a:pt x="39" y="4"/>
                    </a:lnTo>
                    <a:lnTo>
                      <a:pt x="40" y="4"/>
                    </a:lnTo>
                    <a:close/>
                  </a:path>
                </a:pathLst>
              </a:custGeom>
              <a:solidFill>
                <a:srgbClr val="BDF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37" name="Freeform 337"/>
              <p:cNvSpPr>
                <a:spLocks/>
              </p:cNvSpPr>
              <p:nvPr/>
            </p:nvSpPr>
            <p:spPr bwMode="auto">
              <a:xfrm>
                <a:off x="1119" y="4082"/>
                <a:ext cx="39" cy="31"/>
              </a:xfrm>
              <a:custGeom>
                <a:avLst/>
                <a:gdLst>
                  <a:gd name="T0" fmla="*/ 39 w 39"/>
                  <a:gd name="T1" fmla="*/ 5 h 31"/>
                  <a:gd name="T2" fmla="*/ 3 w 39"/>
                  <a:gd name="T3" fmla="*/ 31 h 31"/>
                  <a:gd name="T4" fmla="*/ 3 w 39"/>
                  <a:gd name="T5" fmla="*/ 29 h 31"/>
                  <a:gd name="T6" fmla="*/ 3 w 39"/>
                  <a:gd name="T7" fmla="*/ 29 h 31"/>
                  <a:gd name="T8" fmla="*/ 1 w 39"/>
                  <a:gd name="T9" fmla="*/ 29 h 31"/>
                  <a:gd name="T10" fmla="*/ 1 w 39"/>
                  <a:gd name="T11" fmla="*/ 28 h 31"/>
                  <a:gd name="T12" fmla="*/ 1 w 39"/>
                  <a:gd name="T13" fmla="*/ 28 h 31"/>
                  <a:gd name="T14" fmla="*/ 1 w 39"/>
                  <a:gd name="T15" fmla="*/ 27 h 31"/>
                  <a:gd name="T16" fmla="*/ 0 w 39"/>
                  <a:gd name="T17" fmla="*/ 27 h 31"/>
                  <a:gd name="T18" fmla="*/ 0 w 39"/>
                  <a:gd name="T19" fmla="*/ 25 h 31"/>
                  <a:gd name="T20" fmla="*/ 36 w 39"/>
                  <a:gd name="T21" fmla="*/ 0 h 31"/>
                  <a:gd name="T22" fmla="*/ 37 w 39"/>
                  <a:gd name="T23" fmla="*/ 1 h 31"/>
                  <a:gd name="T24" fmla="*/ 37 w 39"/>
                  <a:gd name="T25" fmla="*/ 1 h 31"/>
                  <a:gd name="T26" fmla="*/ 37 w 39"/>
                  <a:gd name="T27" fmla="*/ 1 h 31"/>
                  <a:gd name="T28" fmla="*/ 37 w 39"/>
                  <a:gd name="T29" fmla="*/ 2 h 31"/>
                  <a:gd name="T30" fmla="*/ 39 w 39"/>
                  <a:gd name="T31" fmla="*/ 2 h 31"/>
                  <a:gd name="T32" fmla="*/ 39 w 39"/>
                  <a:gd name="T33" fmla="*/ 3 h 31"/>
                  <a:gd name="T34" fmla="*/ 39 w 39"/>
                  <a:gd name="T35" fmla="*/ 3 h 31"/>
                  <a:gd name="T36" fmla="*/ 39 w 39"/>
                  <a:gd name="T37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9" h="31">
                    <a:moveTo>
                      <a:pt x="39" y="5"/>
                    </a:moveTo>
                    <a:lnTo>
                      <a:pt x="3" y="31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1" y="29"/>
                    </a:lnTo>
                    <a:lnTo>
                      <a:pt x="1" y="28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36" y="0"/>
                    </a:lnTo>
                    <a:lnTo>
                      <a:pt x="37" y="1"/>
                    </a:lnTo>
                    <a:lnTo>
                      <a:pt x="37" y="1"/>
                    </a:lnTo>
                    <a:lnTo>
                      <a:pt x="37" y="1"/>
                    </a:lnTo>
                    <a:lnTo>
                      <a:pt x="37" y="2"/>
                    </a:lnTo>
                    <a:lnTo>
                      <a:pt x="39" y="2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39" y="5"/>
                    </a:lnTo>
                    <a:close/>
                  </a:path>
                </a:pathLst>
              </a:custGeom>
              <a:solidFill>
                <a:srgbClr val="B1E4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38" name="Freeform 338"/>
              <p:cNvSpPr>
                <a:spLocks/>
              </p:cNvSpPr>
              <p:nvPr/>
            </p:nvSpPr>
            <p:spPr bwMode="auto">
              <a:xfrm>
                <a:off x="1116" y="4078"/>
                <a:ext cx="39" cy="29"/>
              </a:xfrm>
              <a:custGeom>
                <a:avLst/>
                <a:gdLst>
                  <a:gd name="T0" fmla="*/ 39 w 39"/>
                  <a:gd name="T1" fmla="*/ 4 h 29"/>
                  <a:gd name="T2" fmla="*/ 3 w 39"/>
                  <a:gd name="T3" fmla="*/ 29 h 29"/>
                  <a:gd name="T4" fmla="*/ 3 w 39"/>
                  <a:gd name="T5" fmla="*/ 29 h 29"/>
                  <a:gd name="T6" fmla="*/ 3 w 39"/>
                  <a:gd name="T7" fmla="*/ 28 h 29"/>
                  <a:gd name="T8" fmla="*/ 1 w 39"/>
                  <a:gd name="T9" fmla="*/ 28 h 29"/>
                  <a:gd name="T10" fmla="*/ 1 w 39"/>
                  <a:gd name="T11" fmla="*/ 27 h 29"/>
                  <a:gd name="T12" fmla="*/ 1 w 39"/>
                  <a:gd name="T13" fmla="*/ 27 h 29"/>
                  <a:gd name="T14" fmla="*/ 1 w 39"/>
                  <a:gd name="T15" fmla="*/ 26 h 29"/>
                  <a:gd name="T16" fmla="*/ 1 w 39"/>
                  <a:gd name="T17" fmla="*/ 26 h 29"/>
                  <a:gd name="T18" fmla="*/ 0 w 39"/>
                  <a:gd name="T19" fmla="*/ 24 h 29"/>
                  <a:gd name="T20" fmla="*/ 36 w 39"/>
                  <a:gd name="T21" fmla="*/ 0 h 29"/>
                  <a:gd name="T22" fmla="*/ 36 w 39"/>
                  <a:gd name="T23" fmla="*/ 0 h 29"/>
                  <a:gd name="T24" fmla="*/ 37 w 39"/>
                  <a:gd name="T25" fmla="*/ 1 h 29"/>
                  <a:gd name="T26" fmla="*/ 37 w 39"/>
                  <a:gd name="T27" fmla="*/ 1 h 29"/>
                  <a:gd name="T28" fmla="*/ 37 w 39"/>
                  <a:gd name="T29" fmla="*/ 1 h 29"/>
                  <a:gd name="T30" fmla="*/ 37 w 39"/>
                  <a:gd name="T31" fmla="*/ 2 h 29"/>
                  <a:gd name="T32" fmla="*/ 39 w 39"/>
                  <a:gd name="T33" fmla="*/ 2 h 29"/>
                  <a:gd name="T34" fmla="*/ 39 w 39"/>
                  <a:gd name="T35" fmla="*/ 4 h 29"/>
                  <a:gd name="T36" fmla="*/ 39 w 39"/>
                  <a:gd name="T37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9" h="29">
                    <a:moveTo>
                      <a:pt x="39" y="4"/>
                    </a:moveTo>
                    <a:lnTo>
                      <a:pt x="3" y="29"/>
                    </a:lnTo>
                    <a:lnTo>
                      <a:pt x="3" y="29"/>
                    </a:lnTo>
                    <a:lnTo>
                      <a:pt x="3" y="28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6"/>
                    </a:lnTo>
                    <a:lnTo>
                      <a:pt x="0" y="24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7" y="1"/>
                    </a:lnTo>
                    <a:lnTo>
                      <a:pt x="37" y="1"/>
                    </a:lnTo>
                    <a:lnTo>
                      <a:pt x="37" y="1"/>
                    </a:lnTo>
                    <a:lnTo>
                      <a:pt x="37" y="2"/>
                    </a:lnTo>
                    <a:lnTo>
                      <a:pt x="39" y="2"/>
                    </a:lnTo>
                    <a:lnTo>
                      <a:pt x="39" y="4"/>
                    </a:lnTo>
                    <a:lnTo>
                      <a:pt x="39" y="4"/>
                    </a:lnTo>
                    <a:close/>
                  </a:path>
                </a:pathLst>
              </a:custGeom>
              <a:solidFill>
                <a:srgbClr val="A5D8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39" name="Freeform 339"/>
              <p:cNvSpPr>
                <a:spLocks/>
              </p:cNvSpPr>
              <p:nvPr/>
            </p:nvSpPr>
            <p:spPr bwMode="auto">
              <a:xfrm>
                <a:off x="1114" y="4073"/>
                <a:ext cx="38" cy="29"/>
              </a:xfrm>
              <a:custGeom>
                <a:avLst/>
                <a:gdLst>
                  <a:gd name="T0" fmla="*/ 38 w 38"/>
                  <a:gd name="T1" fmla="*/ 5 h 29"/>
                  <a:gd name="T2" fmla="*/ 2 w 38"/>
                  <a:gd name="T3" fmla="*/ 29 h 29"/>
                  <a:gd name="T4" fmla="*/ 2 w 38"/>
                  <a:gd name="T5" fmla="*/ 29 h 29"/>
                  <a:gd name="T6" fmla="*/ 2 w 38"/>
                  <a:gd name="T7" fmla="*/ 28 h 29"/>
                  <a:gd name="T8" fmla="*/ 2 w 38"/>
                  <a:gd name="T9" fmla="*/ 28 h 29"/>
                  <a:gd name="T10" fmla="*/ 2 w 38"/>
                  <a:gd name="T11" fmla="*/ 27 h 29"/>
                  <a:gd name="T12" fmla="*/ 2 w 38"/>
                  <a:gd name="T13" fmla="*/ 27 h 29"/>
                  <a:gd name="T14" fmla="*/ 0 w 38"/>
                  <a:gd name="T15" fmla="*/ 25 h 29"/>
                  <a:gd name="T16" fmla="*/ 0 w 38"/>
                  <a:gd name="T17" fmla="*/ 25 h 29"/>
                  <a:gd name="T18" fmla="*/ 0 w 38"/>
                  <a:gd name="T19" fmla="*/ 24 h 29"/>
                  <a:gd name="T20" fmla="*/ 35 w 38"/>
                  <a:gd name="T21" fmla="*/ 0 h 29"/>
                  <a:gd name="T22" fmla="*/ 35 w 38"/>
                  <a:gd name="T23" fmla="*/ 1 h 29"/>
                  <a:gd name="T24" fmla="*/ 35 w 38"/>
                  <a:gd name="T25" fmla="*/ 1 h 29"/>
                  <a:gd name="T26" fmla="*/ 36 w 38"/>
                  <a:gd name="T27" fmla="*/ 1 h 29"/>
                  <a:gd name="T28" fmla="*/ 36 w 38"/>
                  <a:gd name="T29" fmla="*/ 2 h 29"/>
                  <a:gd name="T30" fmla="*/ 36 w 38"/>
                  <a:gd name="T31" fmla="*/ 2 h 29"/>
                  <a:gd name="T32" fmla="*/ 36 w 38"/>
                  <a:gd name="T33" fmla="*/ 3 h 29"/>
                  <a:gd name="T34" fmla="*/ 38 w 38"/>
                  <a:gd name="T35" fmla="*/ 3 h 29"/>
                  <a:gd name="T36" fmla="*/ 38 w 38"/>
                  <a:gd name="T37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" h="29">
                    <a:moveTo>
                      <a:pt x="38" y="5"/>
                    </a:moveTo>
                    <a:lnTo>
                      <a:pt x="2" y="29"/>
                    </a:lnTo>
                    <a:lnTo>
                      <a:pt x="2" y="29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35" y="0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6" y="1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6" y="3"/>
                    </a:lnTo>
                    <a:lnTo>
                      <a:pt x="38" y="3"/>
                    </a:lnTo>
                    <a:lnTo>
                      <a:pt x="38" y="5"/>
                    </a:lnTo>
                    <a:close/>
                  </a:path>
                </a:pathLst>
              </a:custGeom>
              <a:solidFill>
                <a:srgbClr val="98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40" name="Freeform 340"/>
              <p:cNvSpPr>
                <a:spLocks/>
              </p:cNvSpPr>
              <p:nvPr/>
            </p:nvSpPr>
            <p:spPr bwMode="auto">
              <a:xfrm>
                <a:off x="1113" y="4069"/>
                <a:ext cx="36" cy="28"/>
              </a:xfrm>
              <a:custGeom>
                <a:avLst/>
                <a:gdLst>
                  <a:gd name="T0" fmla="*/ 36 w 36"/>
                  <a:gd name="T1" fmla="*/ 4 h 28"/>
                  <a:gd name="T2" fmla="*/ 1 w 36"/>
                  <a:gd name="T3" fmla="*/ 28 h 28"/>
                  <a:gd name="T4" fmla="*/ 1 w 36"/>
                  <a:gd name="T5" fmla="*/ 27 h 28"/>
                  <a:gd name="T6" fmla="*/ 1 w 36"/>
                  <a:gd name="T7" fmla="*/ 27 h 28"/>
                  <a:gd name="T8" fmla="*/ 1 w 36"/>
                  <a:gd name="T9" fmla="*/ 26 h 28"/>
                  <a:gd name="T10" fmla="*/ 1 w 36"/>
                  <a:gd name="T11" fmla="*/ 26 h 28"/>
                  <a:gd name="T12" fmla="*/ 1 w 36"/>
                  <a:gd name="T13" fmla="*/ 24 h 28"/>
                  <a:gd name="T14" fmla="*/ 0 w 36"/>
                  <a:gd name="T15" fmla="*/ 24 h 28"/>
                  <a:gd name="T16" fmla="*/ 0 w 36"/>
                  <a:gd name="T17" fmla="*/ 23 h 28"/>
                  <a:gd name="T18" fmla="*/ 0 w 36"/>
                  <a:gd name="T19" fmla="*/ 22 h 28"/>
                  <a:gd name="T20" fmla="*/ 31 w 36"/>
                  <a:gd name="T21" fmla="*/ 0 h 28"/>
                  <a:gd name="T22" fmla="*/ 31 w 36"/>
                  <a:gd name="T23" fmla="*/ 0 h 28"/>
                  <a:gd name="T24" fmla="*/ 31 w 36"/>
                  <a:gd name="T25" fmla="*/ 0 h 28"/>
                  <a:gd name="T26" fmla="*/ 31 w 36"/>
                  <a:gd name="T27" fmla="*/ 0 h 28"/>
                  <a:gd name="T28" fmla="*/ 31 w 36"/>
                  <a:gd name="T29" fmla="*/ 0 h 28"/>
                  <a:gd name="T30" fmla="*/ 31 w 36"/>
                  <a:gd name="T31" fmla="*/ 0 h 28"/>
                  <a:gd name="T32" fmla="*/ 31 w 36"/>
                  <a:gd name="T33" fmla="*/ 0 h 28"/>
                  <a:gd name="T34" fmla="*/ 33 w 36"/>
                  <a:gd name="T35" fmla="*/ 0 h 28"/>
                  <a:gd name="T36" fmla="*/ 33 w 36"/>
                  <a:gd name="T37" fmla="*/ 0 h 28"/>
                  <a:gd name="T38" fmla="*/ 33 w 36"/>
                  <a:gd name="T39" fmla="*/ 0 h 28"/>
                  <a:gd name="T40" fmla="*/ 33 w 36"/>
                  <a:gd name="T41" fmla="*/ 1 h 28"/>
                  <a:gd name="T42" fmla="*/ 33 w 36"/>
                  <a:gd name="T43" fmla="*/ 1 h 28"/>
                  <a:gd name="T44" fmla="*/ 34 w 36"/>
                  <a:gd name="T45" fmla="*/ 2 h 28"/>
                  <a:gd name="T46" fmla="*/ 34 w 36"/>
                  <a:gd name="T47" fmla="*/ 2 h 28"/>
                  <a:gd name="T48" fmla="*/ 34 w 36"/>
                  <a:gd name="T49" fmla="*/ 2 h 28"/>
                  <a:gd name="T50" fmla="*/ 34 w 36"/>
                  <a:gd name="T51" fmla="*/ 4 h 28"/>
                  <a:gd name="T52" fmla="*/ 36 w 36"/>
                  <a:gd name="T5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28">
                    <a:moveTo>
                      <a:pt x="36" y="4"/>
                    </a:moveTo>
                    <a:lnTo>
                      <a:pt x="1" y="28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6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1"/>
                    </a:lnTo>
                    <a:lnTo>
                      <a:pt x="33" y="1"/>
                    </a:lnTo>
                    <a:lnTo>
                      <a:pt x="34" y="2"/>
                    </a:lnTo>
                    <a:lnTo>
                      <a:pt x="34" y="2"/>
                    </a:lnTo>
                    <a:lnTo>
                      <a:pt x="34" y="2"/>
                    </a:lnTo>
                    <a:lnTo>
                      <a:pt x="34" y="4"/>
                    </a:lnTo>
                    <a:lnTo>
                      <a:pt x="36" y="4"/>
                    </a:lnTo>
                    <a:close/>
                  </a:path>
                </a:pathLst>
              </a:custGeom>
              <a:solidFill>
                <a:srgbClr val="8C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41" name="Freeform 341"/>
              <p:cNvSpPr>
                <a:spLocks/>
              </p:cNvSpPr>
              <p:nvPr/>
            </p:nvSpPr>
            <p:spPr bwMode="auto">
              <a:xfrm>
                <a:off x="1113" y="4066"/>
                <a:ext cx="31" cy="25"/>
              </a:xfrm>
              <a:custGeom>
                <a:avLst/>
                <a:gdLst>
                  <a:gd name="T0" fmla="*/ 31 w 31"/>
                  <a:gd name="T1" fmla="*/ 3 h 25"/>
                  <a:gd name="T2" fmla="*/ 0 w 31"/>
                  <a:gd name="T3" fmla="*/ 25 h 25"/>
                  <a:gd name="T4" fmla="*/ 0 w 31"/>
                  <a:gd name="T5" fmla="*/ 25 h 25"/>
                  <a:gd name="T6" fmla="*/ 0 w 31"/>
                  <a:gd name="T7" fmla="*/ 23 h 25"/>
                  <a:gd name="T8" fmla="*/ 0 w 31"/>
                  <a:gd name="T9" fmla="*/ 22 h 25"/>
                  <a:gd name="T10" fmla="*/ 0 w 31"/>
                  <a:gd name="T11" fmla="*/ 22 h 25"/>
                  <a:gd name="T12" fmla="*/ 0 w 31"/>
                  <a:gd name="T13" fmla="*/ 21 h 25"/>
                  <a:gd name="T14" fmla="*/ 0 w 31"/>
                  <a:gd name="T15" fmla="*/ 19 h 25"/>
                  <a:gd name="T16" fmla="*/ 0 w 31"/>
                  <a:gd name="T17" fmla="*/ 19 h 25"/>
                  <a:gd name="T18" fmla="*/ 0 w 31"/>
                  <a:gd name="T19" fmla="*/ 18 h 25"/>
                  <a:gd name="T20" fmla="*/ 25 w 31"/>
                  <a:gd name="T21" fmla="*/ 0 h 25"/>
                  <a:gd name="T22" fmla="*/ 25 w 31"/>
                  <a:gd name="T23" fmla="*/ 0 h 25"/>
                  <a:gd name="T24" fmla="*/ 27 w 31"/>
                  <a:gd name="T25" fmla="*/ 0 h 25"/>
                  <a:gd name="T26" fmla="*/ 28 w 31"/>
                  <a:gd name="T27" fmla="*/ 1 h 25"/>
                  <a:gd name="T28" fmla="*/ 28 w 31"/>
                  <a:gd name="T29" fmla="*/ 1 h 25"/>
                  <a:gd name="T30" fmla="*/ 30 w 31"/>
                  <a:gd name="T31" fmla="*/ 1 h 25"/>
                  <a:gd name="T32" fmla="*/ 30 w 31"/>
                  <a:gd name="T33" fmla="*/ 1 h 25"/>
                  <a:gd name="T34" fmla="*/ 31 w 31"/>
                  <a:gd name="T35" fmla="*/ 1 h 25"/>
                  <a:gd name="T36" fmla="*/ 31 w 31"/>
                  <a:gd name="T37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1" h="25">
                    <a:moveTo>
                      <a:pt x="31" y="3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31" y="1"/>
                    </a:lnTo>
                    <a:lnTo>
                      <a:pt x="31" y="3"/>
                    </a:lnTo>
                    <a:close/>
                  </a:path>
                </a:pathLst>
              </a:custGeom>
              <a:solidFill>
                <a:srgbClr val="80B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42" name="Freeform 342"/>
              <p:cNvSpPr>
                <a:spLocks/>
              </p:cNvSpPr>
              <p:nvPr/>
            </p:nvSpPr>
            <p:spPr bwMode="auto">
              <a:xfrm>
                <a:off x="1113" y="4066"/>
                <a:ext cx="25" cy="18"/>
              </a:xfrm>
              <a:custGeom>
                <a:avLst/>
                <a:gdLst>
                  <a:gd name="T0" fmla="*/ 25 w 25"/>
                  <a:gd name="T1" fmla="*/ 0 h 18"/>
                  <a:gd name="T2" fmla="*/ 0 w 25"/>
                  <a:gd name="T3" fmla="*/ 18 h 18"/>
                  <a:gd name="T4" fmla="*/ 1 w 25"/>
                  <a:gd name="T5" fmla="*/ 17 h 18"/>
                  <a:gd name="T6" fmla="*/ 1 w 25"/>
                  <a:gd name="T7" fmla="*/ 16 h 18"/>
                  <a:gd name="T8" fmla="*/ 1 w 25"/>
                  <a:gd name="T9" fmla="*/ 14 h 18"/>
                  <a:gd name="T10" fmla="*/ 1 w 25"/>
                  <a:gd name="T11" fmla="*/ 14 h 18"/>
                  <a:gd name="T12" fmla="*/ 1 w 25"/>
                  <a:gd name="T13" fmla="*/ 13 h 18"/>
                  <a:gd name="T14" fmla="*/ 1 w 25"/>
                  <a:gd name="T15" fmla="*/ 12 h 18"/>
                  <a:gd name="T16" fmla="*/ 3 w 25"/>
                  <a:gd name="T17" fmla="*/ 10 h 18"/>
                  <a:gd name="T18" fmla="*/ 3 w 25"/>
                  <a:gd name="T19" fmla="*/ 9 h 18"/>
                  <a:gd name="T20" fmla="*/ 12 w 25"/>
                  <a:gd name="T21" fmla="*/ 3 h 18"/>
                  <a:gd name="T22" fmla="*/ 13 w 25"/>
                  <a:gd name="T23" fmla="*/ 1 h 18"/>
                  <a:gd name="T24" fmla="*/ 15 w 25"/>
                  <a:gd name="T25" fmla="*/ 1 h 18"/>
                  <a:gd name="T26" fmla="*/ 16 w 25"/>
                  <a:gd name="T27" fmla="*/ 1 h 18"/>
                  <a:gd name="T28" fmla="*/ 19 w 25"/>
                  <a:gd name="T29" fmla="*/ 0 h 18"/>
                  <a:gd name="T30" fmla="*/ 21 w 25"/>
                  <a:gd name="T31" fmla="*/ 0 h 18"/>
                  <a:gd name="T32" fmla="*/ 22 w 25"/>
                  <a:gd name="T33" fmla="*/ 0 h 18"/>
                  <a:gd name="T34" fmla="*/ 24 w 25"/>
                  <a:gd name="T35" fmla="*/ 0 h 18"/>
                  <a:gd name="T36" fmla="*/ 25 w 25"/>
                  <a:gd name="T3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" h="18">
                    <a:moveTo>
                      <a:pt x="25" y="0"/>
                    </a:moveTo>
                    <a:lnTo>
                      <a:pt x="0" y="18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2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12" y="3"/>
                    </a:lnTo>
                    <a:lnTo>
                      <a:pt x="13" y="1"/>
                    </a:lnTo>
                    <a:lnTo>
                      <a:pt x="15" y="1"/>
                    </a:lnTo>
                    <a:lnTo>
                      <a:pt x="16" y="1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669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43" name="Freeform 343"/>
              <p:cNvSpPr>
                <a:spLocks/>
              </p:cNvSpPr>
              <p:nvPr/>
            </p:nvSpPr>
            <p:spPr bwMode="auto">
              <a:xfrm>
                <a:off x="1116" y="4069"/>
                <a:ext cx="9" cy="6"/>
              </a:xfrm>
              <a:custGeom>
                <a:avLst/>
                <a:gdLst>
                  <a:gd name="T0" fmla="*/ 9 w 9"/>
                  <a:gd name="T1" fmla="*/ 0 h 6"/>
                  <a:gd name="T2" fmla="*/ 0 w 9"/>
                  <a:gd name="T3" fmla="*/ 6 h 6"/>
                  <a:gd name="T4" fmla="*/ 0 w 9"/>
                  <a:gd name="T5" fmla="*/ 6 h 6"/>
                  <a:gd name="T6" fmla="*/ 0 w 9"/>
                  <a:gd name="T7" fmla="*/ 6 h 6"/>
                  <a:gd name="T8" fmla="*/ 0 w 9"/>
                  <a:gd name="T9" fmla="*/ 6 h 6"/>
                  <a:gd name="T10" fmla="*/ 0 w 9"/>
                  <a:gd name="T11" fmla="*/ 6 h 6"/>
                  <a:gd name="T12" fmla="*/ 0 w 9"/>
                  <a:gd name="T13" fmla="*/ 5 h 6"/>
                  <a:gd name="T14" fmla="*/ 0 w 9"/>
                  <a:gd name="T15" fmla="*/ 5 h 6"/>
                  <a:gd name="T16" fmla="*/ 0 w 9"/>
                  <a:gd name="T17" fmla="*/ 5 h 6"/>
                  <a:gd name="T18" fmla="*/ 0 w 9"/>
                  <a:gd name="T19" fmla="*/ 5 h 6"/>
                  <a:gd name="T20" fmla="*/ 1 w 9"/>
                  <a:gd name="T21" fmla="*/ 4 h 6"/>
                  <a:gd name="T22" fmla="*/ 3 w 9"/>
                  <a:gd name="T23" fmla="*/ 4 h 6"/>
                  <a:gd name="T24" fmla="*/ 3 w 9"/>
                  <a:gd name="T25" fmla="*/ 2 h 6"/>
                  <a:gd name="T26" fmla="*/ 4 w 9"/>
                  <a:gd name="T27" fmla="*/ 2 h 6"/>
                  <a:gd name="T28" fmla="*/ 6 w 9"/>
                  <a:gd name="T29" fmla="*/ 1 h 6"/>
                  <a:gd name="T30" fmla="*/ 7 w 9"/>
                  <a:gd name="T31" fmla="*/ 1 h 6"/>
                  <a:gd name="T32" fmla="*/ 9 w 9"/>
                  <a:gd name="T33" fmla="*/ 0 h 6"/>
                  <a:gd name="T34" fmla="*/ 9 w 9"/>
                  <a:gd name="T3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6">
                    <a:moveTo>
                      <a:pt x="9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669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16504" name="TextBox 16503"/>
            <p:cNvSpPr txBox="1"/>
            <p:nvPr/>
          </p:nvSpPr>
          <p:spPr>
            <a:xfrm rot="21394074">
              <a:off x="1142204" y="1325593"/>
              <a:ext cx="3165336" cy="3477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dirty="0">
                  <a:solidFill>
                    <a:schemeClr val="tx2"/>
                  </a:solidFill>
                  <a:latin typeface="Calibri" pitchFamily="34" charset="0"/>
                  <a:cs typeface="Calibri" pitchFamily="34" charset="0"/>
                </a:rPr>
                <a:t>A 45-year-old Bangladeshi gentleman is reviewed on the Coronary Care ward round.  He was admitted 3 days previously and underwent primary angioplasty for a myocardial infarction. He has mild pulmonary oedema. The </a:t>
              </a:r>
              <a:r>
                <a:rPr lang="en-GB" sz="2000" dirty="0" smtClean="0">
                  <a:solidFill>
                    <a:schemeClr val="tx2"/>
                  </a:solidFill>
                  <a:latin typeface="Calibri" pitchFamily="34" charset="0"/>
                  <a:cs typeface="Calibri" pitchFamily="34" charset="0"/>
                </a:rPr>
                <a:t>SHO </a:t>
              </a:r>
              <a:r>
                <a:rPr lang="en-GB" sz="2000" dirty="0">
                  <a:solidFill>
                    <a:schemeClr val="tx2"/>
                  </a:solidFill>
                  <a:latin typeface="Calibri" pitchFamily="34" charset="0"/>
                  <a:cs typeface="Calibri" pitchFamily="34" charset="0"/>
                </a:rPr>
                <a:t>is prescribing some </a:t>
              </a:r>
              <a:r>
                <a:rPr lang="en-GB" sz="2000" dirty="0" err="1" smtClean="0">
                  <a:solidFill>
                    <a:schemeClr val="tx2"/>
                  </a:solidFill>
                  <a:latin typeface="Calibri" pitchFamily="34" charset="0"/>
                  <a:cs typeface="Calibri" pitchFamily="34" charset="0"/>
                </a:rPr>
                <a:t>ramipril</a:t>
              </a:r>
              <a:r>
                <a:rPr lang="en-GB" sz="2000" dirty="0" smtClean="0">
                  <a:solidFill>
                    <a:schemeClr val="tx2"/>
                  </a:solidFill>
                  <a:latin typeface="Calibri" pitchFamily="34" charset="0"/>
                  <a:cs typeface="Calibri" pitchFamily="34" charset="0"/>
                </a:rPr>
                <a:t>.</a:t>
              </a:r>
              <a:endParaRPr lang="en-GB" sz="20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pic>
        <p:nvPicPr>
          <p:cNvPr id="185" name="Picture 18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284" y="5236020"/>
            <a:ext cx="605812" cy="61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6" name="Picture 18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352" y="5236020"/>
            <a:ext cx="630921" cy="61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05898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the impact of putting digital mobile </a:t>
            </a:r>
            <a:r>
              <a:rPr lang="en-GB" dirty="0" smtClean="0"/>
              <a:t>information resources </a:t>
            </a:r>
            <a:r>
              <a:rPr lang="en-GB" dirty="0"/>
              <a:t>in the hands of medical students?</a:t>
            </a:r>
          </a:p>
        </p:txBody>
      </p:sp>
      <p:sp>
        <p:nvSpPr>
          <p:cNvPr id="11" name="Rounded Rectangle 10"/>
          <p:cNvSpPr/>
          <p:nvPr/>
        </p:nvSpPr>
        <p:spPr bwMode="auto">
          <a:xfrm>
            <a:off x="827584" y="1773238"/>
            <a:ext cx="3096344" cy="146423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en-GB" sz="2000" dirty="0" smtClean="0">
                <a:latin typeface="Calibri" pitchFamily="34" charset="0"/>
                <a:cs typeface="Calibri" pitchFamily="34" charset="0"/>
              </a:rPr>
              <a:t>How much do medical student </a:t>
            </a:r>
            <a:r>
              <a:rPr lang="en-GB" sz="2000" i="1" dirty="0" smtClean="0">
                <a:latin typeface="Calibri" pitchFamily="34" charset="0"/>
                <a:cs typeface="Calibri" pitchFamily="34" charset="0"/>
              </a:rPr>
              <a:t>really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 use mobile devices to access learning resources?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3009810" y="4289192"/>
            <a:ext cx="3096344" cy="78319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en-GB" sz="2000" dirty="0" smtClean="0">
                <a:latin typeface="Calibri" pitchFamily="34" charset="0"/>
                <a:cs typeface="Calibri" pitchFamily="34" charset="0"/>
              </a:rPr>
              <a:t>What is the impact on students’ learning?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5292080" y="1773238"/>
            <a:ext cx="3096344" cy="146423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en-GB" sz="2000" dirty="0" smtClean="0">
                <a:latin typeface="Calibri" pitchFamily="34" charset="0"/>
                <a:cs typeface="Calibri" pitchFamily="34" charset="0"/>
              </a:rPr>
              <a:t>What are the advantages and disadvantages of mobile devices in the clinical setting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Curved Connector 14"/>
          <p:cNvCxnSpPr>
            <a:stCxn id="11" idx="3"/>
            <a:endCxn id="12" idx="0"/>
          </p:cNvCxnSpPr>
          <p:nvPr/>
        </p:nvCxnSpPr>
        <p:spPr bwMode="auto">
          <a:xfrm>
            <a:off x="3923928" y="2505354"/>
            <a:ext cx="634054" cy="1783838"/>
          </a:xfrm>
          <a:prstGeom prst="curvedConnector2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Curved Connector 16"/>
          <p:cNvCxnSpPr>
            <a:stCxn id="13" idx="1"/>
            <a:endCxn id="12" idx="0"/>
          </p:cNvCxnSpPr>
          <p:nvPr/>
        </p:nvCxnSpPr>
        <p:spPr bwMode="auto">
          <a:xfrm rot="10800000" flipV="1">
            <a:off x="4557982" y="2505354"/>
            <a:ext cx="734098" cy="1783838"/>
          </a:xfrm>
          <a:prstGeom prst="curvedConnector2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TextBox 7"/>
          <p:cNvSpPr txBox="1"/>
          <p:nvPr/>
        </p:nvSpPr>
        <p:spPr>
          <a:xfrm>
            <a:off x="615543" y="5072385"/>
            <a:ext cx="788487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/>
              <a:t>Mobile Medical Education (MoMEd) - how mobile information resources contribute to learning for undergraduate clinical students: a mixed methods study</a:t>
            </a:r>
            <a:r>
              <a:rPr lang="en-GB" sz="1400" dirty="0" smtClean="0"/>
              <a:t>. Bethany </a:t>
            </a:r>
            <a:r>
              <a:rPr lang="en-GB" sz="1400" dirty="0"/>
              <a:t>S Davies, Jethin Rafique, Tim R Vincent, Jil Fairclough, Mark H Packer, Richard Vincent and Inam </a:t>
            </a:r>
            <a:r>
              <a:rPr lang="en-GB" sz="1400" dirty="0" smtClean="0"/>
              <a:t>Haq.</a:t>
            </a:r>
            <a:endParaRPr lang="en-GB" sz="1400" dirty="0"/>
          </a:p>
          <a:p>
            <a:r>
              <a:rPr lang="en-GB" sz="1400" i="1" dirty="0"/>
              <a:t>BMC Medical Education</a:t>
            </a:r>
            <a:r>
              <a:rPr lang="en-GB" sz="1400" dirty="0"/>
              <a:t> 2012, </a:t>
            </a:r>
            <a:r>
              <a:rPr lang="en-GB" sz="1400" b="1" dirty="0"/>
              <a:t>12</a:t>
            </a:r>
            <a:r>
              <a:rPr lang="en-GB" sz="1400" dirty="0"/>
              <a:t>:1 doi:10.1186/1472-6920-12-1</a:t>
            </a:r>
          </a:p>
          <a:p>
            <a:r>
              <a:rPr lang="en-GB" sz="1400" dirty="0">
                <a:hlinkClick r:id="rId3"/>
              </a:rPr>
              <a:t>http://</a:t>
            </a:r>
            <a:r>
              <a:rPr lang="en-GB" sz="1400" dirty="0" smtClean="0">
                <a:hlinkClick r:id="rId3"/>
              </a:rPr>
              <a:t>www.biomedcentral.com/1472-6920/12/1/abstract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163342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Data collection</a:t>
            </a:r>
            <a:endParaRPr lang="en-GB" dirty="0"/>
          </a:p>
        </p:txBody>
      </p:sp>
      <p:grpSp>
        <p:nvGrpSpPr>
          <p:cNvPr id="3206" name="Group 3205"/>
          <p:cNvGrpSpPr/>
          <p:nvPr/>
        </p:nvGrpSpPr>
        <p:grpSpPr>
          <a:xfrm>
            <a:off x="3621514" y="2060848"/>
            <a:ext cx="1800227" cy="1720865"/>
            <a:chOff x="3609980" y="1676418"/>
            <a:chExt cx="1800227" cy="1720865"/>
          </a:xfrm>
        </p:grpSpPr>
        <p:sp>
          <p:nvSpPr>
            <p:cNvPr id="5" name="AutoShape 6"/>
            <p:cNvSpPr>
              <a:spLocks noChangeAspect="1" noChangeArrowheads="1" noTextEdit="1"/>
            </p:cNvSpPr>
            <p:nvPr/>
          </p:nvSpPr>
          <p:spPr bwMode="auto">
            <a:xfrm>
              <a:off x="3609980" y="1676418"/>
              <a:ext cx="1800227" cy="172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3629030" y="1684356"/>
              <a:ext cx="1781177" cy="1712927"/>
            </a:xfrm>
            <a:custGeom>
              <a:avLst/>
              <a:gdLst>
                <a:gd name="T0" fmla="*/ 940 w 2243"/>
                <a:gd name="T1" fmla="*/ 2106 h 2158"/>
                <a:gd name="T2" fmla="*/ 803 w 2243"/>
                <a:gd name="T3" fmla="*/ 2041 h 2158"/>
                <a:gd name="T4" fmla="*/ 724 w 2243"/>
                <a:gd name="T5" fmla="*/ 1968 h 2158"/>
                <a:gd name="T6" fmla="*/ 657 w 2243"/>
                <a:gd name="T7" fmla="*/ 1858 h 2158"/>
                <a:gd name="T8" fmla="*/ 598 w 2243"/>
                <a:gd name="T9" fmla="*/ 1899 h 2158"/>
                <a:gd name="T10" fmla="*/ 438 w 2243"/>
                <a:gd name="T11" fmla="*/ 1862 h 2158"/>
                <a:gd name="T12" fmla="*/ 267 w 2243"/>
                <a:gd name="T13" fmla="*/ 1714 h 2158"/>
                <a:gd name="T14" fmla="*/ 128 w 2243"/>
                <a:gd name="T15" fmla="*/ 1669 h 2158"/>
                <a:gd name="T16" fmla="*/ 11 w 2243"/>
                <a:gd name="T17" fmla="*/ 1651 h 2158"/>
                <a:gd name="T18" fmla="*/ 113 w 2243"/>
                <a:gd name="T19" fmla="*/ 969 h 2158"/>
                <a:gd name="T20" fmla="*/ 190 w 2243"/>
                <a:gd name="T21" fmla="*/ 862 h 2158"/>
                <a:gd name="T22" fmla="*/ 226 w 2243"/>
                <a:gd name="T23" fmla="*/ 781 h 2158"/>
                <a:gd name="T24" fmla="*/ 308 w 2243"/>
                <a:gd name="T25" fmla="*/ 646 h 2158"/>
                <a:gd name="T26" fmla="*/ 278 w 2243"/>
                <a:gd name="T27" fmla="*/ 480 h 2158"/>
                <a:gd name="T28" fmla="*/ 259 w 2243"/>
                <a:gd name="T29" fmla="*/ 358 h 2158"/>
                <a:gd name="T30" fmla="*/ 418 w 2243"/>
                <a:gd name="T31" fmla="*/ 189 h 2158"/>
                <a:gd name="T32" fmla="*/ 482 w 2243"/>
                <a:gd name="T33" fmla="*/ 290 h 2158"/>
                <a:gd name="T34" fmla="*/ 646 w 2243"/>
                <a:gd name="T35" fmla="*/ 444 h 2158"/>
                <a:gd name="T36" fmla="*/ 606 w 2243"/>
                <a:gd name="T37" fmla="*/ 524 h 2158"/>
                <a:gd name="T38" fmla="*/ 584 w 2243"/>
                <a:gd name="T39" fmla="*/ 677 h 2158"/>
                <a:gd name="T40" fmla="*/ 508 w 2243"/>
                <a:gd name="T41" fmla="*/ 728 h 2158"/>
                <a:gd name="T42" fmla="*/ 465 w 2243"/>
                <a:gd name="T43" fmla="*/ 774 h 2158"/>
                <a:gd name="T44" fmla="*/ 492 w 2243"/>
                <a:gd name="T45" fmla="*/ 934 h 2158"/>
                <a:gd name="T46" fmla="*/ 519 w 2243"/>
                <a:gd name="T47" fmla="*/ 1038 h 2158"/>
                <a:gd name="T48" fmla="*/ 599 w 2243"/>
                <a:gd name="T49" fmla="*/ 840 h 2158"/>
                <a:gd name="T50" fmla="*/ 707 w 2243"/>
                <a:gd name="T51" fmla="*/ 633 h 2158"/>
                <a:gd name="T52" fmla="*/ 820 w 2243"/>
                <a:gd name="T53" fmla="*/ 606 h 2158"/>
                <a:gd name="T54" fmla="*/ 957 w 2243"/>
                <a:gd name="T55" fmla="*/ 555 h 2158"/>
                <a:gd name="T56" fmla="*/ 985 w 2243"/>
                <a:gd name="T57" fmla="*/ 426 h 2158"/>
                <a:gd name="T58" fmla="*/ 943 w 2243"/>
                <a:gd name="T59" fmla="*/ 78 h 2158"/>
                <a:gd name="T60" fmla="*/ 1111 w 2243"/>
                <a:gd name="T61" fmla="*/ 2 h 2158"/>
                <a:gd name="T62" fmla="*/ 1285 w 2243"/>
                <a:gd name="T63" fmla="*/ 147 h 2158"/>
                <a:gd name="T64" fmla="*/ 1269 w 2243"/>
                <a:gd name="T65" fmla="*/ 326 h 2158"/>
                <a:gd name="T66" fmla="*/ 1206 w 2243"/>
                <a:gd name="T67" fmla="*/ 426 h 2158"/>
                <a:gd name="T68" fmla="*/ 1234 w 2243"/>
                <a:gd name="T69" fmla="*/ 507 h 2158"/>
                <a:gd name="T70" fmla="*/ 1293 w 2243"/>
                <a:gd name="T71" fmla="*/ 559 h 2158"/>
                <a:gd name="T72" fmla="*/ 1415 w 2243"/>
                <a:gd name="T73" fmla="*/ 625 h 2158"/>
                <a:gd name="T74" fmla="*/ 1512 w 2243"/>
                <a:gd name="T75" fmla="*/ 636 h 2158"/>
                <a:gd name="T76" fmla="*/ 1578 w 2243"/>
                <a:gd name="T77" fmla="*/ 748 h 2158"/>
                <a:gd name="T78" fmla="*/ 1625 w 2243"/>
                <a:gd name="T79" fmla="*/ 722 h 2158"/>
                <a:gd name="T80" fmla="*/ 1708 w 2243"/>
                <a:gd name="T81" fmla="*/ 598 h 2158"/>
                <a:gd name="T82" fmla="*/ 1724 w 2243"/>
                <a:gd name="T83" fmla="*/ 464 h 2158"/>
                <a:gd name="T84" fmla="*/ 1646 w 2243"/>
                <a:gd name="T85" fmla="*/ 358 h 2158"/>
                <a:gd name="T86" fmla="*/ 1591 w 2243"/>
                <a:gd name="T87" fmla="*/ 187 h 2158"/>
                <a:gd name="T88" fmla="*/ 1681 w 2243"/>
                <a:gd name="T89" fmla="*/ 101 h 2158"/>
                <a:gd name="T90" fmla="*/ 1821 w 2243"/>
                <a:gd name="T91" fmla="*/ 65 h 2158"/>
                <a:gd name="T92" fmla="*/ 1886 w 2243"/>
                <a:gd name="T93" fmla="*/ 64 h 2158"/>
                <a:gd name="T94" fmla="*/ 2017 w 2243"/>
                <a:gd name="T95" fmla="*/ 73 h 2158"/>
                <a:gd name="T96" fmla="*/ 2018 w 2243"/>
                <a:gd name="T97" fmla="*/ 346 h 2158"/>
                <a:gd name="T98" fmla="*/ 1988 w 2243"/>
                <a:gd name="T99" fmla="*/ 401 h 2158"/>
                <a:gd name="T100" fmla="*/ 1973 w 2243"/>
                <a:gd name="T101" fmla="*/ 533 h 2158"/>
                <a:gd name="T102" fmla="*/ 2018 w 2243"/>
                <a:gd name="T103" fmla="*/ 628 h 2158"/>
                <a:gd name="T104" fmla="*/ 2099 w 2243"/>
                <a:gd name="T105" fmla="*/ 739 h 2158"/>
                <a:gd name="T106" fmla="*/ 2236 w 2243"/>
                <a:gd name="T107" fmla="*/ 938 h 2158"/>
                <a:gd name="T108" fmla="*/ 2128 w 2243"/>
                <a:gd name="T109" fmla="*/ 1424 h 2158"/>
                <a:gd name="T110" fmla="*/ 2110 w 2243"/>
                <a:gd name="T111" fmla="*/ 1679 h 2158"/>
                <a:gd name="T112" fmla="*/ 1784 w 2243"/>
                <a:gd name="T113" fmla="*/ 1682 h 2158"/>
                <a:gd name="T114" fmla="*/ 1460 w 2243"/>
                <a:gd name="T115" fmla="*/ 1695 h 2158"/>
                <a:gd name="T116" fmla="*/ 1340 w 2243"/>
                <a:gd name="T117" fmla="*/ 1847 h 2158"/>
                <a:gd name="T118" fmla="*/ 1196 w 2243"/>
                <a:gd name="T119" fmla="*/ 2032 h 2158"/>
                <a:gd name="T120" fmla="*/ 1071 w 2243"/>
                <a:gd name="T121" fmla="*/ 2158 h 2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43" h="2158">
                  <a:moveTo>
                    <a:pt x="1071" y="2158"/>
                  </a:moveTo>
                  <a:lnTo>
                    <a:pt x="1054" y="2152"/>
                  </a:lnTo>
                  <a:lnTo>
                    <a:pt x="1037" y="2147"/>
                  </a:lnTo>
                  <a:lnTo>
                    <a:pt x="1020" y="2141"/>
                  </a:lnTo>
                  <a:lnTo>
                    <a:pt x="1004" y="2134"/>
                  </a:lnTo>
                  <a:lnTo>
                    <a:pt x="987" y="2127"/>
                  </a:lnTo>
                  <a:lnTo>
                    <a:pt x="972" y="2121"/>
                  </a:lnTo>
                  <a:lnTo>
                    <a:pt x="956" y="2114"/>
                  </a:lnTo>
                  <a:lnTo>
                    <a:pt x="940" y="2106"/>
                  </a:lnTo>
                  <a:lnTo>
                    <a:pt x="924" y="2099"/>
                  </a:lnTo>
                  <a:lnTo>
                    <a:pt x="908" y="2092"/>
                  </a:lnTo>
                  <a:lnTo>
                    <a:pt x="892" y="2086"/>
                  </a:lnTo>
                  <a:lnTo>
                    <a:pt x="877" y="2078"/>
                  </a:lnTo>
                  <a:lnTo>
                    <a:pt x="861" y="2071"/>
                  </a:lnTo>
                  <a:lnTo>
                    <a:pt x="846" y="2064"/>
                  </a:lnTo>
                  <a:lnTo>
                    <a:pt x="830" y="2058"/>
                  </a:lnTo>
                  <a:lnTo>
                    <a:pt x="814" y="2052"/>
                  </a:lnTo>
                  <a:lnTo>
                    <a:pt x="803" y="2041"/>
                  </a:lnTo>
                  <a:lnTo>
                    <a:pt x="788" y="2036"/>
                  </a:lnTo>
                  <a:lnTo>
                    <a:pt x="771" y="2032"/>
                  </a:lnTo>
                  <a:lnTo>
                    <a:pt x="753" y="2030"/>
                  </a:lnTo>
                  <a:lnTo>
                    <a:pt x="736" y="2027"/>
                  </a:lnTo>
                  <a:lnTo>
                    <a:pt x="722" y="2022"/>
                  </a:lnTo>
                  <a:lnTo>
                    <a:pt x="710" y="2013"/>
                  </a:lnTo>
                  <a:lnTo>
                    <a:pt x="706" y="2000"/>
                  </a:lnTo>
                  <a:lnTo>
                    <a:pt x="714" y="1983"/>
                  </a:lnTo>
                  <a:lnTo>
                    <a:pt x="724" y="1968"/>
                  </a:lnTo>
                  <a:lnTo>
                    <a:pt x="732" y="1952"/>
                  </a:lnTo>
                  <a:lnTo>
                    <a:pt x="735" y="1936"/>
                  </a:lnTo>
                  <a:lnTo>
                    <a:pt x="722" y="1926"/>
                  </a:lnTo>
                  <a:lnTo>
                    <a:pt x="709" y="1916"/>
                  </a:lnTo>
                  <a:lnTo>
                    <a:pt x="698" y="1905"/>
                  </a:lnTo>
                  <a:lnTo>
                    <a:pt x="687" y="1893"/>
                  </a:lnTo>
                  <a:lnTo>
                    <a:pt x="676" y="1881"/>
                  </a:lnTo>
                  <a:lnTo>
                    <a:pt x="666" y="1869"/>
                  </a:lnTo>
                  <a:lnTo>
                    <a:pt x="657" y="1858"/>
                  </a:lnTo>
                  <a:lnTo>
                    <a:pt x="648" y="1847"/>
                  </a:lnTo>
                  <a:lnTo>
                    <a:pt x="646" y="1847"/>
                  </a:lnTo>
                  <a:lnTo>
                    <a:pt x="644" y="1847"/>
                  </a:lnTo>
                  <a:lnTo>
                    <a:pt x="642" y="1848"/>
                  </a:lnTo>
                  <a:lnTo>
                    <a:pt x="640" y="1848"/>
                  </a:lnTo>
                  <a:lnTo>
                    <a:pt x="632" y="1859"/>
                  </a:lnTo>
                  <a:lnTo>
                    <a:pt x="622" y="1872"/>
                  </a:lnTo>
                  <a:lnTo>
                    <a:pt x="611" y="1885"/>
                  </a:lnTo>
                  <a:lnTo>
                    <a:pt x="598" y="1899"/>
                  </a:lnTo>
                  <a:lnTo>
                    <a:pt x="585" y="1911"/>
                  </a:lnTo>
                  <a:lnTo>
                    <a:pt x="571" y="1920"/>
                  </a:lnTo>
                  <a:lnTo>
                    <a:pt x="558" y="1927"/>
                  </a:lnTo>
                  <a:lnTo>
                    <a:pt x="545" y="1929"/>
                  </a:lnTo>
                  <a:lnTo>
                    <a:pt x="522" y="1917"/>
                  </a:lnTo>
                  <a:lnTo>
                    <a:pt x="501" y="1905"/>
                  </a:lnTo>
                  <a:lnTo>
                    <a:pt x="480" y="1891"/>
                  </a:lnTo>
                  <a:lnTo>
                    <a:pt x="458" y="1876"/>
                  </a:lnTo>
                  <a:lnTo>
                    <a:pt x="438" y="1862"/>
                  </a:lnTo>
                  <a:lnTo>
                    <a:pt x="418" y="1847"/>
                  </a:lnTo>
                  <a:lnTo>
                    <a:pt x="398" y="1831"/>
                  </a:lnTo>
                  <a:lnTo>
                    <a:pt x="379" y="1814"/>
                  </a:lnTo>
                  <a:lnTo>
                    <a:pt x="360" y="1798"/>
                  </a:lnTo>
                  <a:lnTo>
                    <a:pt x="341" y="1781"/>
                  </a:lnTo>
                  <a:lnTo>
                    <a:pt x="322" y="1764"/>
                  </a:lnTo>
                  <a:lnTo>
                    <a:pt x="304" y="1748"/>
                  </a:lnTo>
                  <a:lnTo>
                    <a:pt x="286" y="1731"/>
                  </a:lnTo>
                  <a:lnTo>
                    <a:pt x="267" y="1714"/>
                  </a:lnTo>
                  <a:lnTo>
                    <a:pt x="249" y="1697"/>
                  </a:lnTo>
                  <a:lnTo>
                    <a:pt x="231" y="1682"/>
                  </a:lnTo>
                  <a:lnTo>
                    <a:pt x="217" y="1676"/>
                  </a:lnTo>
                  <a:lnTo>
                    <a:pt x="202" y="1671"/>
                  </a:lnTo>
                  <a:lnTo>
                    <a:pt x="188" y="1669"/>
                  </a:lnTo>
                  <a:lnTo>
                    <a:pt x="173" y="1668"/>
                  </a:lnTo>
                  <a:lnTo>
                    <a:pt x="157" y="1668"/>
                  </a:lnTo>
                  <a:lnTo>
                    <a:pt x="142" y="1668"/>
                  </a:lnTo>
                  <a:lnTo>
                    <a:pt x="128" y="1669"/>
                  </a:lnTo>
                  <a:lnTo>
                    <a:pt x="113" y="1670"/>
                  </a:lnTo>
                  <a:lnTo>
                    <a:pt x="98" y="1671"/>
                  </a:lnTo>
                  <a:lnTo>
                    <a:pt x="84" y="1671"/>
                  </a:lnTo>
                  <a:lnTo>
                    <a:pt x="70" y="1671"/>
                  </a:lnTo>
                  <a:lnTo>
                    <a:pt x="58" y="1670"/>
                  </a:lnTo>
                  <a:lnTo>
                    <a:pt x="44" y="1668"/>
                  </a:lnTo>
                  <a:lnTo>
                    <a:pt x="33" y="1665"/>
                  </a:lnTo>
                  <a:lnTo>
                    <a:pt x="21" y="1659"/>
                  </a:lnTo>
                  <a:lnTo>
                    <a:pt x="11" y="1651"/>
                  </a:lnTo>
                  <a:lnTo>
                    <a:pt x="2" y="1567"/>
                  </a:lnTo>
                  <a:lnTo>
                    <a:pt x="0" y="1482"/>
                  </a:lnTo>
                  <a:lnTo>
                    <a:pt x="6" y="1398"/>
                  </a:lnTo>
                  <a:lnTo>
                    <a:pt x="17" y="1312"/>
                  </a:lnTo>
                  <a:lnTo>
                    <a:pt x="33" y="1228"/>
                  </a:lnTo>
                  <a:lnTo>
                    <a:pt x="54" y="1144"/>
                  </a:lnTo>
                  <a:lnTo>
                    <a:pt x="78" y="1064"/>
                  </a:lnTo>
                  <a:lnTo>
                    <a:pt x="104" y="986"/>
                  </a:lnTo>
                  <a:lnTo>
                    <a:pt x="113" y="969"/>
                  </a:lnTo>
                  <a:lnTo>
                    <a:pt x="122" y="953"/>
                  </a:lnTo>
                  <a:lnTo>
                    <a:pt x="131" y="938"/>
                  </a:lnTo>
                  <a:lnTo>
                    <a:pt x="142" y="924"/>
                  </a:lnTo>
                  <a:lnTo>
                    <a:pt x="153" y="909"/>
                  </a:lnTo>
                  <a:lnTo>
                    <a:pt x="165" y="895"/>
                  </a:lnTo>
                  <a:lnTo>
                    <a:pt x="177" y="882"/>
                  </a:lnTo>
                  <a:lnTo>
                    <a:pt x="191" y="868"/>
                  </a:lnTo>
                  <a:lnTo>
                    <a:pt x="190" y="866"/>
                  </a:lnTo>
                  <a:lnTo>
                    <a:pt x="190" y="862"/>
                  </a:lnTo>
                  <a:lnTo>
                    <a:pt x="190" y="859"/>
                  </a:lnTo>
                  <a:lnTo>
                    <a:pt x="190" y="857"/>
                  </a:lnTo>
                  <a:lnTo>
                    <a:pt x="196" y="852"/>
                  </a:lnTo>
                  <a:lnTo>
                    <a:pt x="198" y="845"/>
                  </a:lnTo>
                  <a:lnTo>
                    <a:pt x="197" y="838"/>
                  </a:lnTo>
                  <a:lnTo>
                    <a:pt x="196" y="832"/>
                  </a:lnTo>
                  <a:lnTo>
                    <a:pt x="207" y="814"/>
                  </a:lnTo>
                  <a:lnTo>
                    <a:pt x="217" y="797"/>
                  </a:lnTo>
                  <a:lnTo>
                    <a:pt x="226" y="781"/>
                  </a:lnTo>
                  <a:lnTo>
                    <a:pt x="237" y="766"/>
                  </a:lnTo>
                  <a:lnTo>
                    <a:pt x="249" y="755"/>
                  </a:lnTo>
                  <a:lnTo>
                    <a:pt x="263" y="745"/>
                  </a:lnTo>
                  <a:lnTo>
                    <a:pt x="280" y="739"/>
                  </a:lnTo>
                  <a:lnTo>
                    <a:pt x="301" y="736"/>
                  </a:lnTo>
                  <a:lnTo>
                    <a:pt x="302" y="713"/>
                  </a:lnTo>
                  <a:lnTo>
                    <a:pt x="304" y="690"/>
                  </a:lnTo>
                  <a:lnTo>
                    <a:pt x="305" y="669"/>
                  </a:lnTo>
                  <a:lnTo>
                    <a:pt x="308" y="646"/>
                  </a:lnTo>
                  <a:lnTo>
                    <a:pt x="288" y="628"/>
                  </a:lnTo>
                  <a:lnTo>
                    <a:pt x="275" y="610"/>
                  </a:lnTo>
                  <a:lnTo>
                    <a:pt x="266" y="592"/>
                  </a:lnTo>
                  <a:lnTo>
                    <a:pt x="261" y="574"/>
                  </a:lnTo>
                  <a:lnTo>
                    <a:pt x="260" y="556"/>
                  </a:lnTo>
                  <a:lnTo>
                    <a:pt x="263" y="537"/>
                  </a:lnTo>
                  <a:lnTo>
                    <a:pt x="270" y="515"/>
                  </a:lnTo>
                  <a:lnTo>
                    <a:pt x="279" y="491"/>
                  </a:lnTo>
                  <a:lnTo>
                    <a:pt x="278" y="480"/>
                  </a:lnTo>
                  <a:lnTo>
                    <a:pt x="275" y="470"/>
                  </a:lnTo>
                  <a:lnTo>
                    <a:pt x="270" y="462"/>
                  </a:lnTo>
                  <a:lnTo>
                    <a:pt x="265" y="454"/>
                  </a:lnTo>
                  <a:lnTo>
                    <a:pt x="259" y="446"/>
                  </a:lnTo>
                  <a:lnTo>
                    <a:pt x="253" y="439"/>
                  </a:lnTo>
                  <a:lnTo>
                    <a:pt x="249" y="432"/>
                  </a:lnTo>
                  <a:lnTo>
                    <a:pt x="245" y="425"/>
                  </a:lnTo>
                  <a:lnTo>
                    <a:pt x="249" y="389"/>
                  </a:lnTo>
                  <a:lnTo>
                    <a:pt x="259" y="358"/>
                  </a:lnTo>
                  <a:lnTo>
                    <a:pt x="274" y="328"/>
                  </a:lnTo>
                  <a:lnTo>
                    <a:pt x="293" y="301"/>
                  </a:lnTo>
                  <a:lnTo>
                    <a:pt x="315" y="276"/>
                  </a:lnTo>
                  <a:lnTo>
                    <a:pt x="340" y="251"/>
                  </a:lnTo>
                  <a:lnTo>
                    <a:pt x="365" y="229"/>
                  </a:lnTo>
                  <a:lnTo>
                    <a:pt x="390" y="205"/>
                  </a:lnTo>
                  <a:lnTo>
                    <a:pt x="400" y="199"/>
                  </a:lnTo>
                  <a:lnTo>
                    <a:pt x="409" y="194"/>
                  </a:lnTo>
                  <a:lnTo>
                    <a:pt x="418" y="189"/>
                  </a:lnTo>
                  <a:lnTo>
                    <a:pt x="429" y="186"/>
                  </a:lnTo>
                  <a:lnTo>
                    <a:pt x="439" y="183"/>
                  </a:lnTo>
                  <a:lnTo>
                    <a:pt x="449" y="182"/>
                  </a:lnTo>
                  <a:lnTo>
                    <a:pt x="460" y="185"/>
                  </a:lnTo>
                  <a:lnTo>
                    <a:pt x="472" y="190"/>
                  </a:lnTo>
                  <a:lnTo>
                    <a:pt x="476" y="213"/>
                  </a:lnTo>
                  <a:lnTo>
                    <a:pt x="478" y="238"/>
                  </a:lnTo>
                  <a:lnTo>
                    <a:pt x="480" y="263"/>
                  </a:lnTo>
                  <a:lnTo>
                    <a:pt x="482" y="290"/>
                  </a:lnTo>
                  <a:lnTo>
                    <a:pt x="507" y="300"/>
                  </a:lnTo>
                  <a:lnTo>
                    <a:pt x="533" y="311"/>
                  </a:lnTo>
                  <a:lnTo>
                    <a:pt x="560" y="325"/>
                  </a:lnTo>
                  <a:lnTo>
                    <a:pt x="586" y="341"/>
                  </a:lnTo>
                  <a:lnTo>
                    <a:pt x="608" y="359"/>
                  </a:lnTo>
                  <a:lnTo>
                    <a:pt x="628" y="380"/>
                  </a:lnTo>
                  <a:lnTo>
                    <a:pt x="642" y="406"/>
                  </a:lnTo>
                  <a:lnTo>
                    <a:pt x="649" y="436"/>
                  </a:lnTo>
                  <a:lnTo>
                    <a:pt x="646" y="444"/>
                  </a:lnTo>
                  <a:lnTo>
                    <a:pt x="642" y="451"/>
                  </a:lnTo>
                  <a:lnTo>
                    <a:pt x="637" y="456"/>
                  </a:lnTo>
                  <a:lnTo>
                    <a:pt x="631" y="462"/>
                  </a:lnTo>
                  <a:lnTo>
                    <a:pt x="625" y="468"/>
                  </a:lnTo>
                  <a:lnTo>
                    <a:pt x="619" y="472"/>
                  </a:lnTo>
                  <a:lnTo>
                    <a:pt x="612" y="477"/>
                  </a:lnTo>
                  <a:lnTo>
                    <a:pt x="606" y="480"/>
                  </a:lnTo>
                  <a:lnTo>
                    <a:pt x="604" y="500"/>
                  </a:lnTo>
                  <a:lnTo>
                    <a:pt x="606" y="524"/>
                  </a:lnTo>
                  <a:lnTo>
                    <a:pt x="611" y="550"/>
                  </a:lnTo>
                  <a:lnTo>
                    <a:pt x="615" y="577"/>
                  </a:lnTo>
                  <a:lnTo>
                    <a:pt x="619" y="603"/>
                  </a:lnTo>
                  <a:lnTo>
                    <a:pt x="620" y="629"/>
                  </a:lnTo>
                  <a:lnTo>
                    <a:pt x="615" y="652"/>
                  </a:lnTo>
                  <a:lnTo>
                    <a:pt x="605" y="672"/>
                  </a:lnTo>
                  <a:lnTo>
                    <a:pt x="598" y="673"/>
                  </a:lnTo>
                  <a:lnTo>
                    <a:pt x="591" y="676"/>
                  </a:lnTo>
                  <a:lnTo>
                    <a:pt x="584" y="677"/>
                  </a:lnTo>
                  <a:lnTo>
                    <a:pt x="577" y="678"/>
                  </a:lnTo>
                  <a:lnTo>
                    <a:pt x="569" y="679"/>
                  </a:lnTo>
                  <a:lnTo>
                    <a:pt x="562" y="680"/>
                  </a:lnTo>
                  <a:lnTo>
                    <a:pt x="555" y="681"/>
                  </a:lnTo>
                  <a:lnTo>
                    <a:pt x="549" y="682"/>
                  </a:lnTo>
                  <a:lnTo>
                    <a:pt x="539" y="696"/>
                  </a:lnTo>
                  <a:lnTo>
                    <a:pt x="529" y="707"/>
                  </a:lnTo>
                  <a:lnTo>
                    <a:pt x="519" y="719"/>
                  </a:lnTo>
                  <a:lnTo>
                    <a:pt x="508" y="728"/>
                  </a:lnTo>
                  <a:lnTo>
                    <a:pt x="496" y="737"/>
                  </a:lnTo>
                  <a:lnTo>
                    <a:pt x="484" y="745"/>
                  </a:lnTo>
                  <a:lnTo>
                    <a:pt x="470" y="754"/>
                  </a:lnTo>
                  <a:lnTo>
                    <a:pt x="456" y="762"/>
                  </a:lnTo>
                  <a:lnTo>
                    <a:pt x="456" y="764"/>
                  </a:lnTo>
                  <a:lnTo>
                    <a:pt x="456" y="766"/>
                  </a:lnTo>
                  <a:lnTo>
                    <a:pt x="456" y="770"/>
                  </a:lnTo>
                  <a:lnTo>
                    <a:pt x="457" y="772"/>
                  </a:lnTo>
                  <a:lnTo>
                    <a:pt x="465" y="774"/>
                  </a:lnTo>
                  <a:lnTo>
                    <a:pt x="473" y="778"/>
                  </a:lnTo>
                  <a:lnTo>
                    <a:pt x="481" y="780"/>
                  </a:lnTo>
                  <a:lnTo>
                    <a:pt x="489" y="783"/>
                  </a:lnTo>
                  <a:lnTo>
                    <a:pt x="498" y="808"/>
                  </a:lnTo>
                  <a:lnTo>
                    <a:pt x="501" y="848"/>
                  </a:lnTo>
                  <a:lnTo>
                    <a:pt x="503" y="891"/>
                  </a:lnTo>
                  <a:lnTo>
                    <a:pt x="503" y="926"/>
                  </a:lnTo>
                  <a:lnTo>
                    <a:pt x="498" y="930"/>
                  </a:lnTo>
                  <a:lnTo>
                    <a:pt x="492" y="934"/>
                  </a:lnTo>
                  <a:lnTo>
                    <a:pt x="487" y="937"/>
                  </a:lnTo>
                  <a:lnTo>
                    <a:pt x="482" y="942"/>
                  </a:lnTo>
                  <a:lnTo>
                    <a:pt x="483" y="950"/>
                  </a:lnTo>
                  <a:lnTo>
                    <a:pt x="486" y="962"/>
                  </a:lnTo>
                  <a:lnTo>
                    <a:pt x="492" y="978"/>
                  </a:lnTo>
                  <a:lnTo>
                    <a:pt x="499" y="995"/>
                  </a:lnTo>
                  <a:lnTo>
                    <a:pt x="506" y="1012"/>
                  </a:lnTo>
                  <a:lnTo>
                    <a:pt x="512" y="1026"/>
                  </a:lnTo>
                  <a:lnTo>
                    <a:pt x="519" y="1038"/>
                  </a:lnTo>
                  <a:lnTo>
                    <a:pt x="524" y="1043"/>
                  </a:lnTo>
                  <a:lnTo>
                    <a:pt x="525" y="1042"/>
                  </a:lnTo>
                  <a:lnTo>
                    <a:pt x="527" y="1040"/>
                  </a:lnTo>
                  <a:lnTo>
                    <a:pt x="528" y="1039"/>
                  </a:lnTo>
                  <a:lnTo>
                    <a:pt x="529" y="1038"/>
                  </a:lnTo>
                  <a:lnTo>
                    <a:pt x="546" y="988"/>
                  </a:lnTo>
                  <a:lnTo>
                    <a:pt x="563" y="938"/>
                  </a:lnTo>
                  <a:lnTo>
                    <a:pt x="581" y="888"/>
                  </a:lnTo>
                  <a:lnTo>
                    <a:pt x="599" y="840"/>
                  </a:lnTo>
                  <a:lnTo>
                    <a:pt x="619" y="792"/>
                  </a:lnTo>
                  <a:lnTo>
                    <a:pt x="638" y="744"/>
                  </a:lnTo>
                  <a:lnTo>
                    <a:pt x="658" y="696"/>
                  </a:lnTo>
                  <a:lnTo>
                    <a:pt x="679" y="649"/>
                  </a:lnTo>
                  <a:lnTo>
                    <a:pt x="687" y="642"/>
                  </a:lnTo>
                  <a:lnTo>
                    <a:pt x="692" y="637"/>
                  </a:lnTo>
                  <a:lnTo>
                    <a:pt x="698" y="634"/>
                  </a:lnTo>
                  <a:lnTo>
                    <a:pt x="702" y="633"/>
                  </a:lnTo>
                  <a:lnTo>
                    <a:pt x="707" y="633"/>
                  </a:lnTo>
                  <a:lnTo>
                    <a:pt x="714" y="634"/>
                  </a:lnTo>
                  <a:lnTo>
                    <a:pt x="722" y="637"/>
                  </a:lnTo>
                  <a:lnTo>
                    <a:pt x="732" y="641"/>
                  </a:lnTo>
                  <a:lnTo>
                    <a:pt x="746" y="636"/>
                  </a:lnTo>
                  <a:lnTo>
                    <a:pt x="761" y="630"/>
                  </a:lnTo>
                  <a:lnTo>
                    <a:pt x="776" y="625"/>
                  </a:lnTo>
                  <a:lnTo>
                    <a:pt x="791" y="618"/>
                  </a:lnTo>
                  <a:lnTo>
                    <a:pt x="805" y="612"/>
                  </a:lnTo>
                  <a:lnTo>
                    <a:pt x="820" y="606"/>
                  </a:lnTo>
                  <a:lnTo>
                    <a:pt x="835" y="599"/>
                  </a:lnTo>
                  <a:lnTo>
                    <a:pt x="849" y="592"/>
                  </a:lnTo>
                  <a:lnTo>
                    <a:pt x="864" y="585"/>
                  </a:lnTo>
                  <a:lnTo>
                    <a:pt x="880" y="580"/>
                  </a:lnTo>
                  <a:lnTo>
                    <a:pt x="895" y="573"/>
                  </a:lnTo>
                  <a:lnTo>
                    <a:pt x="910" y="567"/>
                  </a:lnTo>
                  <a:lnTo>
                    <a:pt x="925" y="563"/>
                  </a:lnTo>
                  <a:lnTo>
                    <a:pt x="941" y="558"/>
                  </a:lnTo>
                  <a:lnTo>
                    <a:pt x="957" y="555"/>
                  </a:lnTo>
                  <a:lnTo>
                    <a:pt x="973" y="551"/>
                  </a:lnTo>
                  <a:lnTo>
                    <a:pt x="978" y="533"/>
                  </a:lnTo>
                  <a:lnTo>
                    <a:pt x="986" y="517"/>
                  </a:lnTo>
                  <a:lnTo>
                    <a:pt x="995" y="503"/>
                  </a:lnTo>
                  <a:lnTo>
                    <a:pt x="1005" y="488"/>
                  </a:lnTo>
                  <a:lnTo>
                    <a:pt x="1002" y="473"/>
                  </a:lnTo>
                  <a:lnTo>
                    <a:pt x="999" y="462"/>
                  </a:lnTo>
                  <a:lnTo>
                    <a:pt x="994" y="448"/>
                  </a:lnTo>
                  <a:lnTo>
                    <a:pt x="985" y="426"/>
                  </a:lnTo>
                  <a:lnTo>
                    <a:pt x="981" y="368"/>
                  </a:lnTo>
                  <a:lnTo>
                    <a:pt x="982" y="312"/>
                  </a:lnTo>
                  <a:lnTo>
                    <a:pt x="986" y="259"/>
                  </a:lnTo>
                  <a:lnTo>
                    <a:pt x="989" y="206"/>
                  </a:lnTo>
                  <a:lnTo>
                    <a:pt x="969" y="169"/>
                  </a:lnTo>
                  <a:lnTo>
                    <a:pt x="955" y="139"/>
                  </a:lnTo>
                  <a:lnTo>
                    <a:pt x="944" y="116"/>
                  </a:lnTo>
                  <a:lnTo>
                    <a:pt x="940" y="96"/>
                  </a:lnTo>
                  <a:lnTo>
                    <a:pt x="943" y="78"/>
                  </a:lnTo>
                  <a:lnTo>
                    <a:pt x="956" y="61"/>
                  </a:lnTo>
                  <a:lnTo>
                    <a:pt x="977" y="41"/>
                  </a:lnTo>
                  <a:lnTo>
                    <a:pt x="1009" y="17"/>
                  </a:lnTo>
                  <a:lnTo>
                    <a:pt x="1027" y="11"/>
                  </a:lnTo>
                  <a:lnTo>
                    <a:pt x="1044" y="6"/>
                  </a:lnTo>
                  <a:lnTo>
                    <a:pt x="1061" y="2"/>
                  </a:lnTo>
                  <a:lnTo>
                    <a:pt x="1077" y="0"/>
                  </a:lnTo>
                  <a:lnTo>
                    <a:pt x="1094" y="0"/>
                  </a:lnTo>
                  <a:lnTo>
                    <a:pt x="1111" y="2"/>
                  </a:lnTo>
                  <a:lnTo>
                    <a:pt x="1129" y="7"/>
                  </a:lnTo>
                  <a:lnTo>
                    <a:pt x="1147" y="15"/>
                  </a:lnTo>
                  <a:lnTo>
                    <a:pt x="1165" y="22"/>
                  </a:lnTo>
                  <a:lnTo>
                    <a:pt x="1184" y="36"/>
                  </a:lnTo>
                  <a:lnTo>
                    <a:pt x="1206" y="56"/>
                  </a:lnTo>
                  <a:lnTo>
                    <a:pt x="1227" y="78"/>
                  </a:lnTo>
                  <a:lnTo>
                    <a:pt x="1248" y="102"/>
                  </a:lnTo>
                  <a:lnTo>
                    <a:pt x="1268" y="126"/>
                  </a:lnTo>
                  <a:lnTo>
                    <a:pt x="1285" y="147"/>
                  </a:lnTo>
                  <a:lnTo>
                    <a:pt x="1298" y="164"/>
                  </a:lnTo>
                  <a:lnTo>
                    <a:pt x="1310" y="191"/>
                  </a:lnTo>
                  <a:lnTo>
                    <a:pt x="1319" y="215"/>
                  </a:lnTo>
                  <a:lnTo>
                    <a:pt x="1326" y="236"/>
                  </a:lnTo>
                  <a:lnTo>
                    <a:pt x="1327" y="255"/>
                  </a:lnTo>
                  <a:lnTo>
                    <a:pt x="1323" y="274"/>
                  </a:lnTo>
                  <a:lnTo>
                    <a:pt x="1313" y="291"/>
                  </a:lnTo>
                  <a:lnTo>
                    <a:pt x="1295" y="308"/>
                  </a:lnTo>
                  <a:lnTo>
                    <a:pt x="1269" y="326"/>
                  </a:lnTo>
                  <a:lnTo>
                    <a:pt x="1259" y="341"/>
                  </a:lnTo>
                  <a:lnTo>
                    <a:pt x="1253" y="350"/>
                  </a:lnTo>
                  <a:lnTo>
                    <a:pt x="1249" y="355"/>
                  </a:lnTo>
                  <a:lnTo>
                    <a:pt x="1244" y="360"/>
                  </a:lnTo>
                  <a:lnTo>
                    <a:pt x="1236" y="367"/>
                  </a:lnTo>
                  <a:lnTo>
                    <a:pt x="1228" y="378"/>
                  </a:lnTo>
                  <a:lnTo>
                    <a:pt x="1220" y="393"/>
                  </a:lnTo>
                  <a:lnTo>
                    <a:pt x="1213" y="409"/>
                  </a:lnTo>
                  <a:lnTo>
                    <a:pt x="1206" y="426"/>
                  </a:lnTo>
                  <a:lnTo>
                    <a:pt x="1200" y="443"/>
                  </a:lnTo>
                  <a:lnTo>
                    <a:pt x="1197" y="456"/>
                  </a:lnTo>
                  <a:lnTo>
                    <a:pt x="1196" y="466"/>
                  </a:lnTo>
                  <a:lnTo>
                    <a:pt x="1206" y="472"/>
                  </a:lnTo>
                  <a:lnTo>
                    <a:pt x="1214" y="478"/>
                  </a:lnTo>
                  <a:lnTo>
                    <a:pt x="1220" y="483"/>
                  </a:lnTo>
                  <a:lnTo>
                    <a:pt x="1226" y="490"/>
                  </a:lnTo>
                  <a:lnTo>
                    <a:pt x="1231" y="498"/>
                  </a:lnTo>
                  <a:lnTo>
                    <a:pt x="1234" y="507"/>
                  </a:lnTo>
                  <a:lnTo>
                    <a:pt x="1237" y="518"/>
                  </a:lnTo>
                  <a:lnTo>
                    <a:pt x="1240" y="531"/>
                  </a:lnTo>
                  <a:lnTo>
                    <a:pt x="1243" y="532"/>
                  </a:lnTo>
                  <a:lnTo>
                    <a:pt x="1248" y="533"/>
                  </a:lnTo>
                  <a:lnTo>
                    <a:pt x="1251" y="535"/>
                  </a:lnTo>
                  <a:lnTo>
                    <a:pt x="1255" y="539"/>
                  </a:lnTo>
                  <a:lnTo>
                    <a:pt x="1268" y="546"/>
                  </a:lnTo>
                  <a:lnTo>
                    <a:pt x="1280" y="552"/>
                  </a:lnTo>
                  <a:lnTo>
                    <a:pt x="1293" y="559"/>
                  </a:lnTo>
                  <a:lnTo>
                    <a:pt x="1306" y="567"/>
                  </a:lnTo>
                  <a:lnTo>
                    <a:pt x="1319" y="574"/>
                  </a:lnTo>
                  <a:lnTo>
                    <a:pt x="1332" y="582"/>
                  </a:lnTo>
                  <a:lnTo>
                    <a:pt x="1346" y="590"/>
                  </a:lnTo>
                  <a:lnTo>
                    <a:pt x="1360" y="596"/>
                  </a:lnTo>
                  <a:lnTo>
                    <a:pt x="1373" y="604"/>
                  </a:lnTo>
                  <a:lnTo>
                    <a:pt x="1388" y="611"/>
                  </a:lnTo>
                  <a:lnTo>
                    <a:pt x="1401" y="618"/>
                  </a:lnTo>
                  <a:lnTo>
                    <a:pt x="1415" y="625"/>
                  </a:lnTo>
                  <a:lnTo>
                    <a:pt x="1429" y="632"/>
                  </a:lnTo>
                  <a:lnTo>
                    <a:pt x="1442" y="637"/>
                  </a:lnTo>
                  <a:lnTo>
                    <a:pt x="1456" y="643"/>
                  </a:lnTo>
                  <a:lnTo>
                    <a:pt x="1469" y="647"/>
                  </a:lnTo>
                  <a:lnTo>
                    <a:pt x="1479" y="645"/>
                  </a:lnTo>
                  <a:lnTo>
                    <a:pt x="1489" y="642"/>
                  </a:lnTo>
                  <a:lnTo>
                    <a:pt x="1496" y="638"/>
                  </a:lnTo>
                  <a:lnTo>
                    <a:pt x="1504" y="637"/>
                  </a:lnTo>
                  <a:lnTo>
                    <a:pt x="1512" y="636"/>
                  </a:lnTo>
                  <a:lnTo>
                    <a:pt x="1520" y="638"/>
                  </a:lnTo>
                  <a:lnTo>
                    <a:pt x="1530" y="643"/>
                  </a:lnTo>
                  <a:lnTo>
                    <a:pt x="1543" y="652"/>
                  </a:lnTo>
                  <a:lnTo>
                    <a:pt x="1553" y="680"/>
                  </a:lnTo>
                  <a:lnTo>
                    <a:pt x="1561" y="703"/>
                  </a:lnTo>
                  <a:lnTo>
                    <a:pt x="1568" y="719"/>
                  </a:lnTo>
                  <a:lnTo>
                    <a:pt x="1571" y="731"/>
                  </a:lnTo>
                  <a:lnTo>
                    <a:pt x="1574" y="740"/>
                  </a:lnTo>
                  <a:lnTo>
                    <a:pt x="1578" y="748"/>
                  </a:lnTo>
                  <a:lnTo>
                    <a:pt x="1580" y="756"/>
                  </a:lnTo>
                  <a:lnTo>
                    <a:pt x="1582" y="764"/>
                  </a:lnTo>
                  <a:lnTo>
                    <a:pt x="1585" y="765"/>
                  </a:lnTo>
                  <a:lnTo>
                    <a:pt x="1586" y="765"/>
                  </a:lnTo>
                  <a:lnTo>
                    <a:pt x="1588" y="765"/>
                  </a:lnTo>
                  <a:lnTo>
                    <a:pt x="1589" y="766"/>
                  </a:lnTo>
                  <a:lnTo>
                    <a:pt x="1602" y="752"/>
                  </a:lnTo>
                  <a:lnTo>
                    <a:pt x="1613" y="737"/>
                  </a:lnTo>
                  <a:lnTo>
                    <a:pt x="1625" y="722"/>
                  </a:lnTo>
                  <a:lnTo>
                    <a:pt x="1639" y="709"/>
                  </a:lnTo>
                  <a:lnTo>
                    <a:pt x="1651" y="694"/>
                  </a:lnTo>
                  <a:lnTo>
                    <a:pt x="1664" y="680"/>
                  </a:lnTo>
                  <a:lnTo>
                    <a:pt x="1675" y="666"/>
                  </a:lnTo>
                  <a:lnTo>
                    <a:pt x="1688" y="651"/>
                  </a:lnTo>
                  <a:lnTo>
                    <a:pt x="1689" y="633"/>
                  </a:lnTo>
                  <a:lnTo>
                    <a:pt x="1693" y="618"/>
                  </a:lnTo>
                  <a:lnTo>
                    <a:pt x="1699" y="607"/>
                  </a:lnTo>
                  <a:lnTo>
                    <a:pt x="1708" y="598"/>
                  </a:lnTo>
                  <a:lnTo>
                    <a:pt x="1718" y="589"/>
                  </a:lnTo>
                  <a:lnTo>
                    <a:pt x="1731" y="580"/>
                  </a:lnTo>
                  <a:lnTo>
                    <a:pt x="1744" y="569"/>
                  </a:lnTo>
                  <a:lnTo>
                    <a:pt x="1759" y="558"/>
                  </a:lnTo>
                  <a:lnTo>
                    <a:pt x="1757" y="549"/>
                  </a:lnTo>
                  <a:lnTo>
                    <a:pt x="1751" y="533"/>
                  </a:lnTo>
                  <a:lnTo>
                    <a:pt x="1743" y="507"/>
                  </a:lnTo>
                  <a:lnTo>
                    <a:pt x="1729" y="468"/>
                  </a:lnTo>
                  <a:lnTo>
                    <a:pt x="1724" y="464"/>
                  </a:lnTo>
                  <a:lnTo>
                    <a:pt x="1715" y="461"/>
                  </a:lnTo>
                  <a:lnTo>
                    <a:pt x="1706" y="458"/>
                  </a:lnTo>
                  <a:lnTo>
                    <a:pt x="1694" y="457"/>
                  </a:lnTo>
                  <a:lnTo>
                    <a:pt x="1684" y="456"/>
                  </a:lnTo>
                  <a:lnTo>
                    <a:pt x="1673" y="454"/>
                  </a:lnTo>
                  <a:lnTo>
                    <a:pt x="1664" y="452"/>
                  </a:lnTo>
                  <a:lnTo>
                    <a:pt x="1656" y="448"/>
                  </a:lnTo>
                  <a:lnTo>
                    <a:pt x="1648" y="403"/>
                  </a:lnTo>
                  <a:lnTo>
                    <a:pt x="1646" y="358"/>
                  </a:lnTo>
                  <a:lnTo>
                    <a:pt x="1647" y="314"/>
                  </a:lnTo>
                  <a:lnTo>
                    <a:pt x="1648" y="271"/>
                  </a:lnTo>
                  <a:lnTo>
                    <a:pt x="1636" y="263"/>
                  </a:lnTo>
                  <a:lnTo>
                    <a:pt x="1624" y="253"/>
                  </a:lnTo>
                  <a:lnTo>
                    <a:pt x="1614" y="241"/>
                  </a:lnTo>
                  <a:lnTo>
                    <a:pt x="1605" y="228"/>
                  </a:lnTo>
                  <a:lnTo>
                    <a:pt x="1598" y="214"/>
                  </a:lnTo>
                  <a:lnTo>
                    <a:pt x="1594" y="200"/>
                  </a:lnTo>
                  <a:lnTo>
                    <a:pt x="1591" y="187"/>
                  </a:lnTo>
                  <a:lnTo>
                    <a:pt x="1593" y="176"/>
                  </a:lnTo>
                  <a:lnTo>
                    <a:pt x="1599" y="162"/>
                  </a:lnTo>
                  <a:lnTo>
                    <a:pt x="1608" y="151"/>
                  </a:lnTo>
                  <a:lnTo>
                    <a:pt x="1619" y="140"/>
                  </a:lnTo>
                  <a:lnTo>
                    <a:pt x="1630" y="133"/>
                  </a:lnTo>
                  <a:lnTo>
                    <a:pt x="1642" y="125"/>
                  </a:lnTo>
                  <a:lnTo>
                    <a:pt x="1655" y="117"/>
                  </a:lnTo>
                  <a:lnTo>
                    <a:pt x="1668" y="109"/>
                  </a:lnTo>
                  <a:lnTo>
                    <a:pt x="1681" y="101"/>
                  </a:lnTo>
                  <a:lnTo>
                    <a:pt x="1696" y="88"/>
                  </a:lnTo>
                  <a:lnTo>
                    <a:pt x="1709" y="78"/>
                  </a:lnTo>
                  <a:lnTo>
                    <a:pt x="1723" y="71"/>
                  </a:lnTo>
                  <a:lnTo>
                    <a:pt x="1735" y="66"/>
                  </a:lnTo>
                  <a:lnTo>
                    <a:pt x="1749" y="62"/>
                  </a:lnTo>
                  <a:lnTo>
                    <a:pt x="1765" y="60"/>
                  </a:lnTo>
                  <a:lnTo>
                    <a:pt x="1781" y="60"/>
                  </a:lnTo>
                  <a:lnTo>
                    <a:pt x="1803" y="60"/>
                  </a:lnTo>
                  <a:lnTo>
                    <a:pt x="1821" y="65"/>
                  </a:lnTo>
                  <a:lnTo>
                    <a:pt x="1834" y="69"/>
                  </a:lnTo>
                  <a:lnTo>
                    <a:pt x="1844" y="71"/>
                  </a:lnTo>
                  <a:lnTo>
                    <a:pt x="1850" y="73"/>
                  </a:lnTo>
                  <a:lnTo>
                    <a:pt x="1856" y="74"/>
                  </a:lnTo>
                  <a:lnTo>
                    <a:pt x="1860" y="75"/>
                  </a:lnTo>
                  <a:lnTo>
                    <a:pt x="1863" y="75"/>
                  </a:lnTo>
                  <a:lnTo>
                    <a:pt x="1866" y="75"/>
                  </a:lnTo>
                  <a:lnTo>
                    <a:pt x="1877" y="68"/>
                  </a:lnTo>
                  <a:lnTo>
                    <a:pt x="1886" y="64"/>
                  </a:lnTo>
                  <a:lnTo>
                    <a:pt x="1895" y="59"/>
                  </a:lnTo>
                  <a:lnTo>
                    <a:pt x="1905" y="57"/>
                  </a:lnTo>
                  <a:lnTo>
                    <a:pt x="1915" y="54"/>
                  </a:lnTo>
                  <a:lnTo>
                    <a:pt x="1925" y="53"/>
                  </a:lnTo>
                  <a:lnTo>
                    <a:pt x="1936" y="52"/>
                  </a:lnTo>
                  <a:lnTo>
                    <a:pt x="1949" y="51"/>
                  </a:lnTo>
                  <a:lnTo>
                    <a:pt x="1977" y="57"/>
                  </a:lnTo>
                  <a:lnTo>
                    <a:pt x="2000" y="64"/>
                  </a:lnTo>
                  <a:lnTo>
                    <a:pt x="2017" y="73"/>
                  </a:lnTo>
                  <a:lnTo>
                    <a:pt x="2028" y="83"/>
                  </a:lnTo>
                  <a:lnTo>
                    <a:pt x="2035" y="97"/>
                  </a:lnTo>
                  <a:lnTo>
                    <a:pt x="2037" y="117"/>
                  </a:lnTo>
                  <a:lnTo>
                    <a:pt x="2035" y="142"/>
                  </a:lnTo>
                  <a:lnTo>
                    <a:pt x="2029" y="173"/>
                  </a:lnTo>
                  <a:lnTo>
                    <a:pt x="2029" y="215"/>
                  </a:lnTo>
                  <a:lnTo>
                    <a:pt x="2029" y="259"/>
                  </a:lnTo>
                  <a:lnTo>
                    <a:pt x="2026" y="303"/>
                  </a:lnTo>
                  <a:lnTo>
                    <a:pt x="2018" y="346"/>
                  </a:lnTo>
                  <a:lnTo>
                    <a:pt x="2016" y="348"/>
                  </a:lnTo>
                  <a:lnTo>
                    <a:pt x="2013" y="349"/>
                  </a:lnTo>
                  <a:lnTo>
                    <a:pt x="2010" y="351"/>
                  </a:lnTo>
                  <a:lnTo>
                    <a:pt x="2008" y="352"/>
                  </a:lnTo>
                  <a:lnTo>
                    <a:pt x="2005" y="365"/>
                  </a:lnTo>
                  <a:lnTo>
                    <a:pt x="2002" y="376"/>
                  </a:lnTo>
                  <a:lnTo>
                    <a:pt x="1999" y="385"/>
                  </a:lnTo>
                  <a:lnTo>
                    <a:pt x="1994" y="393"/>
                  </a:lnTo>
                  <a:lnTo>
                    <a:pt x="1988" y="401"/>
                  </a:lnTo>
                  <a:lnTo>
                    <a:pt x="1982" y="408"/>
                  </a:lnTo>
                  <a:lnTo>
                    <a:pt x="1975" y="417"/>
                  </a:lnTo>
                  <a:lnTo>
                    <a:pt x="1966" y="426"/>
                  </a:lnTo>
                  <a:lnTo>
                    <a:pt x="1965" y="452"/>
                  </a:lnTo>
                  <a:lnTo>
                    <a:pt x="1964" y="477"/>
                  </a:lnTo>
                  <a:lnTo>
                    <a:pt x="1962" y="504"/>
                  </a:lnTo>
                  <a:lnTo>
                    <a:pt x="1964" y="531"/>
                  </a:lnTo>
                  <a:lnTo>
                    <a:pt x="1968" y="532"/>
                  </a:lnTo>
                  <a:lnTo>
                    <a:pt x="1973" y="533"/>
                  </a:lnTo>
                  <a:lnTo>
                    <a:pt x="1977" y="534"/>
                  </a:lnTo>
                  <a:lnTo>
                    <a:pt x="1982" y="535"/>
                  </a:lnTo>
                  <a:lnTo>
                    <a:pt x="1986" y="537"/>
                  </a:lnTo>
                  <a:lnTo>
                    <a:pt x="1991" y="539"/>
                  </a:lnTo>
                  <a:lnTo>
                    <a:pt x="1995" y="542"/>
                  </a:lnTo>
                  <a:lnTo>
                    <a:pt x="2000" y="546"/>
                  </a:lnTo>
                  <a:lnTo>
                    <a:pt x="2008" y="572"/>
                  </a:lnTo>
                  <a:lnTo>
                    <a:pt x="2015" y="599"/>
                  </a:lnTo>
                  <a:lnTo>
                    <a:pt x="2018" y="628"/>
                  </a:lnTo>
                  <a:lnTo>
                    <a:pt x="2018" y="659"/>
                  </a:lnTo>
                  <a:lnTo>
                    <a:pt x="2029" y="667"/>
                  </a:lnTo>
                  <a:lnTo>
                    <a:pt x="2041" y="675"/>
                  </a:lnTo>
                  <a:lnTo>
                    <a:pt x="2052" y="684"/>
                  </a:lnTo>
                  <a:lnTo>
                    <a:pt x="2062" y="692"/>
                  </a:lnTo>
                  <a:lnTo>
                    <a:pt x="2071" y="702"/>
                  </a:lnTo>
                  <a:lnTo>
                    <a:pt x="2081" y="713"/>
                  </a:lnTo>
                  <a:lnTo>
                    <a:pt x="2090" y="724"/>
                  </a:lnTo>
                  <a:lnTo>
                    <a:pt x="2099" y="739"/>
                  </a:lnTo>
                  <a:lnTo>
                    <a:pt x="2120" y="755"/>
                  </a:lnTo>
                  <a:lnTo>
                    <a:pt x="2141" y="767"/>
                  </a:lnTo>
                  <a:lnTo>
                    <a:pt x="2164" y="780"/>
                  </a:lnTo>
                  <a:lnTo>
                    <a:pt x="2185" y="792"/>
                  </a:lnTo>
                  <a:lnTo>
                    <a:pt x="2205" y="806"/>
                  </a:lnTo>
                  <a:lnTo>
                    <a:pt x="2222" y="824"/>
                  </a:lnTo>
                  <a:lnTo>
                    <a:pt x="2235" y="845"/>
                  </a:lnTo>
                  <a:lnTo>
                    <a:pt x="2243" y="874"/>
                  </a:lnTo>
                  <a:lnTo>
                    <a:pt x="2236" y="938"/>
                  </a:lnTo>
                  <a:lnTo>
                    <a:pt x="2227" y="1004"/>
                  </a:lnTo>
                  <a:lnTo>
                    <a:pt x="2217" y="1069"/>
                  </a:lnTo>
                  <a:lnTo>
                    <a:pt x="2206" y="1136"/>
                  </a:lnTo>
                  <a:lnTo>
                    <a:pt x="2193" y="1202"/>
                  </a:lnTo>
                  <a:lnTo>
                    <a:pt x="2179" y="1267"/>
                  </a:lnTo>
                  <a:lnTo>
                    <a:pt x="2162" y="1332"/>
                  </a:lnTo>
                  <a:lnTo>
                    <a:pt x="2143" y="1395"/>
                  </a:lnTo>
                  <a:lnTo>
                    <a:pt x="2136" y="1410"/>
                  </a:lnTo>
                  <a:lnTo>
                    <a:pt x="2128" y="1424"/>
                  </a:lnTo>
                  <a:lnTo>
                    <a:pt x="2120" y="1437"/>
                  </a:lnTo>
                  <a:lnTo>
                    <a:pt x="2114" y="1453"/>
                  </a:lnTo>
                  <a:lnTo>
                    <a:pt x="2115" y="1493"/>
                  </a:lnTo>
                  <a:lnTo>
                    <a:pt x="2116" y="1565"/>
                  </a:lnTo>
                  <a:lnTo>
                    <a:pt x="2116" y="1637"/>
                  </a:lnTo>
                  <a:lnTo>
                    <a:pt x="2116" y="1675"/>
                  </a:lnTo>
                  <a:lnTo>
                    <a:pt x="2114" y="1676"/>
                  </a:lnTo>
                  <a:lnTo>
                    <a:pt x="2112" y="1678"/>
                  </a:lnTo>
                  <a:lnTo>
                    <a:pt x="2110" y="1679"/>
                  </a:lnTo>
                  <a:lnTo>
                    <a:pt x="2107" y="1682"/>
                  </a:lnTo>
                  <a:lnTo>
                    <a:pt x="2067" y="1682"/>
                  </a:lnTo>
                  <a:lnTo>
                    <a:pt x="2026" y="1682"/>
                  </a:lnTo>
                  <a:lnTo>
                    <a:pt x="1986" y="1682"/>
                  </a:lnTo>
                  <a:lnTo>
                    <a:pt x="1946" y="1682"/>
                  </a:lnTo>
                  <a:lnTo>
                    <a:pt x="1905" y="1682"/>
                  </a:lnTo>
                  <a:lnTo>
                    <a:pt x="1864" y="1682"/>
                  </a:lnTo>
                  <a:lnTo>
                    <a:pt x="1823" y="1682"/>
                  </a:lnTo>
                  <a:lnTo>
                    <a:pt x="1784" y="1682"/>
                  </a:lnTo>
                  <a:lnTo>
                    <a:pt x="1743" y="1682"/>
                  </a:lnTo>
                  <a:lnTo>
                    <a:pt x="1702" y="1682"/>
                  </a:lnTo>
                  <a:lnTo>
                    <a:pt x="1662" y="1682"/>
                  </a:lnTo>
                  <a:lnTo>
                    <a:pt x="1622" y="1682"/>
                  </a:lnTo>
                  <a:lnTo>
                    <a:pt x="1581" y="1682"/>
                  </a:lnTo>
                  <a:lnTo>
                    <a:pt x="1541" y="1682"/>
                  </a:lnTo>
                  <a:lnTo>
                    <a:pt x="1501" y="1682"/>
                  </a:lnTo>
                  <a:lnTo>
                    <a:pt x="1460" y="1682"/>
                  </a:lnTo>
                  <a:lnTo>
                    <a:pt x="1460" y="1695"/>
                  </a:lnTo>
                  <a:lnTo>
                    <a:pt x="1459" y="1704"/>
                  </a:lnTo>
                  <a:lnTo>
                    <a:pt x="1455" y="1714"/>
                  </a:lnTo>
                  <a:lnTo>
                    <a:pt x="1447" y="1729"/>
                  </a:lnTo>
                  <a:lnTo>
                    <a:pt x="1429" y="1750"/>
                  </a:lnTo>
                  <a:lnTo>
                    <a:pt x="1410" y="1769"/>
                  </a:lnTo>
                  <a:lnTo>
                    <a:pt x="1393" y="1788"/>
                  </a:lnTo>
                  <a:lnTo>
                    <a:pt x="1375" y="1807"/>
                  </a:lnTo>
                  <a:lnTo>
                    <a:pt x="1358" y="1828"/>
                  </a:lnTo>
                  <a:lnTo>
                    <a:pt x="1340" y="1847"/>
                  </a:lnTo>
                  <a:lnTo>
                    <a:pt x="1323" y="1866"/>
                  </a:lnTo>
                  <a:lnTo>
                    <a:pt x="1306" y="1885"/>
                  </a:lnTo>
                  <a:lnTo>
                    <a:pt x="1289" y="1906"/>
                  </a:lnTo>
                  <a:lnTo>
                    <a:pt x="1272" y="1925"/>
                  </a:lnTo>
                  <a:lnTo>
                    <a:pt x="1257" y="1945"/>
                  </a:lnTo>
                  <a:lnTo>
                    <a:pt x="1241" y="1967"/>
                  </a:lnTo>
                  <a:lnTo>
                    <a:pt x="1226" y="1988"/>
                  </a:lnTo>
                  <a:lnTo>
                    <a:pt x="1210" y="2010"/>
                  </a:lnTo>
                  <a:lnTo>
                    <a:pt x="1196" y="2032"/>
                  </a:lnTo>
                  <a:lnTo>
                    <a:pt x="1182" y="2056"/>
                  </a:lnTo>
                  <a:lnTo>
                    <a:pt x="1166" y="2075"/>
                  </a:lnTo>
                  <a:lnTo>
                    <a:pt x="1155" y="2094"/>
                  </a:lnTo>
                  <a:lnTo>
                    <a:pt x="1145" y="2110"/>
                  </a:lnTo>
                  <a:lnTo>
                    <a:pt x="1136" y="2126"/>
                  </a:lnTo>
                  <a:lnTo>
                    <a:pt x="1125" y="2139"/>
                  </a:lnTo>
                  <a:lnTo>
                    <a:pt x="1112" y="2149"/>
                  </a:lnTo>
                  <a:lnTo>
                    <a:pt x="1095" y="2156"/>
                  </a:lnTo>
                  <a:lnTo>
                    <a:pt x="1071" y="2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4214818" y="2848003"/>
              <a:ext cx="554038" cy="531817"/>
            </a:xfrm>
            <a:custGeom>
              <a:avLst/>
              <a:gdLst>
                <a:gd name="T0" fmla="*/ 196 w 699"/>
                <a:gd name="T1" fmla="*/ 618 h 669"/>
                <a:gd name="T2" fmla="*/ 41 w 699"/>
                <a:gd name="T3" fmla="*/ 548 h 669"/>
                <a:gd name="T4" fmla="*/ 31 w 699"/>
                <a:gd name="T5" fmla="*/ 485 h 669"/>
                <a:gd name="T6" fmla="*/ 131 w 699"/>
                <a:gd name="T7" fmla="*/ 528 h 669"/>
                <a:gd name="T8" fmla="*/ 195 w 699"/>
                <a:gd name="T9" fmla="*/ 543 h 669"/>
                <a:gd name="T10" fmla="*/ 169 w 699"/>
                <a:gd name="T11" fmla="*/ 518 h 669"/>
                <a:gd name="T12" fmla="*/ 216 w 699"/>
                <a:gd name="T13" fmla="*/ 525 h 669"/>
                <a:gd name="T14" fmla="*/ 162 w 699"/>
                <a:gd name="T15" fmla="*/ 472 h 669"/>
                <a:gd name="T16" fmla="*/ 232 w 699"/>
                <a:gd name="T17" fmla="*/ 471 h 669"/>
                <a:gd name="T18" fmla="*/ 234 w 699"/>
                <a:gd name="T19" fmla="*/ 415 h 669"/>
                <a:gd name="T20" fmla="*/ 165 w 699"/>
                <a:gd name="T21" fmla="*/ 394 h 669"/>
                <a:gd name="T22" fmla="*/ 305 w 699"/>
                <a:gd name="T23" fmla="*/ 386 h 669"/>
                <a:gd name="T24" fmla="*/ 224 w 699"/>
                <a:gd name="T25" fmla="*/ 330 h 669"/>
                <a:gd name="T26" fmla="*/ 200 w 699"/>
                <a:gd name="T27" fmla="*/ 313 h 669"/>
                <a:gd name="T28" fmla="*/ 306 w 699"/>
                <a:gd name="T29" fmla="*/ 308 h 669"/>
                <a:gd name="T30" fmla="*/ 302 w 699"/>
                <a:gd name="T31" fmla="*/ 269 h 669"/>
                <a:gd name="T32" fmla="*/ 343 w 699"/>
                <a:gd name="T33" fmla="*/ 282 h 669"/>
                <a:gd name="T34" fmla="*/ 290 w 699"/>
                <a:gd name="T35" fmla="*/ 244 h 669"/>
                <a:gd name="T36" fmla="*/ 269 w 699"/>
                <a:gd name="T37" fmla="*/ 252 h 669"/>
                <a:gd name="T38" fmla="*/ 190 w 699"/>
                <a:gd name="T39" fmla="*/ 160 h 669"/>
                <a:gd name="T40" fmla="*/ 297 w 699"/>
                <a:gd name="T41" fmla="*/ 7 h 669"/>
                <a:gd name="T42" fmla="*/ 503 w 699"/>
                <a:gd name="T43" fmla="*/ 114 h 669"/>
                <a:gd name="T44" fmla="*/ 656 w 699"/>
                <a:gd name="T45" fmla="*/ 193 h 669"/>
                <a:gd name="T46" fmla="*/ 698 w 699"/>
                <a:gd name="T47" fmla="*/ 238 h 669"/>
                <a:gd name="T48" fmla="*/ 628 w 699"/>
                <a:gd name="T49" fmla="*/ 228 h 669"/>
                <a:gd name="T50" fmla="*/ 643 w 699"/>
                <a:gd name="T51" fmla="*/ 257 h 669"/>
                <a:gd name="T52" fmla="*/ 616 w 699"/>
                <a:gd name="T53" fmla="*/ 257 h 669"/>
                <a:gd name="T54" fmla="*/ 629 w 699"/>
                <a:gd name="T55" fmla="*/ 294 h 669"/>
                <a:gd name="T56" fmla="*/ 620 w 699"/>
                <a:gd name="T57" fmla="*/ 296 h 669"/>
                <a:gd name="T58" fmla="*/ 574 w 699"/>
                <a:gd name="T59" fmla="*/ 300 h 669"/>
                <a:gd name="T60" fmla="*/ 599 w 699"/>
                <a:gd name="T61" fmla="*/ 321 h 669"/>
                <a:gd name="T62" fmla="*/ 570 w 699"/>
                <a:gd name="T63" fmla="*/ 339 h 669"/>
                <a:gd name="T64" fmla="*/ 584 w 699"/>
                <a:gd name="T65" fmla="*/ 357 h 669"/>
                <a:gd name="T66" fmla="*/ 453 w 699"/>
                <a:gd name="T67" fmla="*/ 337 h 669"/>
                <a:gd name="T68" fmla="*/ 561 w 699"/>
                <a:gd name="T69" fmla="*/ 386 h 669"/>
                <a:gd name="T70" fmla="*/ 517 w 699"/>
                <a:gd name="T71" fmla="*/ 393 h 669"/>
                <a:gd name="T72" fmla="*/ 518 w 699"/>
                <a:gd name="T73" fmla="*/ 403 h 669"/>
                <a:gd name="T74" fmla="*/ 489 w 699"/>
                <a:gd name="T75" fmla="*/ 416 h 669"/>
                <a:gd name="T76" fmla="*/ 479 w 699"/>
                <a:gd name="T77" fmla="*/ 426 h 669"/>
                <a:gd name="T78" fmla="*/ 486 w 699"/>
                <a:gd name="T79" fmla="*/ 446 h 669"/>
                <a:gd name="T80" fmla="*/ 462 w 699"/>
                <a:gd name="T81" fmla="*/ 450 h 669"/>
                <a:gd name="T82" fmla="*/ 447 w 699"/>
                <a:gd name="T83" fmla="*/ 468 h 669"/>
                <a:gd name="T84" fmla="*/ 379 w 699"/>
                <a:gd name="T85" fmla="*/ 446 h 669"/>
                <a:gd name="T86" fmla="*/ 483 w 699"/>
                <a:gd name="T87" fmla="*/ 493 h 669"/>
                <a:gd name="T88" fmla="*/ 419 w 699"/>
                <a:gd name="T89" fmla="*/ 495 h 669"/>
                <a:gd name="T90" fmla="*/ 411 w 699"/>
                <a:gd name="T91" fmla="*/ 501 h 669"/>
                <a:gd name="T92" fmla="*/ 463 w 699"/>
                <a:gd name="T93" fmla="*/ 529 h 669"/>
                <a:gd name="T94" fmla="*/ 357 w 699"/>
                <a:gd name="T95" fmla="*/ 514 h 669"/>
                <a:gd name="T96" fmla="*/ 441 w 699"/>
                <a:gd name="T97" fmla="*/ 555 h 669"/>
                <a:gd name="T98" fmla="*/ 345 w 699"/>
                <a:gd name="T99" fmla="*/ 542 h 669"/>
                <a:gd name="T100" fmla="*/ 427 w 699"/>
                <a:gd name="T101" fmla="*/ 580 h 669"/>
                <a:gd name="T102" fmla="*/ 306 w 699"/>
                <a:gd name="T103" fmla="*/ 558 h 669"/>
                <a:gd name="T104" fmla="*/ 409 w 699"/>
                <a:gd name="T105" fmla="*/ 604 h 669"/>
                <a:gd name="T106" fmla="*/ 359 w 699"/>
                <a:gd name="T107" fmla="*/ 606 h 669"/>
                <a:gd name="T108" fmla="*/ 353 w 699"/>
                <a:gd name="T109" fmla="*/ 617 h 669"/>
                <a:gd name="T110" fmla="*/ 334 w 699"/>
                <a:gd name="T111" fmla="*/ 632 h 669"/>
                <a:gd name="T112" fmla="*/ 279 w 699"/>
                <a:gd name="T113" fmla="*/ 624 h 669"/>
                <a:gd name="T114" fmla="*/ 372 w 699"/>
                <a:gd name="T115" fmla="*/ 658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99" h="669">
                  <a:moveTo>
                    <a:pt x="352" y="669"/>
                  </a:moveTo>
                  <a:lnTo>
                    <a:pt x="335" y="667"/>
                  </a:lnTo>
                  <a:lnTo>
                    <a:pt x="318" y="664"/>
                  </a:lnTo>
                  <a:lnTo>
                    <a:pt x="301" y="659"/>
                  </a:lnTo>
                  <a:lnTo>
                    <a:pt x="283" y="654"/>
                  </a:lnTo>
                  <a:lnTo>
                    <a:pt x="266" y="648"/>
                  </a:lnTo>
                  <a:lnTo>
                    <a:pt x="248" y="641"/>
                  </a:lnTo>
                  <a:lnTo>
                    <a:pt x="231" y="634"/>
                  </a:lnTo>
                  <a:lnTo>
                    <a:pt x="214" y="626"/>
                  </a:lnTo>
                  <a:lnTo>
                    <a:pt x="196" y="618"/>
                  </a:lnTo>
                  <a:lnTo>
                    <a:pt x="180" y="611"/>
                  </a:lnTo>
                  <a:lnTo>
                    <a:pt x="163" y="601"/>
                  </a:lnTo>
                  <a:lnTo>
                    <a:pt x="146" y="594"/>
                  </a:lnTo>
                  <a:lnTo>
                    <a:pt x="130" y="586"/>
                  </a:lnTo>
                  <a:lnTo>
                    <a:pt x="116" y="578"/>
                  </a:lnTo>
                  <a:lnTo>
                    <a:pt x="101" y="570"/>
                  </a:lnTo>
                  <a:lnTo>
                    <a:pt x="86" y="563"/>
                  </a:lnTo>
                  <a:lnTo>
                    <a:pt x="70" y="557"/>
                  </a:lnTo>
                  <a:lnTo>
                    <a:pt x="55" y="553"/>
                  </a:lnTo>
                  <a:lnTo>
                    <a:pt x="41" y="548"/>
                  </a:lnTo>
                  <a:lnTo>
                    <a:pt x="30" y="545"/>
                  </a:lnTo>
                  <a:lnTo>
                    <a:pt x="20" y="542"/>
                  </a:lnTo>
                  <a:lnTo>
                    <a:pt x="12" y="539"/>
                  </a:lnTo>
                  <a:lnTo>
                    <a:pt x="5" y="537"/>
                  </a:lnTo>
                  <a:lnTo>
                    <a:pt x="0" y="536"/>
                  </a:lnTo>
                  <a:lnTo>
                    <a:pt x="3" y="521"/>
                  </a:lnTo>
                  <a:lnTo>
                    <a:pt x="8" y="509"/>
                  </a:lnTo>
                  <a:lnTo>
                    <a:pt x="15" y="496"/>
                  </a:lnTo>
                  <a:lnTo>
                    <a:pt x="22" y="484"/>
                  </a:lnTo>
                  <a:lnTo>
                    <a:pt x="31" y="485"/>
                  </a:lnTo>
                  <a:lnTo>
                    <a:pt x="40" y="487"/>
                  </a:lnTo>
                  <a:lnTo>
                    <a:pt x="50" y="489"/>
                  </a:lnTo>
                  <a:lnTo>
                    <a:pt x="61" y="494"/>
                  </a:lnTo>
                  <a:lnTo>
                    <a:pt x="73" y="499"/>
                  </a:lnTo>
                  <a:lnTo>
                    <a:pt x="84" y="503"/>
                  </a:lnTo>
                  <a:lnTo>
                    <a:pt x="94" y="508"/>
                  </a:lnTo>
                  <a:lnTo>
                    <a:pt x="105" y="511"/>
                  </a:lnTo>
                  <a:lnTo>
                    <a:pt x="110" y="515"/>
                  </a:lnTo>
                  <a:lnTo>
                    <a:pt x="119" y="521"/>
                  </a:lnTo>
                  <a:lnTo>
                    <a:pt x="131" y="528"/>
                  </a:lnTo>
                  <a:lnTo>
                    <a:pt x="146" y="536"/>
                  </a:lnTo>
                  <a:lnTo>
                    <a:pt x="162" y="543"/>
                  </a:lnTo>
                  <a:lnTo>
                    <a:pt x="177" y="548"/>
                  </a:lnTo>
                  <a:lnTo>
                    <a:pt x="189" y="553"/>
                  </a:lnTo>
                  <a:lnTo>
                    <a:pt x="199" y="554"/>
                  </a:lnTo>
                  <a:lnTo>
                    <a:pt x="200" y="553"/>
                  </a:lnTo>
                  <a:lnTo>
                    <a:pt x="202" y="551"/>
                  </a:lnTo>
                  <a:lnTo>
                    <a:pt x="202" y="549"/>
                  </a:lnTo>
                  <a:lnTo>
                    <a:pt x="203" y="548"/>
                  </a:lnTo>
                  <a:lnTo>
                    <a:pt x="195" y="543"/>
                  </a:lnTo>
                  <a:lnTo>
                    <a:pt x="187" y="538"/>
                  </a:lnTo>
                  <a:lnTo>
                    <a:pt x="178" y="534"/>
                  </a:lnTo>
                  <a:lnTo>
                    <a:pt x="169" y="530"/>
                  </a:lnTo>
                  <a:lnTo>
                    <a:pt x="160" y="528"/>
                  </a:lnTo>
                  <a:lnTo>
                    <a:pt x="153" y="525"/>
                  </a:lnTo>
                  <a:lnTo>
                    <a:pt x="146" y="521"/>
                  </a:lnTo>
                  <a:lnTo>
                    <a:pt x="143" y="518"/>
                  </a:lnTo>
                  <a:lnTo>
                    <a:pt x="151" y="518"/>
                  </a:lnTo>
                  <a:lnTo>
                    <a:pt x="160" y="518"/>
                  </a:lnTo>
                  <a:lnTo>
                    <a:pt x="169" y="518"/>
                  </a:lnTo>
                  <a:lnTo>
                    <a:pt x="178" y="520"/>
                  </a:lnTo>
                  <a:lnTo>
                    <a:pt x="188" y="521"/>
                  </a:lnTo>
                  <a:lnTo>
                    <a:pt x="197" y="523"/>
                  </a:lnTo>
                  <a:lnTo>
                    <a:pt x="207" y="526"/>
                  </a:lnTo>
                  <a:lnTo>
                    <a:pt x="217" y="529"/>
                  </a:lnTo>
                  <a:lnTo>
                    <a:pt x="217" y="528"/>
                  </a:lnTo>
                  <a:lnTo>
                    <a:pt x="219" y="528"/>
                  </a:lnTo>
                  <a:lnTo>
                    <a:pt x="219" y="527"/>
                  </a:lnTo>
                  <a:lnTo>
                    <a:pt x="219" y="527"/>
                  </a:lnTo>
                  <a:lnTo>
                    <a:pt x="216" y="525"/>
                  </a:lnTo>
                  <a:lnTo>
                    <a:pt x="214" y="522"/>
                  </a:lnTo>
                  <a:lnTo>
                    <a:pt x="212" y="522"/>
                  </a:lnTo>
                  <a:lnTo>
                    <a:pt x="208" y="521"/>
                  </a:lnTo>
                  <a:lnTo>
                    <a:pt x="215" y="505"/>
                  </a:lnTo>
                  <a:lnTo>
                    <a:pt x="215" y="494"/>
                  </a:lnTo>
                  <a:lnTo>
                    <a:pt x="210" y="485"/>
                  </a:lnTo>
                  <a:lnTo>
                    <a:pt x="200" y="480"/>
                  </a:lnTo>
                  <a:lnTo>
                    <a:pt x="189" y="477"/>
                  </a:lnTo>
                  <a:lnTo>
                    <a:pt x="176" y="475"/>
                  </a:lnTo>
                  <a:lnTo>
                    <a:pt x="162" y="472"/>
                  </a:lnTo>
                  <a:lnTo>
                    <a:pt x="148" y="469"/>
                  </a:lnTo>
                  <a:lnTo>
                    <a:pt x="147" y="468"/>
                  </a:lnTo>
                  <a:lnTo>
                    <a:pt x="147" y="466"/>
                  </a:lnTo>
                  <a:lnTo>
                    <a:pt x="147" y="465"/>
                  </a:lnTo>
                  <a:lnTo>
                    <a:pt x="146" y="463"/>
                  </a:lnTo>
                  <a:lnTo>
                    <a:pt x="163" y="465"/>
                  </a:lnTo>
                  <a:lnTo>
                    <a:pt x="179" y="466"/>
                  </a:lnTo>
                  <a:lnTo>
                    <a:pt x="197" y="468"/>
                  </a:lnTo>
                  <a:lnTo>
                    <a:pt x="214" y="470"/>
                  </a:lnTo>
                  <a:lnTo>
                    <a:pt x="232" y="471"/>
                  </a:lnTo>
                  <a:lnTo>
                    <a:pt x="250" y="470"/>
                  </a:lnTo>
                  <a:lnTo>
                    <a:pt x="268" y="468"/>
                  </a:lnTo>
                  <a:lnTo>
                    <a:pt x="285" y="463"/>
                  </a:lnTo>
                  <a:lnTo>
                    <a:pt x="294" y="450"/>
                  </a:lnTo>
                  <a:lnTo>
                    <a:pt x="297" y="440"/>
                  </a:lnTo>
                  <a:lnTo>
                    <a:pt x="292" y="431"/>
                  </a:lnTo>
                  <a:lnTo>
                    <a:pt x="283" y="420"/>
                  </a:lnTo>
                  <a:lnTo>
                    <a:pt x="267" y="418"/>
                  </a:lnTo>
                  <a:lnTo>
                    <a:pt x="250" y="417"/>
                  </a:lnTo>
                  <a:lnTo>
                    <a:pt x="234" y="415"/>
                  </a:lnTo>
                  <a:lnTo>
                    <a:pt x="220" y="413"/>
                  </a:lnTo>
                  <a:lnTo>
                    <a:pt x="205" y="410"/>
                  </a:lnTo>
                  <a:lnTo>
                    <a:pt x="190" y="407"/>
                  </a:lnTo>
                  <a:lnTo>
                    <a:pt x="176" y="405"/>
                  </a:lnTo>
                  <a:lnTo>
                    <a:pt x="162" y="402"/>
                  </a:lnTo>
                  <a:lnTo>
                    <a:pt x="162" y="400"/>
                  </a:lnTo>
                  <a:lnTo>
                    <a:pt x="162" y="398"/>
                  </a:lnTo>
                  <a:lnTo>
                    <a:pt x="162" y="397"/>
                  </a:lnTo>
                  <a:lnTo>
                    <a:pt x="162" y="394"/>
                  </a:lnTo>
                  <a:lnTo>
                    <a:pt x="165" y="394"/>
                  </a:lnTo>
                  <a:lnTo>
                    <a:pt x="172" y="394"/>
                  </a:lnTo>
                  <a:lnTo>
                    <a:pt x="182" y="396"/>
                  </a:lnTo>
                  <a:lnTo>
                    <a:pt x="195" y="396"/>
                  </a:lnTo>
                  <a:lnTo>
                    <a:pt x="210" y="396"/>
                  </a:lnTo>
                  <a:lnTo>
                    <a:pt x="225" y="396"/>
                  </a:lnTo>
                  <a:lnTo>
                    <a:pt x="242" y="396"/>
                  </a:lnTo>
                  <a:lnTo>
                    <a:pt x="259" y="394"/>
                  </a:lnTo>
                  <a:lnTo>
                    <a:pt x="275" y="393"/>
                  </a:lnTo>
                  <a:lnTo>
                    <a:pt x="291" y="390"/>
                  </a:lnTo>
                  <a:lnTo>
                    <a:pt x="305" y="386"/>
                  </a:lnTo>
                  <a:lnTo>
                    <a:pt x="317" y="382"/>
                  </a:lnTo>
                  <a:lnTo>
                    <a:pt x="325" y="376"/>
                  </a:lnTo>
                  <a:lnTo>
                    <a:pt x="331" y="370"/>
                  </a:lnTo>
                  <a:lnTo>
                    <a:pt x="333" y="362"/>
                  </a:lnTo>
                  <a:lnTo>
                    <a:pt x="329" y="351"/>
                  </a:lnTo>
                  <a:lnTo>
                    <a:pt x="311" y="341"/>
                  </a:lnTo>
                  <a:lnTo>
                    <a:pt x="292" y="336"/>
                  </a:lnTo>
                  <a:lnTo>
                    <a:pt x="269" y="332"/>
                  </a:lnTo>
                  <a:lnTo>
                    <a:pt x="247" y="331"/>
                  </a:lnTo>
                  <a:lnTo>
                    <a:pt x="224" y="330"/>
                  </a:lnTo>
                  <a:lnTo>
                    <a:pt x="203" y="329"/>
                  </a:lnTo>
                  <a:lnTo>
                    <a:pt x="181" y="327"/>
                  </a:lnTo>
                  <a:lnTo>
                    <a:pt x="163" y="321"/>
                  </a:lnTo>
                  <a:lnTo>
                    <a:pt x="163" y="320"/>
                  </a:lnTo>
                  <a:lnTo>
                    <a:pt x="163" y="317"/>
                  </a:lnTo>
                  <a:lnTo>
                    <a:pt x="162" y="316"/>
                  </a:lnTo>
                  <a:lnTo>
                    <a:pt x="162" y="315"/>
                  </a:lnTo>
                  <a:lnTo>
                    <a:pt x="174" y="314"/>
                  </a:lnTo>
                  <a:lnTo>
                    <a:pt x="188" y="313"/>
                  </a:lnTo>
                  <a:lnTo>
                    <a:pt x="200" y="313"/>
                  </a:lnTo>
                  <a:lnTo>
                    <a:pt x="214" y="312"/>
                  </a:lnTo>
                  <a:lnTo>
                    <a:pt x="227" y="311"/>
                  </a:lnTo>
                  <a:lnTo>
                    <a:pt x="239" y="310"/>
                  </a:lnTo>
                  <a:lnTo>
                    <a:pt x="253" y="310"/>
                  </a:lnTo>
                  <a:lnTo>
                    <a:pt x="265" y="308"/>
                  </a:lnTo>
                  <a:lnTo>
                    <a:pt x="279" y="305"/>
                  </a:lnTo>
                  <a:lnTo>
                    <a:pt x="288" y="303"/>
                  </a:lnTo>
                  <a:lnTo>
                    <a:pt x="294" y="304"/>
                  </a:lnTo>
                  <a:lnTo>
                    <a:pt x="300" y="305"/>
                  </a:lnTo>
                  <a:lnTo>
                    <a:pt x="306" y="308"/>
                  </a:lnTo>
                  <a:lnTo>
                    <a:pt x="312" y="312"/>
                  </a:lnTo>
                  <a:lnTo>
                    <a:pt x="323" y="314"/>
                  </a:lnTo>
                  <a:lnTo>
                    <a:pt x="336" y="317"/>
                  </a:lnTo>
                  <a:lnTo>
                    <a:pt x="329" y="307"/>
                  </a:lnTo>
                  <a:lnTo>
                    <a:pt x="323" y="300"/>
                  </a:lnTo>
                  <a:lnTo>
                    <a:pt x="314" y="298"/>
                  </a:lnTo>
                  <a:lnTo>
                    <a:pt x="305" y="295"/>
                  </a:lnTo>
                  <a:lnTo>
                    <a:pt x="303" y="281"/>
                  </a:lnTo>
                  <a:lnTo>
                    <a:pt x="303" y="274"/>
                  </a:lnTo>
                  <a:lnTo>
                    <a:pt x="302" y="269"/>
                  </a:lnTo>
                  <a:lnTo>
                    <a:pt x="301" y="264"/>
                  </a:lnTo>
                  <a:lnTo>
                    <a:pt x="302" y="263"/>
                  </a:lnTo>
                  <a:lnTo>
                    <a:pt x="303" y="262"/>
                  </a:lnTo>
                  <a:lnTo>
                    <a:pt x="305" y="262"/>
                  </a:lnTo>
                  <a:lnTo>
                    <a:pt x="306" y="261"/>
                  </a:lnTo>
                  <a:lnTo>
                    <a:pt x="309" y="263"/>
                  </a:lnTo>
                  <a:lnTo>
                    <a:pt x="316" y="267"/>
                  </a:lnTo>
                  <a:lnTo>
                    <a:pt x="324" y="272"/>
                  </a:lnTo>
                  <a:lnTo>
                    <a:pt x="333" y="278"/>
                  </a:lnTo>
                  <a:lnTo>
                    <a:pt x="343" y="282"/>
                  </a:lnTo>
                  <a:lnTo>
                    <a:pt x="352" y="286"/>
                  </a:lnTo>
                  <a:lnTo>
                    <a:pt x="359" y="287"/>
                  </a:lnTo>
                  <a:lnTo>
                    <a:pt x="363" y="285"/>
                  </a:lnTo>
                  <a:lnTo>
                    <a:pt x="355" y="277"/>
                  </a:lnTo>
                  <a:lnTo>
                    <a:pt x="345" y="269"/>
                  </a:lnTo>
                  <a:lnTo>
                    <a:pt x="335" y="262"/>
                  </a:lnTo>
                  <a:lnTo>
                    <a:pt x="323" y="256"/>
                  </a:lnTo>
                  <a:lnTo>
                    <a:pt x="311" y="252"/>
                  </a:lnTo>
                  <a:lnTo>
                    <a:pt x="300" y="247"/>
                  </a:lnTo>
                  <a:lnTo>
                    <a:pt x="290" y="244"/>
                  </a:lnTo>
                  <a:lnTo>
                    <a:pt x="281" y="241"/>
                  </a:lnTo>
                  <a:lnTo>
                    <a:pt x="282" y="244"/>
                  </a:lnTo>
                  <a:lnTo>
                    <a:pt x="283" y="246"/>
                  </a:lnTo>
                  <a:lnTo>
                    <a:pt x="285" y="250"/>
                  </a:lnTo>
                  <a:lnTo>
                    <a:pt x="290" y="253"/>
                  </a:lnTo>
                  <a:lnTo>
                    <a:pt x="289" y="254"/>
                  </a:lnTo>
                  <a:lnTo>
                    <a:pt x="289" y="254"/>
                  </a:lnTo>
                  <a:lnTo>
                    <a:pt x="288" y="255"/>
                  </a:lnTo>
                  <a:lnTo>
                    <a:pt x="286" y="256"/>
                  </a:lnTo>
                  <a:lnTo>
                    <a:pt x="269" y="252"/>
                  </a:lnTo>
                  <a:lnTo>
                    <a:pt x="253" y="248"/>
                  </a:lnTo>
                  <a:lnTo>
                    <a:pt x="236" y="247"/>
                  </a:lnTo>
                  <a:lnTo>
                    <a:pt x="219" y="246"/>
                  </a:lnTo>
                  <a:lnTo>
                    <a:pt x="202" y="246"/>
                  </a:lnTo>
                  <a:lnTo>
                    <a:pt x="185" y="245"/>
                  </a:lnTo>
                  <a:lnTo>
                    <a:pt x="169" y="245"/>
                  </a:lnTo>
                  <a:lnTo>
                    <a:pt x="154" y="243"/>
                  </a:lnTo>
                  <a:lnTo>
                    <a:pt x="159" y="225"/>
                  </a:lnTo>
                  <a:lnTo>
                    <a:pt x="171" y="196"/>
                  </a:lnTo>
                  <a:lnTo>
                    <a:pt x="190" y="160"/>
                  </a:lnTo>
                  <a:lnTo>
                    <a:pt x="212" y="122"/>
                  </a:lnTo>
                  <a:lnTo>
                    <a:pt x="233" y="83"/>
                  </a:lnTo>
                  <a:lnTo>
                    <a:pt x="255" y="48"/>
                  </a:lnTo>
                  <a:lnTo>
                    <a:pt x="272" y="20"/>
                  </a:lnTo>
                  <a:lnTo>
                    <a:pt x="283" y="1"/>
                  </a:lnTo>
                  <a:lnTo>
                    <a:pt x="284" y="1"/>
                  </a:lnTo>
                  <a:lnTo>
                    <a:pt x="286" y="0"/>
                  </a:lnTo>
                  <a:lnTo>
                    <a:pt x="288" y="0"/>
                  </a:lnTo>
                  <a:lnTo>
                    <a:pt x="289" y="0"/>
                  </a:lnTo>
                  <a:lnTo>
                    <a:pt x="297" y="7"/>
                  </a:lnTo>
                  <a:lnTo>
                    <a:pt x="311" y="15"/>
                  </a:lnTo>
                  <a:lnTo>
                    <a:pt x="329" y="26"/>
                  </a:lnTo>
                  <a:lnTo>
                    <a:pt x="351" y="36"/>
                  </a:lnTo>
                  <a:lnTo>
                    <a:pt x="372" y="47"/>
                  </a:lnTo>
                  <a:lnTo>
                    <a:pt x="394" y="56"/>
                  </a:lnTo>
                  <a:lnTo>
                    <a:pt x="411" y="64"/>
                  </a:lnTo>
                  <a:lnTo>
                    <a:pt x="423" y="70"/>
                  </a:lnTo>
                  <a:lnTo>
                    <a:pt x="457" y="89"/>
                  </a:lnTo>
                  <a:lnTo>
                    <a:pt x="483" y="104"/>
                  </a:lnTo>
                  <a:lnTo>
                    <a:pt x="503" y="114"/>
                  </a:lnTo>
                  <a:lnTo>
                    <a:pt x="515" y="121"/>
                  </a:lnTo>
                  <a:lnTo>
                    <a:pt x="523" y="125"/>
                  </a:lnTo>
                  <a:lnTo>
                    <a:pt x="527" y="129"/>
                  </a:lnTo>
                  <a:lnTo>
                    <a:pt x="530" y="131"/>
                  </a:lnTo>
                  <a:lnTo>
                    <a:pt x="531" y="132"/>
                  </a:lnTo>
                  <a:lnTo>
                    <a:pt x="574" y="152"/>
                  </a:lnTo>
                  <a:lnTo>
                    <a:pt x="605" y="168"/>
                  </a:lnTo>
                  <a:lnTo>
                    <a:pt x="629" y="179"/>
                  </a:lnTo>
                  <a:lnTo>
                    <a:pt x="645" y="187"/>
                  </a:lnTo>
                  <a:lnTo>
                    <a:pt x="656" y="193"/>
                  </a:lnTo>
                  <a:lnTo>
                    <a:pt x="663" y="196"/>
                  </a:lnTo>
                  <a:lnTo>
                    <a:pt x="669" y="200"/>
                  </a:lnTo>
                  <a:lnTo>
                    <a:pt x="673" y="202"/>
                  </a:lnTo>
                  <a:lnTo>
                    <a:pt x="678" y="209"/>
                  </a:lnTo>
                  <a:lnTo>
                    <a:pt x="682" y="214"/>
                  </a:lnTo>
                  <a:lnTo>
                    <a:pt x="689" y="220"/>
                  </a:lnTo>
                  <a:lnTo>
                    <a:pt x="699" y="225"/>
                  </a:lnTo>
                  <a:lnTo>
                    <a:pt x="699" y="229"/>
                  </a:lnTo>
                  <a:lnTo>
                    <a:pt x="699" y="234"/>
                  </a:lnTo>
                  <a:lnTo>
                    <a:pt x="698" y="238"/>
                  </a:lnTo>
                  <a:lnTo>
                    <a:pt x="695" y="244"/>
                  </a:lnTo>
                  <a:lnTo>
                    <a:pt x="684" y="243"/>
                  </a:lnTo>
                  <a:lnTo>
                    <a:pt x="672" y="239"/>
                  </a:lnTo>
                  <a:lnTo>
                    <a:pt x="660" y="235"/>
                  </a:lnTo>
                  <a:lnTo>
                    <a:pt x="648" y="230"/>
                  </a:lnTo>
                  <a:lnTo>
                    <a:pt x="637" y="226"/>
                  </a:lnTo>
                  <a:lnTo>
                    <a:pt x="627" y="221"/>
                  </a:lnTo>
                  <a:lnTo>
                    <a:pt x="618" y="219"/>
                  </a:lnTo>
                  <a:lnTo>
                    <a:pt x="611" y="219"/>
                  </a:lnTo>
                  <a:lnTo>
                    <a:pt x="628" y="228"/>
                  </a:lnTo>
                  <a:lnTo>
                    <a:pt x="641" y="236"/>
                  </a:lnTo>
                  <a:lnTo>
                    <a:pt x="650" y="241"/>
                  </a:lnTo>
                  <a:lnTo>
                    <a:pt x="657" y="245"/>
                  </a:lnTo>
                  <a:lnTo>
                    <a:pt x="663" y="247"/>
                  </a:lnTo>
                  <a:lnTo>
                    <a:pt x="669" y="251"/>
                  </a:lnTo>
                  <a:lnTo>
                    <a:pt x="674" y="253"/>
                  </a:lnTo>
                  <a:lnTo>
                    <a:pt x="681" y="255"/>
                  </a:lnTo>
                  <a:lnTo>
                    <a:pt x="677" y="263"/>
                  </a:lnTo>
                  <a:lnTo>
                    <a:pt x="663" y="263"/>
                  </a:lnTo>
                  <a:lnTo>
                    <a:pt x="643" y="257"/>
                  </a:lnTo>
                  <a:lnTo>
                    <a:pt x="619" y="248"/>
                  </a:lnTo>
                  <a:lnTo>
                    <a:pt x="594" y="237"/>
                  </a:lnTo>
                  <a:lnTo>
                    <a:pt x="573" y="227"/>
                  </a:lnTo>
                  <a:lnTo>
                    <a:pt x="556" y="219"/>
                  </a:lnTo>
                  <a:lnTo>
                    <a:pt x="548" y="217"/>
                  </a:lnTo>
                  <a:lnTo>
                    <a:pt x="560" y="225"/>
                  </a:lnTo>
                  <a:lnTo>
                    <a:pt x="574" y="233"/>
                  </a:lnTo>
                  <a:lnTo>
                    <a:pt x="587" y="242"/>
                  </a:lnTo>
                  <a:lnTo>
                    <a:pt x="601" y="250"/>
                  </a:lnTo>
                  <a:lnTo>
                    <a:pt x="616" y="257"/>
                  </a:lnTo>
                  <a:lnTo>
                    <a:pt x="629" y="265"/>
                  </a:lnTo>
                  <a:lnTo>
                    <a:pt x="645" y="272"/>
                  </a:lnTo>
                  <a:lnTo>
                    <a:pt x="660" y="277"/>
                  </a:lnTo>
                  <a:lnTo>
                    <a:pt x="660" y="279"/>
                  </a:lnTo>
                  <a:lnTo>
                    <a:pt x="661" y="280"/>
                  </a:lnTo>
                  <a:lnTo>
                    <a:pt x="661" y="282"/>
                  </a:lnTo>
                  <a:lnTo>
                    <a:pt x="662" y="285"/>
                  </a:lnTo>
                  <a:lnTo>
                    <a:pt x="652" y="293"/>
                  </a:lnTo>
                  <a:lnTo>
                    <a:pt x="641" y="296"/>
                  </a:lnTo>
                  <a:lnTo>
                    <a:pt x="629" y="294"/>
                  </a:lnTo>
                  <a:lnTo>
                    <a:pt x="617" y="289"/>
                  </a:lnTo>
                  <a:lnTo>
                    <a:pt x="605" y="285"/>
                  </a:lnTo>
                  <a:lnTo>
                    <a:pt x="594" y="279"/>
                  </a:lnTo>
                  <a:lnTo>
                    <a:pt x="584" y="276"/>
                  </a:lnTo>
                  <a:lnTo>
                    <a:pt x="575" y="277"/>
                  </a:lnTo>
                  <a:lnTo>
                    <a:pt x="581" y="280"/>
                  </a:lnTo>
                  <a:lnTo>
                    <a:pt x="588" y="285"/>
                  </a:lnTo>
                  <a:lnTo>
                    <a:pt x="599" y="288"/>
                  </a:lnTo>
                  <a:lnTo>
                    <a:pt x="610" y="291"/>
                  </a:lnTo>
                  <a:lnTo>
                    <a:pt x="620" y="296"/>
                  </a:lnTo>
                  <a:lnTo>
                    <a:pt x="630" y="299"/>
                  </a:lnTo>
                  <a:lnTo>
                    <a:pt x="637" y="304"/>
                  </a:lnTo>
                  <a:lnTo>
                    <a:pt x="642" y="307"/>
                  </a:lnTo>
                  <a:lnTo>
                    <a:pt x="641" y="310"/>
                  </a:lnTo>
                  <a:lnTo>
                    <a:pt x="638" y="312"/>
                  </a:lnTo>
                  <a:lnTo>
                    <a:pt x="637" y="314"/>
                  </a:lnTo>
                  <a:lnTo>
                    <a:pt x="635" y="316"/>
                  </a:lnTo>
                  <a:lnTo>
                    <a:pt x="616" y="313"/>
                  </a:lnTo>
                  <a:lnTo>
                    <a:pt x="595" y="307"/>
                  </a:lnTo>
                  <a:lnTo>
                    <a:pt x="574" y="300"/>
                  </a:lnTo>
                  <a:lnTo>
                    <a:pt x="555" y="291"/>
                  </a:lnTo>
                  <a:lnTo>
                    <a:pt x="534" y="285"/>
                  </a:lnTo>
                  <a:lnTo>
                    <a:pt x="517" y="278"/>
                  </a:lnTo>
                  <a:lnTo>
                    <a:pt x="503" y="274"/>
                  </a:lnTo>
                  <a:lnTo>
                    <a:pt x="490" y="274"/>
                  </a:lnTo>
                  <a:lnTo>
                    <a:pt x="521" y="287"/>
                  </a:lnTo>
                  <a:lnTo>
                    <a:pt x="546" y="298"/>
                  </a:lnTo>
                  <a:lnTo>
                    <a:pt x="567" y="307"/>
                  </a:lnTo>
                  <a:lnTo>
                    <a:pt x="585" y="314"/>
                  </a:lnTo>
                  <a:lnTo>
                    <a:pt x="599" y="321"/>
                  </a:lnTo>
                  <a:lnTo>
                    <a:pt x="608" y="325"/>
                  </a:lnTo>
                  <a:lnTo>
                    <a:pt x="615" y="329"/>
                  </a:lnTo>
                  <a:lnTo>
                    <a:pt x="618" y="332"/>
                  </a:lnTo>
                  <a:lnTo>
                    <a:pt x="615" y="336"/>
                  </a:lnTo>
                  <a:lnTo>
                    <a:pt x="611" y="339"/>
                  </a:lnTo>
                  <a:lnTo>
                    <a:pt x="608" y="342"/>
                  </a:lnTo>
                  <a:lnTo>
                    <a:pt x="605" y="346"/>
                  </a:lnTo>
                  <a:lnTo>
                    <a:pt x="594" y="345"/>
                  </a:lnTo>
                  <a:lnTo>
                    <a:pt x="582" y="342"/>
                  </a:lnTo>
                  <a:lnTo>
                    <a:pt x="570" y="339"/>
                  </a:lnTo>
                  <a:lnTo>
                    <a:pt x="559" y="337"/>
                  </a:lnTo>
                  <a:lnTo>
                    <a:pt x="548" y="333"/>
                  </a:lnTo>
                  <a:lnTo>
                    <a:pt x="538" y="331"/>
                  </a:lnTo>
                  <a:lnTo>
                    <a:pt x="527" y="331"/>
                  </a:lnTo>
                  <a:lnTo>
                    <a:pt x="517" y="331"/>
                  </a:lnTo>
                  <a:lnTo>
                    <a:pt x="540" y="340"/>
                  </a:lnTo>
                  <a:lnTo>
                    <a:pt x="557" y="346"/>
                  </a:lnTo>
                  <a:lnTo>
                    <a:pt x="569" y="351"/>
                  </a:lnTo>
                  <a:lnTo>
                    <a:pt x="578" y="354"/>
                  </a:lnTo>
                  <a:lnTo>
                    <a:pt x="584" y="357"/>
                  </a:lnTo>
                  <a:lnTo>
                    <a:pt x="586" y="358"/>
                  </a:lnTo>
                  <a:lnTo>
                    <a:pt x="588" y="359"/>
                  </a:lnTo>
                  <a:lnTo>
                    <a:pt x="590" y="360"/>
                  </a:lnTo>
                  <a:lnTo>
                    <a:pt x="578" y="370"/>
                  </a:lnTo>
                  <a:lnTo>
                    <a:pt x="562" y="372"/>
                  </a:lnTo>
                  <a:lnTo>
                    <a:pt x="541" y="368"/>
                  </a:lnTo>
                  <a:lnTo>
                    <a:pt x="518" y="362"/>
                  </a:lnTo>
                  <a:lnTo>
                    <a:pt x="495" y="354"/>
                  </a:lnTo>
                  <a:lnTo>
                    <a:pt x="472" y="345"/>
                  </a:lnTo>
                  <a:lnTo>
                    <a:pt x="453" y="337"/>
                  </a:lnTo>
                  <a:lnTo>
                    <a:pt x="437" y="332"/>
                  </a:lnTo>
                  <a:lnTo>
                    <a:pt x="444" y="338"/>
                  </a:lnTo>
                  <a:lnTo>
                    <a:pt x="456" y="346"/>
                  </a:lnTo>
                  <a:lnTo>
                    <a:pt x="472" y="353"/>
                  </a:lnTo>
                  <a:lnTo>
                    <a:pt x="490" y="360"/>
                  </a:lnTo>
                  <a:lnTo>
                    <a:pt x="509" y="368"/>
                  </a:lnTo>
                  <a:lnTo>
                    <a:pt x="529" y="375"/>
                  </a:lnTo>
                  <a:lnTo>
                    <a:pt x="547" y="381"/>
                  </a:lnTo>
                  <a:lnTo>
                    <a:pt x="561" y="385"/>
                  </a:lnTo>
                  <a:lnTo>
                    <a:pt x="561" y="386"/>
                  </a:lnTo>
                  <a:lnTo>
                    <a:pt x="561" y="389"/>
                  </a:lnTo>
                  <a:lnTo>
                    <a:pt x="561" y="390"/>
                  </a:lnTo>
                  <a:lnTo>
                    <a:pt x="562" y="392"/>
                  </a:lnTo>
                  <a:lnTo>
                    <a:pt x="560" y="394"/>
                  </a:lnTo>
                  <a:lnTo>
                    <a:pt x="559" y="397"/>
                  </a:lnTo>
                  <a:lnTo>
                    <a:pt x="557" y="399"/>
                  </a:lnTo>
                  <a:lnTo>
                    <a:pt x="555" y="401"/>
                  </a:lnTo>
                  <a:lnTo>
                    <a:pt x="542" y="400"/>
                  </a:lnTo>
                  <a:lnTo>
                    <a:pt x="530" y="397"/>
                  </a:lnTo>
                  <a:lnTo>
                    <a:pt x="517" y="393"/>
                  </a:lnTo>
                  <a:lnTo>
                    <a:pt x="505" y="389"/>
                  </a:lnTo>
                  <a:lnTo>
                    <a:pt x="492" y="385"/>
                  </a:lnTo>
                  <a:lnTo>
                    <a:pt x="482" y="383"/>
                  </a:lnTo>
                  <a:lnTo>
                    <a:pt x="473" y="381"/>
                  </a:lnTo>
                  <a:lnTo>
                    <a:pt x="465" y="382"/>
                  </a:lnTo>
                  <a:lnTo>
                    <a:pt x="470" y="386"/>
                  </a:lnTo>
                  <a:lnTo>
                    <a:pt x="480" y="391"/>
                  </a:lnTo>
                  <a:lnTo>
                    <a:pt x="491" y="396"/>
                  </a:lnTo>
                  <a:lnTo>
                    <a:pt x="505" y="399"/>
                  </a:lnTo>
                  <a:lnTo>
                    <a:pt x="518" y="403"/>
                  </a:lnTo>
                  <a:lnTo>
                    <a:pt x="530" y="407"/>
                  </a:lnTo>
                  <a:lnTo>
                    <a:pt x="539" y="411"/>
                  </a:lnTo>
                  <a:lnTo>
                    <a:pt x="543" y="415"/>
                  </a:lnTo>
                  <a:lnTo>
                    <a:pt x="542" y="417"/>
                  </a:lnTo>
                  <a:lnTo>
                    <a:pt x="540" y="419"/>
                  </a:lnTo>
                  <a:lnTo>
                    <a:pt x="539" y="422"/>
                  </a:lnTo>
                  <a:lnTo>
                    <a:pt x="538" y="424"/>
                  </a:lnTo>
                  <a:lnTo>
                    <a:pt x="521" y="423"/>
                  </a:lnTo>
                  <a:lnTo>
                    <a:pt x="505" y="419"/>
                  </a:lnTo>
                  <a:lnTo>
                    <a:pt x="489" y="416"/>
                  </a:lnTo>
                  <a:lnTo>
                    <a:pt x="473" y="411"/>
                  </a:lnTo>
                  <a:lnTo>
                    <a:pt x="457" y="408"/>
                  </a:lnTo>
                  <a:lnTo>
                    <a:pt x="443" y="403"/>
                  </a:lnTo>
                  <a:lnTo>
                    <a:pt x="428" y="400"/>
                  </a:lnTo>
                  <a:lnTo>
                    <a:pt x="414" y="398"/>
                  </a:lnTo>
                  <a:lnTo>
                    <a:pt x="421" y="403"/>
                  </a:lnTo>
                  <a:lnTo>
                    <a:pt x="432" y="409"/>
                  </a:lnTo>
                  <a:lnTo>
                    <a:pt x="446" y="415"/>
                  </a:lnTo>
                  <a:lnTo>
                    <a:pt x="462" y="420"/>
                  </a:lnTo>
                  <a:lnTo>
                    <a:pt x="479" y="426"/>
                  </a:lnTo>
                  <a:lnTo>
                    <a:pt x="495" y="431"/>
                  </a:lnTo>
                  <a:lnTo>
                    <a:pt x="510" y="434"/>
                  </a:lnTo>
                  <a:lnTo>
                    <a:pt x="524" y="436"/>
                  </a:lnTo>
                  <a:lnTo>
                    <a:pt x="523" y="442"/>
                  </a:lnTo>
                  <a:lnTo>
                    <a:pt x="519" y="445"/>
                  </a:lnTo>
                  <a:lnTo>
                    <a:pt x="516" y="450"/>
                  </a:lnTo>
                  <a:lnTo>
                    <a:pt x="512" y="454"/>
                  </a:lnTo>
                  <a:lnTo>
                    <a:pt x="504" y="452"/>
                  </a:lnTo>
                  <a:lnTo>
                    <a:pt x="495" y="450"/>
                  </a:lnTo>
                  <a:lnTo>
                    <a:pt x="486" y="446"/>
                  </a:lnTo>
                  <a:lnTo>
                    <a:pt x="478" y="444"/>
                  </a:lnTo>
                  <a:lnTo>
                    <a:pt x="469" y="442"/>
                  </a:lnTo>
                  <a:lnTo>
                    <a:pt x="461" y="441"/>
                  </a:lnTo>
                  <a:lnTo>
                    <a:pt x="454" y="440"/>
                  </a:lnTo>
                  <a:lnTo>
                    <a:pt x="447" y="441"/>
                  </a:lnTo>
                  <a:lnTo>
                    <a:pt x="448" y="442"/>
                  </a:lnTo>
                  <a:lnTo>
                    <a:pt x="449" y="443"/>
                  </a:lnTo>
                  <a:lnTo>
                    <a:pt x="452" y="444"/>
                  </a:lnTo>
                  <a:lnTo>
                    <a:pt x="456" y="446"/>
                  </a:lnTo>
                  <a:lnTo>
                    <a:pt x="462" y="450"/>
                  </a:lnTo>
                  <a:lnTo>
                    <a:pt x="472" y="453"/>
                  </a:lnTo>
                  <a:lnTo>
                    <a:pt x="484" y="459"/>
                  </a:lnTo>
                  <a:lnTo>
                    <a:pt x="503" y="467"/>
                  </a:lnTo>
                  <a:lnTo>
                    <a:pt x="503" y="470"/>
                  </a:lnTo>
                  <a:lnTo>
                    <a:pt x="503" y="472"/>
                  </a:lnTo>
                  <a:lnTo>
                    <a:pt x="500" y="475"/>
                  </a:lnTo>
                  <a:lnTo>
                    <a:pt x="498" y="478"/>
                  </a:lnTo>
                  <a:lnTo>
                    <a:pt x="482" y="477"/>
                  </a:lnTo>
                  <a:lnTo>
                    <a:pt x="464" y="474"/>
                  </a:lnTo>
                  <a:lnTo>
                    <a:pt x="447" y="468"/>
                  </a:lnTo>
                  <a:lnTo>
                    <a:pt x="429" y="461"/>
                  </a:lnTo>
                  <a:lnTo>
                    <a:pt x="412" y="454"/>
                  </a:lnTo>
                  <a:lnTo>
                    <a:pt x="395" y="448"/>
                  </a:lnTo>
                  <a:lnTo>
                    <a:pt x="379" y="441"/>
                  </a:lnTo>
                  <a:lnTo>
                    <a:pt x="366" y="435"/>
                  </a:lnTo>
                  <a:lnTo>
                    <a:pt x="366" y="436"/>
                  </a:lnTo>
                  <a:lnTo>
                    <a:pt x="367" y="437"/>
                  </a:lnTo>
                  <a:lnTo>
                    <a:pt x="367" y="440"/>
                  </a:lnTo>
                  <a:lnTo>
                    <a:pt x="367" y="441"/>
                  </a:lnTo>
                  <a:lnTo>
                    <a:pt x="379" y="446"/>
                  </a:lnTo>
                  <a:lnTo>
                    <a:pt x="392" y="452"/>
                  </a:lnTo>
                  <a:lnTo>
                    <a:pt x="404" y="458"/>
                  </a:lnTo>
                  <a:lnTo>
                    <a:pt x="418" y="463"/>
                  </a:lnTo>
                  <a:lnTo>
                    <a:pt x="430" y="470"/>
                  </a:lnTo>
                  <a:lnTo>
                    <a:pt x="443" y="476"/>
                  </a:lnTo>
                  <a:lnTo>
                    <a:pt x="455" y="482"/>
                  </a:lnTo>
                  <a:lnTo>
                    <a:pt x="467" y="487"/>
                  </a:lnTo>
                  <a:lnTo>
                    <a:pt x="477" y="489"/>
                  </a:lnTo>
                  <a:lnTo>
                    <a:pt x="481" y="492"/>
                  </a:lnTo>
                  <a:lnTo>
                    <a:pt x="483" y="493"/>
                  </a:lnTo>
                  <a:lnTo>
                    <a:pt x="486" y="494"/>
                  </a:lnTo>
                  <a:lnTo>
                    <a:pt x="483" y="499"/>
                  </a:lnTo>
                  <a:lnTo>
                    <a:pt x="480" y="502"/>
                  </a:lnTo>
                  <a:lnTo>
                    <a:pt x="477" y="506"/>
                  </a:lnTo>
                  <a:lnTo>
                    <a:pt x="474" y="511"/>
                  </a:lnTo>
                  <a:lnTo>
                    <a:pt x="463" y="509"/>
                  </a:lnTo>
                  <a:lnTo>
                    <a:pt x="450" y="506"/>
                  </a:lnTo>
                  <a:lnTo>
                    <a:pt x="440" y="503"/>
                  </a:lnTo>
                  <a:lnTo>
                    <a:pt x="429" y="500"/>
                  </a:lnTo>
                  <a:lnTo>
                    <a:pt x="419" y="495"/>
                  </a:lnTo>
                  <a:lnTo>
                    <a:pt x="409" y="491"/>
                  </a:lnTo>
                  <a:lnTo>
                    <a:pt x="398" y="487"/>
                  </a:lnTo>
                  <a:lnTo>
                    <a:pt x="389" y="483"/>
                  </a:lnTo>
                  <a:lnTo>
                    <a:pt x="388" y="484"/>
                  </a:lnTo>
                  <a:lnTo>
                    <a:pt x="388" y="485"/>
                  </a:lnTo>
                  <a:lnTo>
                    <a:pt x="388" y="487"/>
                  </a:lnTo>
                  <a:lnTo>
                    <a:pt x="388" y="488"/>
                  </a:lnTo>
                  <a:lnTo>
                    <a:pt x="397" y="493"/>
                  </a:lnTo>
                  <a:lnTo>
                    <a:pt x="405" y="497"/>
                  </a:lnTo>
                  <a:lnTo>
                    <a:pt x="411" y="501"/>
                  </a:lnTo>
                  <a:lnTo>
                    <a:pt x="418" y="503"/>
                  </a:lnTo>
                  <a:lnTo>
                    <a:pt x="426" y="506"/>
                  </a:lnTo>
                  <a:lnTo>
                    <a:pt x="435" y="511"/>
                  </a:lnTo>
                  <a:lnTo>
                    <a:pt x="447" y="515"/>
                  </a:lnTo>
                  <a:lnTo>
                    <a:pt x="463" y="521"/>
                  </a:lnTo>
                  <a:lnTo>
                    <a:pt x="463" y="522"/>
                  </a:lnTo>
                  <a:lnTo>
                    <a:pt x="463" y="523"/>
                  </a:lnTo>
                  <a:lnTo>
                    <a:pt x="463" y="526"/>
                  </a:lnTo>
                  <a:lnTo>
                    <a:pt x="464" y="527"/>
                  </a:lnTo>
                  <a:lnTo>
                    <a:pt x="463" y="529"/>
                  </a:lnTo>
                  <a:lnTo>
                    <a:pt x="461" y="531"/>
                  </a:lnTo>
                  <a:lnTo>
                    <a:pt x="460" y="534"/>
                  </a:lnTo>
                  <a:lnTo>
                    <a:pt x="457" y="536"/>
                  </a:lnTo>
                  <a:lnTo>
                    <a:pt x="444" y="534"/>
                  </a:lnTo>
                  <a:lnTo>
                    <a:pt x="429" y="531"/>
                  </a:lnTo>
                  <a:lnTo>
                    <a:pt x="412" y="527"/>
                  </a:lnTo>
                  <a:lnTo>
                    <a:pt x="396" y="523"/>
                  </a:lnTo>
                  <a:lnTo>
                    <a:pt x="381" y="519"/>
                  </a:lnTo>
                  <a:lnTo>
                    <a:pt x="368" y="515"/>
                  </a:lnTo>
                  <a:lnTo>
                    <a:pt x="357" y="514"/>
                  </a:lnTo>
                  <a:lnTo>
                    <a:pt x="350" y="514"/>
                  </a:lnTo>
                  <a:lnTo>
                    <a:pt x="358" y="520"/>
                  </a:lnTo>
                  <a:lnTo>
                    <a:pt x="368" y="525"/>
                  </a:lnTo>
                  <a:lnTo>
                    <a:pt x="379" y="530"/>
                  </a:lnTo>
                  <a:lnTo>
                    <a:pt x="393" y="535"/>
                  </a:lnTo>
                  <a:lnTo>
                    <a:pt x="405" y="539"/>
                  </a:lnTo>
                  <a:lnTo>
                    <a:pt x="418" y="543"/>
                  </a:lnTo>
                  <a:lnTo>
                    <a:pt x="430" y="546"/>
                  </a:lnTo>
                  <a:lnTo>
                    <a:pt x="441" y="549"/>
                  </a:lnTo>
                  <a:lnTo>
                    <a:pt x="441" y="555"/>
                  </a:lnTo>
                  <a:lnTo>
                    <a:pt x="441" y="557"/>
                  </a:lnTo>
                  <a:lnTo>
                    <a:pt x="440" y="560"/>
                  </a:lnTo>
                  <a:lnTo>
                    <a:pt x="439" y="562"/>
                  </a:lnTo>
                  <a:lnTo>
                    <a:pt x="426" y="561"/>
                  </a:lnTo>
                  <a:lnTo>
                    <a:pt x="411" y="558"/>
                  </a:lnTo>
                  <a:lnTo>
                    <a:pt x="397" y="554"/>
                  </a:lnTo>
                  <a:lnTo>
                    <a:pt x="383" y="551"/>
                  </a:lnTo>
                  <a:lnTo>
                    <a:pt x="369" y="546"/>
                  </a:lnTo>
                  <a:lnTo>
                    <a:pt x="357" y="544"/>
                  </a:lnTo>
                  <a:lnTo>
                    <a:pt x="345" y="542"/>
                  </a:lnTo>
                  <a:lnTo>
                    <a:pt x="336" y="543"/>
                  </a:lnTo>
                  <a:lnTo>
                    <a:pt x="344" y="548"/>
                  </a:lnTo>
                  <a:lnTo>
                    <a:pt x="354" y="553"/>
                  </a:lnTo>
                  <a:lnTo>
                    <a:pt x="366" y="558"/>
                  </a:lnTo>
                  <a:lnTo>
                    <a:pt x="378" y="562"/>
                  </a:lnTo>
                  <a:lnTo>
                    <a:pt x="391" y="566"/>
                  </a:lnTo>
                  <a:lnTo>
                    <a:pt x="403" y="570"/>
                  </a:lnTo>
                  <a:lnTo>
                    <a:pt x="415" y="573"/>
                  </a:lnTo>
                  <a:lnTo>
                    <a:pt x="427" y="577"/>
                  </a:lnTo>
                  <a:lnTo>
                    <a:pt x="427" y="580"/>
                  </a:lnTo>
                  <a:lnTo>
                    <a:pt x="427" y="582"/>
                  </a:lnTo>
                  <a:lnTo>
                    <a:pt x="424" y="585"/>
                  </a:lnTo>
                  <a:lnTo>
                    <a:pt x="422" y="589"/>
                  </a:lnTo>
                  <a:lnTo>
                    <a:pt x="405" y="588"/>
                  </a:lnTo>
                  <a:lnTo>
                    <a:pt x="387" y="585"/>
                  </a:lnTo>
                  <a:lnTo>
                    <a:pt x="370" y="579"/>
                  </a:lnTo>
                  <a:lnTo>
                    <a:pt x="352" y="573"/>
                  </a:lnTo>
                  <a:lnTo>
                    <a:pt x="335" y="566"/>
                  </a:lnTo>
                  <a:lnTo>
                    <a:pt x="319" y="562"/>
                  </a:lnTo>
                  <a:lnTo>
                    <a:pt x="306" y="558"/>
                  </a:lnTo>
                  <a:lnTo>
                    <a:pt x="293" y="558"/>
                  </a:lnTo>
                  <a:lnTo>
                    <a:pt x="305" y="566"/>
                  </a:lnTo>
                  <a:lnTo>
                    <a:pt x="317" y="572"/>
                  </a:lnTo>
                  <a:lnTo>
                    <a:pt x="332" y="578"/>
                  </a:lnTo>
                  <a:lnTo>
                    <a:pt x="346" y="582"/>
                  </a:lnTo>
                  <a:lnTo>
                    <a:pt x="361" y="588"/>
                  </a:lnTo>
                  <a:lnTo>
                    <a:pt x="377" y="592"/>
                  </a:lnTo>
                  <a:lnTo>
                    <a:pt x="393" y="597"/>
                  </a:lnTo>
                  <a:lnTo>
                    <a:pt x="409" y="603"/>
                  </a:lnTo>
                  <a:lnTo>
                    <a:pt x="409" y="604"/>
                  </a:lnTo>
                  <a:lnTo>
                    <a:pt x="409" y="605"/>
                  </a:lnTo>
                  <a:lnTo>
                    <a:pt x="409" y="607"/>
                  </a:lnTo>
                  <a:lnTo>
                    <a:pt x="410" y="608"/>
                  </a:lnTo>
                  <a:lnTo>
                    <a:pt x="409" y="611"/>
                  </a:lnTo>
                  <a:lnTo>
                    <a:pt x="406" y="613"/>
                  </a:lnTo>
                  <a:lnTo>
                    <a:pt x="405" y="615"/>
                  </a:lnTo>
                  <a:lnTo>
                    <a:pt x="403" y="617"/>
                  </a:lnTo>
                  <a:lnTo>
                    <a:pt x="388" y="615"/>
                  </a:lnTo>
                  <a:lnTo>
                    <a:pt x="374" y="612"/>
                  </a:lnTo>
                  <a:lnTo>
                    <a:pt x="359" y="606"/>
                  </a:lnTo>
                  <a:lnTo>
                    <a:pt x="344" y="601"/>
                  </a:lnTo>
                  <a:lnTo>
                    <a:pt x="331" y="596"/>
                  </a:lnTo>
                  <a:lnTo>
                    <a:pt x="318" y="592"/>
                  </a:lnTo>
                  <a:lnTo>
                    <a:pt x="309" y="590"/>
                  </a:lnTo>
                  <a:lnTo>
                    <a:pt x="301" y="590"/>
                  </a:lnTo>
                  <a:lnTo>
                    <a:pt x="309" y="596"/>
                  </a:lnTo>
                  <a:lnTo>
                    <a:pt x="318" y="603"/>
                  </a:lnTo>
                  <a:lnTo>
                    <a:pt x="329" y="608"/>
                  </a:lnTo>
                  <a:lnTo>
                    <a:pt x="341" y="613"/>
                  </a:lnTo>
                  <a:lnTo>
                    <a:pt x="353" y="617"/>
                  </a:lnTo>
                  <a:lnTo>
                    <a:pt x="366" y="622"/>
                  </a:lnTo>
                  <a:lnTo>
                    <a:pt x="378" y="626"/>
                  </a:lnTo>
                  <a:lnTo>
                    <a:pt x="389" y="630"/>
                  </a:lnTo>
                  <a:lnTo>
                    <a:pt x="389" y="634"/>
                  </a:lnTo>
                  <a:lnTo>
                    <a:pt x="389" y="637"/>
                  </a:lnTo>
                  <a:lnTo>
                    <a:pt x="388" y="639"/>
                  </a:lnTo>
                  <a:lnTo>
                    <a:pt x="386" y="642"/>
                  </a:lnTo>
                  <a:lnTo>
                    <a:pt x="371" y="641"/>
                  </a:lnTo>
                  <a:lnTo>
                    <a:pt x="354" y="638"/>
                  </a:lnTo>
                  <a:lnTo>
                    <a:pt x="334" y="632"/>
                  </a:lnTo>
                  <a:lnTo>
                    <a:pt x="314" y="626"/>
                  </a:lnTo>
                  <a:lnTo>
                    <a:pt x="294" y="621"/>
                  </a:lnTo>
                  <a:lnTo>
                    <a:pt x="279" y="616"/>
                  </a:lnTo>
                  <a:lnTo>
                    <a:pt x="266" y="613"/>
                  </a:lnTo>
                  <a:lnTo>
                    <a:pt x="259" y="613"/>
                  </a:lnTo>
                  <a:lnTo>
                    <a:pt x="263" y="615"/>
                  </a:lnTo>
                  <a:lnTo>
                    <a:pt x="266" y="617"/>
                  </a:lnTo>
                  <a:lnTo>
                    <a:pt x="269" y="620"/>
                  </a:lnTo>
                  <a:lnTo>
                    <a:pt x="274" y="622"/>
                  </a:lnTo>
                  <a:lnTo>
                    <a:pt x="279" y="624"/>
                  </a:lnTo>
                  <a:lnTo>
                    <a:pt x="285" y="626"/>
                  </a:lnTo>
                  <a:lnTo>
                    <a:pt x="293" y="631"/>
                  </a:lnTo>
                  <a:lnTo>
                    <a:pt x="305" y="635"/>
                  </a:lnTo>
                  <a:lnTo>
                    <a:pt x="326" y="642"/>
                  </a:lnTo>
                  <a:lnTo>
                    <a:pt x="343" y="647"/>
                  </a:lnTo>
                  <a:lnTo>
                    <a:pt x="355" y="651"/>
                  </a:lnTo>
                  <a:lnTo>
                    <a:pt x="363" y="654"/>
                  </a:lnTo>
                  <a:lnTo>
                    <a:pt x="368" y="656"/>
                  </a:lnTo>
                  <a:lnTo>
                    <a:pt x="371" y="657"/>
                  </a:lnTo>
                  <a:lnTo>
                    <a:pt x="372" y="658"/>
                  </a:lnTo>
                  <a:lnTo>
                    <a:pt x="372" y="659"/>
                  </a:lnTo>
                  <a:lnTo>
                    <a:pt x="368" y="665"/>
                  </a:lnTo>
                  <a:lnTo>
                    <a:pt x="362" y="667"/>
                  </a:lnTo>
                  <a:lnTo>
                    <a:pt x="358" y="669"/>
                  </a:lnTo>
                  <a:lnTo>
                    <a:pt x="352" y="669"/>
                  </a:lnTo>
                  <a:close/>
                </a:path>
              </a:pathLst>
            </a:custGeom>
            <a:solidFill>
              <a:srgbClr val="EDE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4264031" y="3263932"/>
              <a:ext cx="95250" cy="47625"/>
            </a:xfrm>
            <a:custGeom>
              <a:avLst/>
              <a:gdLst>
                <a:gd name="T0" fmla="*/ 114 w 122"/>
                <a:gd name="T1" fmla="*/ 60 h 60"/>
                <a:gd name="T2" fmla="*/ 99 w 122"/>
                <a:gd name="T3" fmla="*/ 52 h 60"/>
                <a:gd name="T4" fmla="*/ 85 w 122"/>
                <a:gd name="T5" fmla="*/ 45 h 60"/>
                <a:gd name="T6" fmla="*/ 71 w 122"/>
                <a:gd name="T7" fmla="*/ 38 h 60"/>
                <a:gd name="T8" fmla="*/ 57 w 122"/>
                <a:gd name="T9" fmla="*/ 30 h 60"/>
                <a:gd name="T10" fmla="*/ 42 w 122"/>
                <a:gd name="T11" fmla="*/ 23 h 60"/>
                <a:gd name="T12" fmla="*/ 29 w 122"/>
                <a:gd name="T13" fmla="*/ 16 h 60"/>
                <a:gd name="T14" fmla="*/ 14 w 122"/>
                <a:gd name="T15" fmla="*/ 11 h 60"/>
                <a:gd name="T16" fmla="*/ 0 w 122"/>
                <a:gd name="T17" fmla="*/ 6 h 60"/>
                <a:gd name="T18" fmla="*/ 0 w 122"/>
                <a:gd name="T19" fmla="*/ 5 h 60"/>
                <a:gd name="T20" fmla="*/ 2 w 122"/>
                <a:gd name="T21" fmla="*/ 3 h 60"/>
                <a:gd name="T22" fmla="*/ 2 w 122"/>
                <a:gd name="T23" fmla="*/ 2 h 60"/>
                <a:gd name="T24" fmla="*/ 2 w 122"/>
                <a:gd name="T25" fmla="*/ 0 h 60"/>
                <a:gd name="T26" fmla="*/ 17 w 122"/>
                <a:gd name="T27" fmla="*/ 5 h 60"/>
                <a:gd name="T28" fmla="*/ 32 w 122"/>
                <a:gd name="T29" fmla="*/ 11 h 60"/>
                <a:gd name="T30" fmla="*/ 47 w 122"/>
                <a:gd name="T31" fmla="*/ 16 h 60"/>
                <a:gd name="T32" fmla="*/ 62 w 122"/>
                <a:gd name="T33" fmla="*/ 22 h 60"/>
                <a:gd name="T34" fmla="*/ 76 w 122"/>
                <a:gd name="T35" fmla="*/ 29 h 60"/>
                <a:gd name="T36" fmla="*/ 91 w 122"/>
                <a:gd name="T37" fmla="*/ 35 h 60"/>
                <a:gd name="T38" fmla="*/ 106 w 122"/>
                <a:gd name="T39" fmla="*/ 43 h 60"/>
                <a:gd name="T40" fmla="*/ 122 w 122"/>
                <a:gd name="T41" fmla="*/ 51 h 60"/>
                <a:gd name="T42" fmla="*/ 122 w 122"/>
                <a:gd name="T43" fmla="*/ 54 h 60"/>
                <a:gd name="T44" fmla="*/ 122 w 122"/>
                <a:gd name="T45" fmla="*/ 56 h 60"/>
                <a:gd name="T46" fmla="*/ 122 w 122"/>
                <a:gd name="T47" fmla="*/ 58 h 60"/>
                <a:gd name="T48" fmla="*/ 122 w 122"/>
                <a:gd name="T49" fmla="*/ 60 h 60"/>
                <a:gd name="T50" fmla="*/ 119 w 122"/>
                <a:gd name="T51" fmla="*/ 60 h 60"/>
                <a:gd name="T52" fmla="*/ 117 w 122"/>
                <a:gd name="T53" fmla="*/ 60 h 60"/>
                <a:gd name="T54" fmla="*/ 116 w 122"/>
                <a:gd name="T55" fmla="*/ 60 h 60"/>
                <a:gd name="T56" fmla="*/ 114 w 122"/>
                <a:gd name="T5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2" h="60">
                  <a:moveTo>
                    <a:pt x="114" y="60"/>
                  </a:moveTo>
                  <a:lnTo>
                    <a:pt x="99" y="52"/>
                  </a:lnTo>
                  <a:lnTo>
                    <a:pt x="85" y="45"/>
                  </a:lnTo>
                  <a:lnTo>
                    <a:pt x="71" y="38"/>
                  </a:lnTo>
                  <a:lnTo>
                    <a:pt x="57" y="30"/>
                  </a:lnTo>
                  <a:lnTo>
                    <a:pt x="42" y="23"/>
                  </a:lnTo>
                  <a:lnTo>
                    <a:pt x="29" y="16"/>
                  </a:lnTo>
                  <a:lnTo>
                    <a:pt x="14" y="11"/>
                  </a:lnTo>
                  <a:lnTo>
                    <a:pt x="0" y="6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0"/>
                  </a:lnTo>
                  <a:lnTo>
                    <a:pt x="17" y="5"/>
                  </a:lnTo>
                  <a:lnTo>
                    <a:pt x="32" y="11"/>
                  </a:lnTo>
                  <a:lnTo>
                    <a:pt x="47" y="16"/>
                  </a:lnTo>
                  <a:lnTo>
                    <a:pt x="62" y="22"/>
                  </a:lnTo>
                  <a:lnTo>
                    <a:pt x="76" y="29"/>
                  </a:lnTo>
                  <a:lnTo>
                    <a:pt x="91" y="35"/>
                  </a:lnTo>
                  <a:lnTo>
                    <a:pt x="106" y="43"/>
                  </a:lnTo>
                  <a:lnTo>
                    <a:pt x="122" y="51"/>
                  </a:lnTo>
                  <a:lnTo>
                    <a:pt x="122" y="54"/>
                  </a:lnTo>
                  <a:lnTo>
                    <a:pt x="122" y="56"/>
                  </a:lnTo>
                  <a:lnTo>
                    <a:pt x="122" y="58"/>
                  </a:lnTo>
                  <a:lnTo>
                    <a:pt x="122" y="60"/>
                  </a:lnTo>
                  <a:lnTo>
                    <a:pt x="119" y="60"/>
                  </a:lnTo>
                  <a:lnTo>
                    <a:pt x="117" y="60"/>
                  </a:lnTo>
                  <a:lnTo>
                    <a:pt x="116" y="60"/>
                  </a:lnTo>
                  <a:lnTo>
                    <a:pt x="114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4144968" y="2973417"/>
              <a:ext cx="322263" cy="276227"/>
            </a:xfrm>
            <a:custGeom>
              <a:avLst/>
              <a:gdLst>
                <a:gd name="T0" fmla="*/ 218 w 406"/>
                <a:gd name="T1" fmla="*/ 342 h 347"/>
                <a:gd name="T2" fmla="*/ 171 w 406"/>
                <a:gd name="T3" fmla="*/ 329 h 347"/>
                <a:gd name="T4" fmla="*/ 161 w 406"/>
                <a:gd name="T5" fmla="*/ 311 h 347"/>
                <a:gd name="T6" fmla="*/ 144 w 406"/>
                <a:gd name="T7" fmla="*/ 316 h 347"/>
                <a:gd name="T8" fmla="*/ 139 w 406"/>
                <a:gd name="T9" fmla="*/ 296 h 347"/>
                <a:gd name="T10" fmla="*/ 121 w 406"/>
                <a:gd name="T11" fmla="*/ 304 h 347"/>
                <a:gd name="T12" fmla="*/ 125 w 406"/>
                <a:gd name="T13" fmla="*/ 269 h 347"/>
                <a:gd name="T14" fmla="*/ 104 w 406"/>
                <a:gd name="T15" fmla="*/ 284 h 347"/>
                <a:gd name="T16" fmla="*/ 90 w 406"/>
                <a:gd name="T17" fmla="*/ 287 h 347"/>
                <a:gd name="T18" fmla="*/ 108 w 406"/>
                <a:gd name="T19" fmla="*/ 243 h 347"/>
                <a:gd name="T20" fmla="*/ 87 w 406"/>
                <a:gd name="T21" fmla="*/ 260 h 347"/>
                <a:gd name="T22" fmla="*/ 70 w 406"/>
                <a:gd name="T23" fmla="*/ 269 h 347"/>
                <a:gd name="T24" fmla="*/ 90 w 406"/>
                <a:gd name="T25" fmla="*/ 224 h 347"/>
                <a:gd name="T26" fmla="*/ 77 w 406"/>
                <a:gd name="T27" fmla="*/ 227 h 347"/>
                <a:gd name="T28" fmla="*/ 60 w 406"/>
                <a:gd name="T29" fmla="*/ 248 h 347"/>
                <a:gd name="T30" fmla="*/ 49 w 406"/>
                <a:gd name="T31" fmla="*/ 248 h 347"/>
                <a:gd name="T32" fmla="*/ 66 w 406"/>
                <a:gd name="T33" fmla="*/ 204 h 347"/>
                <a:gd name="T34" fmla="*/ 47 w 406"/>
                <a:gd name="T35" fmla="*/ 217 h 347"/>
                <a:gd name="T36" fmla="*/ 24 w 406"/>
                <a:gd name="T37" fmla="*/ 208 h 347"/>
                <a:gd name="T38" fmla="*/ 44 w 406"/>
                <a:gd name="T39" fmla="*/ 164 h 347"/>
                <a:gd name="T40" fmla="*/ 32 w 406"/>
                <a:gd name="T41" fmla="*/ 174 h 347"/>
                <a:gd name="T42" fmla="*/ 14 w 406"/>
                <a:gd name="T43" fmla="*/ 197 h 347"/>
                <a:gd name="T44" fmla="*/ 2 w 406"/>
                <a:gd name="T45" fmla="*/ 197 h 347"/>
                <a:gd name="T46" fmla="*/ 23 w 406"/>
                <a:gd name="T47" fmla="*/ 129 h 347"/>
                <a:gd name="T48" fmla="*/ 53 w 406"/>
                <a:gd name="T49" fmla="*/ 43 h 347"/>
                <a:gd name="T50" fmla="*/ 87 w 406"/>
                <a:gd name="T51" fmla="*/ 13 h 347"/>
                <a:gd name="T52" fmla="*/ 121 w 406"/>
                <a:gd name="T53" fmla="*/ 2 h 347"/>
                <a:gd name="T54" fmla="*/ 174 w 406"/>
                <a:gd name="T55" fmla="*/ 3 h 347"/>
                <a:gd name="T56" fmla="*/ 245 w 406"/>
                <a:gd name="T57" fmla="*/ 19 h 347"/>
                <a:gd name="T58" fmla="*/ 229 w 406"/>
                <a:gd name="T59" fmla="*/ 66 h 347"/>
                <a:gd name="T60" fmla="*/ 202 w 406"/>
                <a:gd name="T61" fmla="*/ 75 h 347"/>
                <a:gd name="T62" fmla="*/ 181 w 406"/>
                <a:gd name="T63" fmla="*/ 60 h 347"/>
                <a:gd name="T64" fmla="*/ 176 w 406"/>
                <a:gd name="T65" fmla="*/ 67 h 347"/>
                <a:gd name="T66" fmla="*/ 204 w 406"/>
                <a:gd name="T67" fmla="*/ 90 h 347"/>
                <a:gd name="T68" fmla="*/ 252 w 406"/>
                <a:gd name="T69" fmla="*/ 103 h 347"/>
                <a:gd name="T70" fmla="*/ 308 w 406"/>
                <a:gd name="T71" fmla="*/ 106 h 347"/>
                <a:gd name="T72" fmla="*/ 361 w 406"/>
                <a:gd name="T73" fmla="*/ 111 h 347"/>
                <a:gd name="T74" fmla="*/ 376 w 406"/>
                <a:gd name="T75" fmla="*/ 120 h 347"/>
                <a:gd name="T76" fmla="*/ 328 w 406"/>
                <a:gd name="T77" fmla="*/ 139 h 347"/>
                <a:gd name="T78" fmla="*/ 252 w 406"/>
                <a:gd name="T79" fmla="*/ 141 h 347"/>
                <a:gd name="T80" fmla="*/ 234 w 406"/>
                <a:gd name="T81" fmla="*/ 166 h 347"/>
                <a:gd name="T82" fmla="*/ 278 w 406"/>
                <a:gd name="T83" fmla="*/ 185 h 347"/>
                <a:gd name="T84" fmla="*/ 345 w 406"/>
                <a:gd name="T85" fmla="*/ 193 h 347"/>
                <a:gd name="T86" fmla="*/ 390 w 406"/>
                <a:gd name="T87" fmla="*/ 196 h 347"/>
                <a:gd name="T88" fmla="*/ 403 w 406"/>
                <a:gd name="T89" fmla="*/ 198 h 347"/>
                <a:gd name="T90" fmla="*/ 405 w 406"/>
                <a:gd name="T91" fmla="*/ 205 h 347"/>
                <a:gd name="T92" fmla="*/ 328 w 406"/>
                <a:gd name="T93" fmla="*/ 221 h 347"/>
                <a:gd name="T94" fmla="*/ 238 w 406"/>
                <a:gd name="T95" fmla="*/ 232 h 347"/>
                <a:gd name="T96" fmla="*/ 276 w 406"/>
                <a:gd name="T97" fmla="*/ 266 h 347"/>
                <a:gd name="T98" fmla="*/ 351 w 406"/>
                <a:gd name="T99" fmla="*/ 276 h 347"/>
                <a:gd name="T100" fmla="*/ 370 w 406"/>
                <a:gd name="T101" fmla="*/ 283 h 347"/>
                <a:gd name="T102" fmla="*/ 345 w 406"/>
                <a:gd name="T103" fmla="*/ 299 h 347"/>
                <a:gd name="T104" fmla="*/ 283 w 406"/>
                <a:gd name="T105" fmla="*/ 294 h 347"/>
                <a:gd name="T106" fmla="*/ 228 w 406"/>
                <a:gd name="T107" fmla="*/ 287 h 347"/>
                <a:gd name="T108" fmla="*/ 213 w 406"/>
                <a:gd name="T109" fmla="*/ 307 h 347"/>
                <a:gd name="T110" fmla="*/ 238 w 406"/>
                <a:gd name="T111" fmla="*/ 326 h 347"/>
                <a:gd name="T112" fmla="*/ 271 w 406"/>
                <a:gd name="T113" fmla="*/ 337 h 347"/>
                <a:gd name="T114" fmla="*/ 281 w 406"/>
                <a:gd name="T115" fmla="*/ 345 h 347"/>
                <a:gd name="T116" fmla="*/ 260 w 406"/>
                <a:gd name="T117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6" h="347">
                  <a:moveTo>
                    <a:pt x="254" y="347"/>
                  </a:moveTo>
                  <a:lnTo>
                    <a:pt x="242" y="345"/>
                  </a:lnTo>
                  <a:lnTo>
                    <a:pt x="231" y="344"/>
                  </a:lnTo>
                  <a:lnTo>
                    <a:pt x="218" y="342"/>
                  </a:lnTo>
                  <a:lnTo>
                    <a:pt x="206" y="338"/>
                  </a:lnTo>
                  <a:lnTo>
                    <a:pt x="194" y="336"/>
                  </a:lnTo>
                  <a:lnTo>
                    <a:pt x="182" y="333"/>
                  </a:lnTo>
                  <a:lnTo>
                    <a:pt x="171" y="329"/>
                  </a:lnTo>
                  <a:lnTo>
                    <a:pt x="161" y="326"/>
                  </a:lnTo>
                  <a:lnTo>
                    <a:pt x="161" y="321"/>
                  </a:lnTo>
                  <a:lnTo>
                    <a:pt x="161" y="317"/>
                  </a:lnTo>
                  <a:lnTo>
                    <a:pt x="161" y="311"/>
                  </a:lnTo>
                  <a:lnTo>
                    <a:pt x="161" y="307"/>
                  </a:lnTo>
                  <a:lnTo>
                    <a:pt x="152" y="309"/>
                  </a:lnTo>
                  <a:lnTo>
                    <a:pt x="148" y="312"/>
                  </a:lnTo>
                  <a:lnTo>
                    <a:pt x="144" y="316"/>
                  </a:lnTo>
                  <a:lnTo>
                    <a:pt x="136" y="317"/>
                  </a:lnTo>
                  <a:lnTo>
                    <a:pt x="136" y="309"/>
                  </a:lnTo>
                  <a:lnTo>
                    <a:pt x="137" y="302"/>
                  </a:lnTo>
                  <a:lnTo>
                    <a:pt x="139" y="296"/>
                  </a:lnTo>
                  <a:lnTo>
                    <a:pt x="142" y="288"/>
                  </a:lnTo>
                  <a:lnTo>
                    <a:pt x="133" y="292"/>
                  </a:lnTo>
                  <a:lnTo>
                    <a:pt x="126" y="298"/>
                  </a:lnTo>
                  <a:lnTo>
                    <a:pt x="121" y="304"/>
                  </a:lnTo>
                  <a:lnTo>
                    <a:pt x="116" y="308"/>
                  </a:lnTo>
                  <a:lnTo>
                    <a:pt x="113" y="294"/>
                  </a:lnTo>
                  <a:lnTo>
                    <a:pt x="118" y="282"/>
                  </a:lnTo>
                  <a:lnTo>
                    <a:pt x="125" y="269"/>
                  </a:lnTo>
                  <a:lnTo>
                    <a:pt x="127" y="257"/>
                  </a:lnTo>
                  <a:lnTo>
                    <a:pt x="119" y="266"/>
                  </a:lnTo>
                  <a:lnTo>
                    <a:pt x="112" y="275"/>
                  </a:lnTo>
                  <a:lnTo>
                    <a:pt x="104" y="284"/>
                  </a:lnTo>
                  <a:lnTo>
                    <a:pt x="96" y="293"/>
                  </a:lnTo>
                  <a:lnTo>
                    <a:pt x="94" y="291"/>
                  </a:lnTo>
                  <a:lnTo>
                    <a:pt x="92" y="288"/>
                  </a:lnTo>
                  <a:lnTo>
                    <a:pt x="90" y="287"/>
                  </a:lnTo>
                  <a:lnTo>
                    <a:pt x="87" y="285"/>
                  </a:lnTo>
                  <a:lnTo>
                    <a:pt x="93" y="271"/>
                  </a:lnTo>
                  <a:lnTo>
                    <a:pt x="101" y="257"/>
                  </a:lnTo>
                  <a:lnTo>
                    <a:pt x="108" y="243"/>
                  </a:lnTo>
                  <a:lnTo>
                    <a:pt x="110" y="231"/>
                  </a:lnTo>
                  <a:lnTo>
                    <a:pt x="102" y="240"/>
                  </a:lnTo>
                  <a:lnTo>
                    <a:pt x="95" y="250"/>
                  </a:lnTo>
                  <a:lnTo>
                    <a:pt x="87" y="260"/>
                  </a:lnTo>
                  <a:lnTo>
                    <a:pt x="79" y="270"/>
                  </a:lnTo>
                  <a:lnTo>
                    <a:pt x="75" y="270"/>
                  </a:lnTo>
                  <a:lnTo>
                    <a:pt x="73" y="270"/>
                  </a:lnTo>
                  <a:lnTo>
                    <a:pt x="70" y="269"/>
                  </a:lnTo>
                  <a:lnTo>
                    <a:pt x="68" y="267"/>
                  </a:lnTo>
                  <a:lnTo>
                    <a:pt x="74" y="252"/>
                  </a:lnTo>
                  <a:lnTo>
                    <a:pt x="82" y="238"/>
                  </a:lnTo>
                  <a:lnTo>
                    <a:pt x="90" y="224"/>
                  </a:lnTo>
                  <a:lnTo>
                    <a:pt x="91" y="210"/>
                  </a:lnTo>
                  <a:lnTo>
                    <a:pt x="86" y="216"/>
                  </a:lnTo>
                  <a:lnTo>
                    <a:pt x="82" y="222"/>
                  </a:lnTo>
                  <a:lnTo>
                    <a:pt x="77" y="227"/>
                  </a:lnTo>
                  <a:lnTo>
                    <a:pt x="74" y="232"/>
                  </a:lnTo>
                  <a:lnTo>
                    <a:pt x="69" y="238"/>
                  </a:lnTo>
                  <a:lnTo>
                    <a:pt x="65" y="243"/>
                  </a:lnTo>
                  <a:lnTo>
                    <a:pt x="60" y="248"/>
                  </a:lnTo>
                  <a:lnTo>
                    <a:pt x="56" y="253"/>
                  </a:lnTo>
                  <a:lnTo>
                    <a:pt x="53" y="251"/>
                  </a:lnTo>
                  <a:lnTo>
                    <a:pt x="51" y="250"/>
                  </a:lnTo>
                  <a:lnTo>
                    <a:pt x="49" y="248"/>
                  </a:lnTo>
                  <a:lnTo>
                    <a:pt x="47" y="247"/>
                  </a:lnTo>
                  <a:lnTo>
                    <a:pt x="51" y="232"/>
                  </a:lnTo>
                  <a:lnTo>
                    <a:pt x="58" y="217"/>
                  </a:lnTo>
                  <a:lnTo>
                    <a:pt x="66" y="204"/>
                  </a:lnTo>
                  <a:lnTo>
                    <a:pt x="71" y="191"/>
                  </a:lnTo>
                  <a:lnTo>
                    <a:pt x="62" y="197"/>
                  </a:lnTo>
                  <a:lnTo>
                    <a:pt x="53" y="206"/>
                  </a:lnTo>
                  <a:lnTo>
                    <a:pt x="47" y="217"/>
                  </a:lnTo>
                  <a:lnTo>
                    <a:pt x="40" y="227"/>
                  </a:lnTo>
                  <a:lnTo>
                    <a:pt x="28" y="225"/>
                  </a:lnTo>
                  <a:lnTo>
                    <a:pt x="24" y="218"/>
                  </a:lnTo>
                  <a:lnTo>
                    <a:pt x="24" y="208"/>
                  </a:lnTo>
                  <a:lnTo>
                    <a:pt x="28" y="197"/>
                  </a:lnTo>
                  <a:lnTo>
                    <a:pt x="34" y="184"/>
                  </a:lnTo>
                  <a:lnTo>
                    <a:pt x="40" y="173"/>
                  </a:lnTo>
                  <a:lnTo>
                    <a:pt x="44" y="164"/>
                  </a:lnTo>
                  <a:lnTo>
                    <a:pt x="45" y="157"/>
                  </a:lnTo>
                  <a:lnTo>
                    <a:pt x="41" y="163"/>
                  </a:lnTo>
                  <a:lnTo>
                    <a:pt x="36" y="169"/>
                  </a:lnTo>
                  <a:lnTo>
                    <a:pt x="32" y="174"/>
                  </a:lnTo>
                  <a:lnTo>
                    <a:pt x="27" y="180"/>
                  </a:lnTo>
                  <a:lnTo>
                    <a:pt x="23" y="185"/>
                  </a:lnTo>
                  <a:lnTo>
                    <a:pt x="18" y="191"/>
                  </a:lnTo>
                  <a:lnTo>
                    <a:pt x="14" y="197"/>
                  </a:lnTo>
                  <a:lnTo>
                    <a:pt x="9" y="202"/>
                  </a:lnTo>
                  <a:lnTo>
                    <a:pt x="7" y="200"/>
                  </a:lnTo>
                  <a:lnTo>
                    <a:pt x="5" y="198"/>
                  </a:lnTo>
                  <a:lnTo>
                    <a:pt x="2" y="197"/>
                  </a:lnTo>
                  <a:lnTo>
                    <a:pt x="0" y="195"/>
                  </a:lnTo>
                  <a:lnTo>
                    <a:pt x="5" y="172"/>
                  </a:lnTo>
                  <a:lnTo>
                    <a:pt x="14" y="150"/>
                  </a:lnTo>
                  <a:lnTo>
                    <a:pt x="23" y="129"/>
                  </a:lnTo>
                  <a:lnTo>
                    <a:pt x="33" y="109"/>
                  </a:lnTo>
                  <a:lnTo>
                    <a:pt x="40" y="87"/>
                  </a:lnTo>
                  <a:lnTo>
                    <a:pt x="47" y="64"/>
                  </a:lnTo>
                  <a:lnTo>
                    <a:pt x="53" y="43"/>
                  </a:lnTo>
                  <a:lnTo>
                    <a:pt x="61" y="23"/>
                  </a:lnTo>
                  <a:lnTo>
                    <a:pt x="70" y="19"/>
                  </a:lnTo>
                  <a:lnTo>
                    <a:pt x="78" y="17"/>
                  </a:lnTo>
                  <a:lnTo>
                    <a:pt x="87" y="13"/>
                  </a:lnTo>
                  <a:lnTo>
                    <a:pt x="95" y="11"/>
                  </a:lnTo>
                  <a:lnTo>
                    <a:pt x="104" y="8"/>
                  </a:lnTo>
                  <a:lnTo>
                    <a:pt x="112" y="6"/>
                  </a:lnTo>
                  <a:lnTo>
                    <a:pt x="121" y="2"/>
                  </a:lnTo>
                  <a:lnTo>
                    <a:pt x="129" y="0"/>
                  </a:lnTo>
                  <a:lnTo>
                    <a:pt x="140" y="0"/>
                  </a:lnTo>
                  <a:lnTo>
                    <a:pt x="156" y="1"/>
                  </a:lnTo>
                  <a:lnTo>
                    <a:pt x="174" y="3"/>
                  </a:lnTo>
                  <a:lnTo>
                    <a:pt x="194" y="7"/>
                  </a:lnTo>
                  <a:lnTo>
                    <a:pt x="213" y="10"/>
                  </a:lnTo>
                  <a:lnTo>
                    <a:pt x="231" y="15"/>
                  </a:lnTo>
                  <a:lnTo>
                    <a:pt x="245" y="19"/>
                  </a:lnTo>
                  <a:lnTo>
                    <a:pt x="254" y="25"/>
                  </a:lnTo>
                  <a:lnTo>
                    <a:pt x="246" y="38"/>
                  </a:lnTo>
                  <a:lnTo>
                    <a:pt x="237" y="52"/>
                  </a:lnTo>
                  <a:lnTo>
                    <a:pt x="229" y="66"/>
                  </a:lnTo>
                  <a:lnTo>
                    <a:pt x="221" y="80"/>
                  </a:lnTo>
                  <a:lnTo>
                    <a:pt x="214" y="79"/>
                  </a:lnTo>
                  <a:lnTo>
                    <a:pt x="207" y="77"/>
                  </a:lnTo>
                  <a:lnTo>
                    <a:pt x="202" y="75"/>
                  </a:lnTo>
                  <a:lnTo>
                    <a:pt x="196" y="70"/>
                  </a:lnTo>
                  <a:lnTo>
                    <a:pt x="190" y="67"/>
                  </a:lnTo>
                  <a:lnTo>
                    <a:pt x="186" y="63"/>
                  </a:lnTo>
                  <a:lnTo>
                    <a:pt x="181" y="60"/>
                  </a:lnTo>
                  <a:lnTo>
                    <a:pt x="177" y="58"/>
                  </a:lnTo>
                  <a:lnTo>
                    <a:pt x="177" y="60"/>
                  </a:lnTo>
                  <a:lnTo>
                    <a:pt x="177" y="63"/>
                  </a:lnTo>
                  <a:lnTo>
                    <a:pt x="176" y="67"/>
                  </a:lnTo>
                  <a:lnTo>
                    <a:pt x="176" y="69"/>
                  </a:lnTo>
                  <a:lnTo>
                    <a:pt x="183" y="78"/>
                  </a:lnTo>
                  <a:lnTo>
                    <a:pt x="194" y="85"/>
                  </a:lnTo>
                  <a:lnTo>
                    <a:pt x="204" y="90"/>
                  </a:lnTo>
                  <a:lnTo>
                    <a:pt x="215" y="95"/>
                  </a:lnTo>
                  <a:lnTo>
                    <a:pt x="226" y="98"/>
                  </a:lnTo>
                  <a:lnTo>
                    <a:pt x="240" y="102"/>
                  </a:lnTo>
                  <a:lnTo>
                    <a:pt x="252" y="103"/>
                  </a:lnTo>
                  <a:lnTo>
                    <a:pt x="266" y="104"/>
                  </a:lnTo>
                  <a:lnTo>
                    <a:pt x="280" y="105"/>
                  </a:lnTo>
                  <a:lnTo>
                    <a:pt x="294" y="106"/>
                  </a:lnTo>
                  <a:lnTo>
                    <a:pt x="308" y="106"/>
                  </a:lnTo>
                  <a:lnTo>
                    <a:pt x="321" y="107"/>
                  </a:lnTo>
                  <a:lnTo>
                    <a:pt x="335" y="109"/>
                  </a:lnTo>
                  <a:lnTo>
                    <a:pt x="347" y="110"/>
                  </a:lnTo>
                  <a:lnTo>
                    <a:pt x="361" y="111"/>
                  </a:lnTo>
                  <a:lnTo>
                    <a:pt x="372" y="113"/>
                  </a:lnTo>
                  <a:lnTo>
                    <a:pt x="375" y="115"/>
                  </a:lnTo>
                  <a:lnTo>
                    <a:pt x="376" y="118"/>
                  </a:lnTo>
                  <a:lnTo>
                    <a:pt x="376" y="120"/>
                  </a:lnTo>
                  <a:lnTo>
                    <a:pt x="377" y="124"/>
                  </a:lnTo>
                  <a:lnTo>
                    <a:pt x="364" y="131"/>
                  </a:lnTo>
                  <a:lnTo>
                    <a:pt x="347" y="136"/>
                  </a:lnTo>
                  <a:lnTo>
                    <a:pt x="328" y="139"/>
                  </a:lnTo>
                  <a:lnTo>
                    <a:pt x="308" y="140"/>
                  </a:lnTo>
                  <a:lnTo>
                    <a:pt x="287" y="141"/>
                  </a:lnTo>
                  <a:lnTo>
                    <a:pt x="268" y="141"/>
                  </a:lnTo>
                  <a:lnTo>
                    <a:pt x="252" y="141"/>
                  </a:lnTo>
                  <a:lnTo>
                    <a:pt x="240" y="141"/>
                  </a:lnTo>
                  <a:lnTo>
                    <a:pt x="233" y="150"/>
                  </a:lnTo>
                  <a:lnTo>
                    <a:pt x="231" y="159"/>
                  </a:lnTo>
                  <a:lnTo>
                    <a:pt x="234" y="166"/>
                  </a:lnTo>
                  <a:lnTo>
                    <a:pt x="241" y="172"/>
                  </a:lnTo>
                  <a:lnTo>
                    <a:pt x="251" y="178"/>
                  </a:lnTo>
                  <a:lnTo>
                    <a:pt x="264" y="182"/>
                  </a:lnTo>
                  <a:lnTo>
                    <a:pt x="278" y="185"/>
                  </a:lnTo>
                  <a:lnTo>
                    <a:pt x="295" y="188"/>
                  </a:lnTo>
                  <a:lnTo>
                    <a:pt x="311" y="190"/>
                  </a:lnTo>
                  <a:lnTo>
                    <a:pt x="328" y="192"/>
                  </a:lnTo>
                  <a:lnTo>
                    <a:pt x="345" y="193"/>
                  </a:lnTo>
                  <a:lnTo>
                    <a:pt x="360" y="195"/>
                  </a:lnTo>
                  <a:lnTo>
                    <a:pt x="372" y="195"/>
                  </a:lnTo>
                  <a:lnTo>
                    <a:pt x="384" y="196"/>
                  </a:lnTo>
                  <a:lnTo>
                    <a:pt x="390" y="196"/>
                  </a:lnTo>
                  <a:lnTo>
                    <a:pt x="394" y="196"/>
                  </a:lnTo>
                  <a:lnTo>
                    <a:pt x="396" y="197"/>
                  </a:lnTo>
                  <a:lnTo>
                    <a:pt x="399" y="197"/>
                  </a:lnTo>
                  <a:lnTo>
                    <a:pt x="403" y="198"/>
                  </a:lnTo>
                  <a:lnTo>
                    <a:pt x="405" y="199"/>
                  </a:lnTo>
                  <a:lnTo>
                    <a:pt x="405" y="201"/>
                  </a:lnTo>
                  <a:lnTo>
                    <a:pt x="405" y="204"/>
                  </a:lnTo>
                  <a:lnTo>
                    <a:pt x="405" y="205"/>
                  </a:lnTo>
                  <a:lnTo>
                    <a:pt x="406" y="207"/>
                  </a:lnTo>
                  <a:lnTo>
                    <a:pt x="385" y="217"/>
                  </a:lnTo>
                  <a:lnTo>
                    <a:pt x="358" y="221"/>
                  </a:lnTo>
                  <a:lnTo>
                    <a:pt x="328" y="221"/>
                  </a:lnTo>
                  <a:lnTo>
                    <a:pt x="299" y="219"/>
                  </a:lnTo>
                  <a:lnTo>
                    <a:pt x="272" y="219"/>
                  </a:lnTo>
                  <a:lnTo>
                    <a:pt x="251" y="223"/>
                  </a:lnTo>
                  <a:lnTo>
                    <a:pt x="238" y="232"/>
                  </a:lnTo>
                  <a:lnTo>
                    <a:pt x="234" y="249"/>
                  </a:lnTo>
                  <a:lnTo>
                    <a:pt x="245" y="256"/>
                  </a:lnTo>
                  <a:lnTo>
                    <a:pt x="259" y="261"/>
                  </a:lnTo>
                  <a:lnTo>
                    <a:pt x="276" y="266"/>
                  </a:lnTo>
                  <a:lnTo>
                    <a:pt x="294" y="269"/>
                  </a:lnTo>
                  <a:lnTo>
                    <a:pt x="314" y="273"/>
                  </a:lnTo>
                  <a:lnTo>
                    <a:pt x="333" y="274"/>
                  </a:lnTo>
                  <a:lnTo>
                    <a:pt x="351" y="276"/>
                  </a:lnTo>
                  <a:lnTo>
                    <a:pt x="366" y="277"/>
                  </a:lnTo>
                  <a:lnTo>
                    <a:pt x="367" y="279"/>
                  </a:lnTo>
                  <a:lnTo>
                    <a:pt x="369" y="281"/>
                  </a:lnTo>
                  <a:lnTo>
                    <a:pt x="370" y="283"/>
                  </a:lnTo>
                  <a:lnTo>
                    <a:pt x="372" y="285"/>
                  </a:lnTo>
                  <a:lnTo>
                    <a:pt x="367" y="292"/>
                  </a:lnTo>
                  <a:lnTo>
                    <a:pt x="356" y="296"/>
                  </a:lnTo>
                  <a:lnTo>
                    <a:pt x="345" y="299"/>
                  </a:lnTo>
                  <a:lnTo>
                    <a:pt x="330" y="300"/>
                  </a:lnTo>
                  <a:lnTo>
                    <a:pt x="316" y="299"/>
                  </a:lnTo>
                  <a:lnTo>
                    <a:pt x="300" y="296"/>
                  </a:lnTo>
                  <a:lnTo>
                    <a:pt x="283" y="294"/>
                  </a:lnTo>
                  <a:lnTo>
                    <a:pt x="267" y="292"/>
                  </a:lnTo>
                  <a:lnTo>
                    <a:pt x="252" y="290"/>
                  </a:lnTo>
                  <a:lnTo>
                    <a:pt x="239" y="287"/>
                  </a:lnTo>
                  <a:lnTo>
                    <a:pt x="228" y="287"/>
                  </a:lnTo>
                  <a:lnTo>
                    <a:pt x="218" y="288"/>
                  </a:lnTo>
                  <a:lnTo>
                    <a:pt x="213" y="292"/>
                  </a:lnTo>
                  <a:lnTo>
                    <a:pt x="211" y="298"/>
                  </a:lnTo>
                  <a:lnTo>
                    <a:pt x="213" y="307"/>
                  </a:lnTo>
                  <a:lnTo>
                    <a:pt x="221" y="319"/>
                  </a:lnTo>
                  <a:lnTo>
                    <a:pt x="225" y="321"/>
                  </a:lnTo>
                  <a:lnTo>
                    <a:pt x="232" y="324"/>
                  </a:lnTo>
                  <a:lnTo>
                    <a:pt x="238" y="326"/>
                  </a:lnTo>
                  <a:lnTo>
                    <a:pt x="246" y="328"/>
                  </a:lnTo>
                  <a:lnTo>
                    <a:pt x="252" y="330"/>
                  </a:lnTo>
                  <a:lnTo>
                    <a:pt x="261" y="334"/>
                  </a:lnTo>
                  <a:lnTo>
                    <a:pt x="271" y="337"/>
                  </a:lnTo>
                  <a:lnTo>
                    <a:pt x="280" y="342"/>
                  </a:lnTo>
                  <a:lnTo>
                    <a:pt x="281" y="343"/>
                  </a:lnTo>
                  <a:lnTo>
                    <a:pt x="282" y="344"/>
                  </a:lnTo>
                  <a:lnTo>
                    <a:pt x="281" y="345"/>
                  </a:lnTo>
                  <a:lnTo>
                    <a:pt x="280" y="347"/>
                  </a:lnTo>
                  <a:lnTo>
                    <a:pt x="274" y="347"/>
                  </a:lnTo>
                  <a:lnTo>
                    <a:pt x="267" y="347"/>
                  </a:lnTo>
                  <a:lnTo>
                    <a:pt x="260" y="347"/>
                  </a:lnTo>
                  <a:lnTo>
                    <a:pt x="254" y="347"/>
                  </a:lnTo>
                  <a:close/>
                </a:path>
              </a:pathLst>
            </a:custGeom>
            <a:solidFill>
              <a:srgbClr val="AF4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3649668" y="2381274"/>
              <a:ext cx="534988" cy="814395"/>
            </a:xfrm>
            <a:custGeom>
              <a:avLst/>
              <a:gdLst>
                <a:gd name="T0" fmla="*/ 550 w 674"/>
                <a:gd name="T1" fmla="*/ 970 h 1026"/>
                <a:gd name="T2" fmla="*/ 538 w 674"/>
                <a:gd name="T3" fmla="*/ 939 h 1026"/>
                <a:gd name="T4" fmla="*/ 490 w 674"/>
                <a:gd name="T5" fmla="*/ 940 h 1026"/>
                <a:gd name="T6" fmla="*/ 440 w 674"/>
                <a:gd name="T7" fmla="*/ 940 h 1026"/>
                <a:gd name="T8" fmla="*/ 401 w 674"/>
                <a:gd name="T9" fmla="*/ 949 h 1026"/>
                <a:gd name="T10" fmla="*/ 416 w 674"/>
                <a:gd name="T11" fmla="*/ 894 h 1026"/>
                <a:gd name="T12" fmla="*/ 406 w 674"/>
                <a:gd name="T13" fmla="*/ 850 h 1026"/>
                <a:gd name="T14" fmla="*/ 336 w 674"/>
                <a:gd name="T15" fmla="*/ 885 h 1026"/>
                <a:gd name="T16" fmla="*/ 330 w 674"/>
                <a:gd name="T17" fmla="*/ 873 h 1026"/>
                <a:gd name="T18" fmla="*/ 329 w 674"/>
                <a:gd name="T19" fmla="*/ 816 h 1026"/>
                <a:gd name="T20" fmla="*/ 312 w 674"/>
                <a:gd name="T21" fmla="*/ 773 h 1026"/>
                <a:gd name="T22" fmla="*/ 271 w 674"/>
                <a:gd name="T23" fmla="*/ 781 h 1026"/>
                <a:gd name="T24" fmla="*/ 250 w 674"/>
                <a:gd name="T25" fmla="*/ 793 h 1026"/>
                <a:gd name="T26" fmla="*/ 242 w 674"/>
                <a:gd name="T27" fmla="*/ 738 h 1026"/>
                <a:gd name="T28" fmla="*/ 217 w 674"/>
                <a:gd name="T29" fmla="*/ 721 h 1026"/>
                <a:gd name="T30" fmla="*/ 176 w 674"/>
                <a:gd name="T31" fmla="*/ 722 h 1026"/>
                <a:gd name="T32" fmla="*/ 151 w 674"/>
                <a:gd name="T33" fmla="*/ 684 h 1026"/>
                <a:gd name="T34" fmla="*/ 114 w 674"/>
                <a:gd name="T35" fmla="*/ 664 h 1026"/>
                <a:gd name="T36" fmla="*/ 96 w 674"/>
                <a:gd name="T37" fmla="*/ 306 h 1026"/>
                <a:gd name="T38" fmla="*/ 100 w 674"/>
                <a:gd name="T39" fmla="*/ 679 h 1026"/>
                <a:gd name="T40" fmla="*/ 12 w 674"/>
                <a:gd name="T41" fmla="*/ 764 h 1026"/>
                <a:gd name="T42" fmla="*/ 70 w 674"/>
                <a:gd name="T43" fmla="*/ 200 h 1026"/>
                <a:gd name="T44" fmla="*/ 197 w 674"/>
                <a:gd name="T45" fmla="*/ 1 h 1026"/>
                <a:gd name="T46" fmla="*/ 417 w 674"/>
                <a:gd name="T47" fmla="*/ 62 h 1026"/>
                <a:gd name="T48" fmla="*/ 375 w 674"/>
                <a:gd name="T49" fmla="*/ 85 h 1026"/>
                <a:gd name="T50" fmla="*/ 424 w 674"/>
                <a:gd name="T51" fmla="*/ 106 h 1026"/>
                <a:gd name="T52" fmla="*/ 442 w 674"/>
                <a:gd name="T53" fmla="*/ 118 h 1026"/>
                <a:gd name="T54" fmla="*/ 410 w 674"/>
                <a:gd name="T55" fmla="*/ 147 h 1026"/>
                <a:gd name="T56" fmla="*/ 453 w 674"/>
                <a:gd name="T57" fmla="*/ 173 h 1026"/>
                <a:gd name="T58" fmla="*/ 483 w 674"/>
                <a:gd name="T59" fmla="*/ 191 h 1026"/>
                <a:gd name="T60" fmla="*/ 491 w 674"/>
                <a:gd name="T61" fmla="*/ 214 h 1026"/>
                <a:gd name="T62" fmla="*/ 504 w 674"/>
                <a:gd name="T63" fmla="*/ 246 h 1026"/>
                <a:gd name="T64" fmla="*/ 519 w 674"/>
                <a:gd name="T65" fmla="*/ 281 h 1026"/>
                <a:gd name="T66" fmla="*/ 529 w 674"/>
                <a:gd name="T67" fmla="*/ 395 h 1026"/>
                <a:gd name="T68" fmla="*/ 525 w 674"/>
                <a:gd name="T69" fmla="*/ 427 h 1026"/>
                <a:gd name="T70" fmla="*/ 501 w 674"/>
                <a:gd name="T71" fmla="*/ 444 h 1026"/>
                <a:gd name="T72" fmla="*/ 486 w 674"/>
                <a:gd name="T73" fmla="*/ 474 h 1026"/>
                <a:gd name="T74" fmla="*/ 481 w 674"/>
                <a:gd name="T75" fmla="*/ 504 h 1026"/>
                <a:gd name="T76" fmla="*/ 521 w 674"/>
                <a:gd name="T77" fmla="*/ 539 h 1026"/>
                <a:gd name="T78" fmla="*/ 526 w 674"/>
                <a:gd name="T79" fmla="*/ 551 h 1026"/>
                <a:gd name="T80" fmla="*/ 490 w 674"/>
                <a:gd name="T81" fmla="*/ 586 h 1026"/>
                <a:gd name="T82" fmla="*/ 534 w 674"/>
                <a:gd name="T83" fmla="*/ 616 h 1026"/>
                <a:gd name="T84" fmla="*/ 530 w 674"/>
                <a:gd name="T85" fmla="*/ 634 h 1026"/>
                <a:gd name="T86" fmla="*/ 404 w 674"/>
                <a:gd name="T87" fmla="*/ 512 h 1026"/>
                <a:gd name="T88" fmla="*/ 352 w 674"/>
                <a:gd name="T89" fmla="*/ 299 h 1026"/>
                <a:gd name="T90" fmla="*/ 350 w 674"/>
                <a:gd name="T91" fmla="*/ 345 h 1026"/>
                <a:gd name="T92" fmla="*/ 323 w 674"/>
                <a:gd name="T93" fmla="*/ 364 h 1026"/>
                <a:gd name="T94" fmla="*/ 315 w 674"/>
                <a:gd name="T95" fmla="*/ 402 h 1026"/>
                <a:gd name="T96" fmla="*/ 327 w 674"/>
                <a:gd name="T97" fmla="*/ 436 h 1026"/>
                <a:gd name="T98" fmla="*/ 348 w 674"/>
                <a:gd name="T99" fmla="*/ 466 h 1026"/>
                <a:gd name="T100" fmla="*/ 322 w 674"/>
                <a:gd name="T101" fmla="*/ 490 h 1026"/>
                <a:gd name="T102" fmla="*/ 312 w 674"/>
                <a:gd name="T103" fmla="*/ 518 h 1026"/>
                <a:gd name="T104" fmla="*/ 376 w 674"/>
                <a:gd name="T105" fmla="*/ 527 h 1026"/>
                <a:gd name="T106" fmla="*/ 379 w 674"/>
                <a:gd name="T107" fmla="*/ 541 h 1026"/>
                <a:gd name="T108" fmla="*/ 384 w 674"/>
                <a:gd name="T109" fmla="*/ 573 h 1026"/>
                <a:gd name="T110" fmla="*/ 423 w 674"/>
                <a:gd name="T111" fmla="*/ 595 h 1026"/>
                <a:gd name="T112" fmla="*/ 455 w 674"/>
                <a:gd name="T113" fmla="*/ 618 h 1026"/>
                <a:gd name="T114" fmla="*/ 483 w 674"/>
                <a:gd name="T115" fmla="*/ 644 h 1026"/>
                <a:gd name="T116" fmla="*/ 497 w 674"/>
                <a:gd name="T117" fmla="*/ 659 h 1026"/>
                <a:gd name="T118" fmla="*/ 546 w 674"/>
                <a:gd name="T119" fmla="*/ 672 h 1026"/>
                <a:gd name="T120" fmla="*/ 587 w 674"/>
                <a:gd name="T121" fmla="*/ 684 h 1026"/>
                <a:gd name="T122" fmla="*/ 640 w 674"/>
                <a:gd name="T123" fmla="*/ 699 h 1026"/>
                <a:gd name="T124" fmla="*/ 640 w 674"/>
                <a:gd name="T125" fmla="*/ 853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4" h="1026">
                  <a:moveTo>
                    <a:pt x="520" y="1026"/>
                  </a:moveTo>
                  <a:lnTo>
                    <a:pt x="520" y="1022"/>
                  </a:lnTo>
                  <a:lnTo>
                    <a:pt x="525" y="1012"/>
                  </a:lnTo>
                  <a:lnTo>
                    <a:pt x="533" y="999"/>
                  </a:lnTo>
                  <a:lnTo>
                    <a:pt x="543" y="986"/>
                  </a:lnTo>
                  <a:lnTo>
                    <a:pt x="554" y="971"/>
                  </a:lnTo>
                  <a:lnTo>
                    <a:pt x="564" y="959"/>
                  </a:lnTo>
                  <a:lnTo>
                    <a:pt x="573" y="947"/>
                  </a:lnTo>
                  <a:lnTo>
                    <a:pt x="579" y="939"/>
                  </a:lnTo>
                  <a:lnTo>
                    <a:pt x="578" y="939"/>
                  </a:lnTo>
                  <a:lnTo>
                    <a:pt x="576" y="939"/>
                  </a:lnTo>
                  <a:lnTo>
                    <a:pt x="574" y="939"/>
                  </a:lnTo>
                  <a:lnTo>
                    <a:pt x="573" y="939"/>
                  </a:lnTo>
                  <a:lnTo>
                    <a:pt x="566" y="949"/>
                  </a:lnTo>
                  <a:lnTo>
                    <a:pt x="559" y="960"/>
                  </a:lnTo>
                  <a:lnTo>
                    <a:pt x="550" y="970"/>
                  </a:lnTo>
                  <a:lnTo>
                    <a:pt x="542" y="979"/>
                  </a:lnTo>
                  <a:lnTo>
                    <a:pt x="533" y="989"/>
                  </a:lnTo>
                  <a:lnTo>
                    <a:pt x="524" y="998"/>
                  </a:lnTo>
                  <a:lnTo>
                    <a:pt x="514" y="1006"/>
                  </a:lnTo>
                  <a:lnTo>
                    <a:pt x="505" y="1015"/>
                  </a:lnTo>
                  <a:lnTo>
                    <a:pt x="499" y="1014"/>
                  </a:lnTo>
                  <a:lnTo>
                    <a:pt x="493" y="1013"/>
                  </a:lnTo>
                  <a:lnTo>
                    <a:pt x="490" y="1011"/>
                  </a:lnTo>
                  <a:lnTo>
                    <a:pt x="486" y="1008"/>
                  </a:lnTo>
                  <a:lnTo>
                    <a:pt x="488" y="1000"/>
                  </a:lnTo>
                  <a:lnTo>
                    <a:pt x="495" y="991"/>
                  </a:lnTo>
                  <a:lnTo>
                    <a:pt x="504" y="981"/>
                  </a:lnTo>
                  <a:lnTo>
                    <a:pt x="514" y="971"/>
                  </a:lnTo>
                  <a:lnTo>
                    <a:pt x="525" y="960"/>
                  </a:lnTo>
                  <a:lnTo>
                    <a:pt x="534" y="949"/>
                  </a:lnTo>
                  <a:lnTo>
                    <a:pt x="538" y="939"/>
                  </a:lnTo>
                  <a:lnTo>
                    <a:pt x="539" y="930"/>
                  </a:lnTo>
                  <a:lnTo>
                    <a:pt x="533" y="939"/>
                  </a:lnTo>
                  <a:lnTo>
                    <a:pt x="526" y="948"/>
                  </a:lnTo>
                  <a:lnTo>
                    <a:pt x="518" y="957"/>
                  </a:lnTo>
                  <a:lnTo>
                    <a:pt x="510" y="965"/>
                  </a:lnTo>
                  <a:lnTo>
                    <a:pt x="502" y="973"/>
                  </a:lnTo>
                  <a:lnTo>
                    <a:pt x="494" y="981"/>
                  </a:lnTo>
                  <a:lnTo>
                    <a:pt x="485" y="989"/>
                  </a:lnTo>
                  <a:lnTo>
                    <a:pt x="476" y="996"/>
                  </a:lnTo>
                  <a:lnTo>
                    <a:pt x="462" y="992"/>
                  </a:lnTo>
                  <a:lnTo>
                    <a:pt x="458" y="987"/>
                  </a:lnTo>
                  <a:lnTo>
                    <a:pt x="460" y="979"/>
                  </a:lnTo>
                  <a:lnTo>
                    <a:pt x="467" y="970"/>
                  </a:lnTo>
                  <a:lnTo>
                    <a:pt x="476" y="961"/>
                  </a:lnTo>
                  <a:lnTo>
                    <a:pt x="484" y="951"/>
                  </a:lnTo>
                  <a:lnTo>
                    <a:pt x="490" y="940"/>
                  </a:lnTo>
                  <a:lnTo>
                    <a:pt x="491" y="930"/>
                  </a:lnTo>
                  <a:lnTo>
                    <a:pt x="486" y="937"/>
                  </a:lnTo>
                  <a:lnTo>
                    <a:pt x="481" y="944"/>
                  </a:lnTo>
                  <a:lnTo>
                    <a:pt x="475" y="949"/>
                  </a:lnTo>
                  <a:lnTo>
                    <a:pt x="469" y="956"/>
                  </a:lnTo>
                  <a:lnTo>
                    <a:pt x="462" y="963"/>
                  </a:lnTo>
                  <a:lnTo>
                    <a:pt x="456" y="970"/>
                  </a:lnTo>
                  <a:lnTo>
                    <a:pt x="450" y="975"/>
                  </a:lnTo>
                  <a:lnTo>
                    <a:pt x="443" y="981"/>
                  </a:lnTo>
                  <a:lnTo>
                    <a:pt x="439" y="979"/>
                  </a:lnTo>
                  <a:lnTo>
                    <a:pt x="435" y="975"/>
                  </a:lnTo>
                  <a:lnTo>
                    <a:pt x="431" y="972"/>
                  </a:lnTo>
                  <a:lnTo>
                    <a:pt x="426" y="970"/>
                  </a:lnTo>
                  <a:lnTo>
                    <a:pt x="428" y="961"/>
                  </a:lnTo>
                  <a:lnTo>
                    <a:pt x="433" y="951"/>
                  </a:lnTo>
                  <a:lnTo>
                    <a:pt x="440" y="940"/>
                  </a:lnTo>
                  <a:lnTo>
                    <a:pt x="448" y="929"/>
                  </a:lnTo>
                  <a:lnTo>
                    <a:pt x="457" y="919"/>
                  </a:lnTo>
                  <a:lnTo>
                    <a:pt x="466" y="909"/>
                  </a:lnTo>
                  <a:lnTo>
                    <a:pt x="474" y="899"/>
                  </a:lnTo>
                  <a:lnTo>
                    <a:pt x="479" y="888"/>
                  </a:lnTo>
                  <a:lnTo>
                    <a:pt x="478" y="888"/>
                  </a:lnTo>
                  <a:lnTo>
                    <a:pt x="476" y="888"/>
                  </a:lnTo>
                  <a:lnTo>
                    <a:pt x="475" y="888"/>
                  </a:lnTo>
                  <a:lnTo>
                    <a:pt x="473" y="888"/>
                  </a:lnTo>
                  <a:lnTo>
                    <a:pt x="467" y="897"/>
                  </a:lnTo>
                  <a:lnTo>
                    <a:pt x="458" y="910"/>
                  </a:lnTo>
                  <a:lnTo>
                    <a:pt x="447" y="925"/>
                  </a:lnTo>
                  <a:lnTo>
                    <a:pt x="434" y="938"/>
                  </a:lnTo>
                  <a:lnTo>
                    <a:pt x="422" y="948"/>
                  </a:lnTo>
                  <a:lnTo>
                    <a:pt x="410" y="953"/>
                  </a:lnTo>
                  <a:lnTo>
                    <a:pt x="401" y="949"/>
                  </a:lnTo>
                  <a:lnTo>
                    <a:pt x="395" y="936"/>
                  </a:lnTo>
                  <a:lnTo>
                    <a:pt x="400" y="929"/>
                  </a:lnTo>
                  <a:lnTo>
                    <a:pt x="406" y="922"/>
                  </a:lnTo>
                  <a:lnTo>
                    <a:pt x="414" y="913"/>
                  </a:lnTo>
                  <a:lnTo>
                    <a:pt x="421" y="904"/>
                  </a:lnTo>
                  <a:lnTo>
                    <a:pt x="426" y="895"/>
                  </a:lnTo>
                  <a:lnTo>
                    <a:pt x="432" y="886"/>
                  </a:lnTo>
                  <a:lnTo>
                    <a:pt x="435" y="878"/>
                  </a:lnTo>
                  <a:lnTo>
                    <a:pt x="436" y="871"/>
                  </a:lnTo>
                  <a:lnTo>
                    <a:pt x="435" y="871"/>
                  </a:lnTo>
                  <a:lnTo>
                    <a:pt x="435" y="870"/>
                  </a:lnTo>
                  <a:lnTo>
                    <a:pt x="434" y="870"/>
                  </a:lnTo>
                  <a:lnTo>
                    <a:pt x="433" y="870"/>
                  </a:lnTo>
                  <a:lnTo>
                    <a:pt x="428" y="876"/>
                  </a:lnTo>
                  <a:lnTo>
                    <a:pt x="423" y="884"/>
                  </a:lnTo>
                  <a:lnTo>
                    <a:pt x="416" y="894"/>
                  </a:lnTo>
                  <a:lnTo>
                    <a:pt x="409" y="903"/>
                  </a:lnTo>
                  <a:lnTo>
                    <a:pt x="400" y="912"/>
                  </a:lnTo>
                  <a:lnTo>
                    <a:pt x="392" y="920"/>
                  </a:lnTo>
                  <a:lnTo>
                    <a:pt x="384" y="925"/>
                  </a:lnTo>
                  <a:lnTo>
                    <a:pt x="378" y="927"/>
                  </a:lnTo>
                  <a:lnTo>
                    <a:pt x="371" y="920"/>
                  </a:lnTo>
                  <a:lnTo>
                    <a:pt x="367" y="916"/>
                  </a:lnTo>
                  <a:lnTo>
                    <a:pt x="365" y="912"/>
                  </a:lnTo>
                  <a:lnTo>
                    <a:pt x="364" y="908"/>
                  </a:lnTo>
                  <a:lnTo>
                    <a:pt x="369" y="902"/>
                  </a:lnTo>
                  <a:lnTo>
                    <a:pt x="375" y="895"/>
                  </a:lnTo>
                  <a:lnTo>
                    <a:pt x="382" y="886"/>
                  </a:lnTo>
                  <a:lnTo>
                    <a:pt x="390" y="877"/>
                  </a:lnTo>
                  <a:lnTo>
                    <a:pt x="397" y="868"/>
                  </a:lnTo>
                  <a:lnTo>
                    <a:pt x="402" y="858"/>
                  </a:lnTo>
                  <a:lnTo>
                    <a:pt x="406" y="850"/>
                  </a:lnTo>
                  <a:lnTo>
                    <a:pt x="406" y="843"/>
                  </a:lnTo>
                  <a:lnTo>
                    <a:pt x="401" y="850"/>
                  </a:lnTo>
                  <a:lnTo>
                    <a:pt x="396" y="858"/>
                  </a:lnTo>
                  <a:lnTo>
                    <a:pt x="389" y="867"/>
                  </a:lnTo>
                  <a:lnTo>
                    <a:pt x="382" y="876"/>
                  </a:lnTo>
                  <a:lnTo>
                    <a:pt x="374" y="884"/>
                  </a:lnTo>
                  <a:lnTo>
                    <a:pt x="366" y="892"/>
                  </a:lnTo>
                  <a:lnTo>
                    <a:pt x="359" y="897"/>
                  </a:lnTo>
                  <a:lnTo>
                    <a:pt x="352" y="902"/>
                  </a:lnTo>
                  <a:lnTo>
                    <a:pt x="347" y="899"/>
                  </a:lnTo>
                  <a:lnTo>
                    <a:pt x="344" y="895"/>
                  </a:lnTo>
                  <a:lnTo>
                    <a:pt x="340" y="893"/>
                  </a:lnTo>
                  <a:lnTo>
                    <a:pt x="336" y="889"/>
                  </a:lnTo>
                  <a:lnTo>
                    <a:pt x="336" y="888"/>
                  </a:lnTo>
                  <a:lnTo>
                    <a:pt x="336" y="886"/>
                  </a:lnTo>
                  <a:lnTo>
                    <a:pt x="336" y="885"/>
                  </a:lnTo>
                  <a:lnTo>
                    <a:pt x="336" y="884"/>
                  </a:lnTo>
                  <a:lnTo>
                    <a:pt x="341" y="878"/>
                  </a:lnTo>
                  <a:lnTo>
                    <a:pt x="349" y="871"/>
                  </a:lnTo>
                  <a:lnTo>
                    <a:pt x="358" y="862"/>
                  </a:lnTo>
                  <a:lnTo>
                    <a:pt x="367" y="852"/>
                  </a:lnTo>
                  <a:lnTo>
                    <a:pt x="375" y="843"/>
                  </a:lnTo>
                  <a:lnTo>
                    <a:pt x="381" y="833"/>
                  </a:lnTo>
                  <a:lnTo>
                    <a:pt x="384" y="825"/>
                  </a:lnTo>
                  <a:lnTo>
                    <a:pt x="386" y="818"/>
                  </a:lnTo>
                  <a:lnTo>
                    <a:pt x="379" y="825"/>
                  </a:lnTo>
                  <a:lnTo>
                    <a:pt x="372" y="834"/>
                  </a:lnTo>
                  <a:lnTo>
                    <a:pt x="364" y="843"/>
                  </a:lnTo>
                  <a:lnTo>
                    <a:pt x="356" y="852"/>
                  </a:lnTo>
                  <a:lnTo>
                    <a:pt x="347" y="860"/>
                  </a:lnTo>
                  <a:lnTo>
                    <a:pt x="339" y="867"/>
                  </a:lnTo>
                  <a:lnTo>
                    <a:pt x="330" y="873"/>
                  </a:lnTo>
                  <a:lnTo>
                    <a:pt x="322" y="876"/>
                  </a:lnTo>
                  <a:lnTo>
                    <a:pt x="318" y="873"/>
                  </a:lnTo>
                  <a:lnTo>
                    <a:pt x="313" y="868"/>
                  </a:lnTo>
                  <a:lnTo>
                    <a:pt x="309" y="865"/>
                  </a:lnTo>
                  <a:lnTo>
                    <a:pt x="305" y="861"/>
                  </a:lnTo>
                  <a:lnTo>
                    <a:pt x="307" y="853"/>
                  </a:lnTo>
                  <a:lnTo>
                    <a:pt x="314" y="844"/>
                  </a:lnTo>
                  <a:lnTo>
                    <a:pt x="323" y="834"/>
                  </a:lnTo>
                  <a:lnTo>
                    <a:pt x="333" y="823"/>
                  </a:lnTo>
                  <a:lnTo>
                    <a:pt x="343" y="813"/>
                  </a:lnTo>
                  <a:lnTo>
                    <a:pt x="350" y="802"/>
                  </a:lnTo>
                  <a:lnTo>
                    <a:pt x="355" y="793"/>
                  </a:lnTo>
                  <a:lnTo>
                    <a:pt x="355" y="787"/>
                  </a:lnTo>
                  <a:lnTo>
                    <a:pt x="344" y="799"/>
                  </a:lnTo>
                  <a:lnTo>
                    <a:pt x="336" y="808"/>
                  </a:lnTo>
                  <a:lnTo>
                    <a:pt x="329" y="816"/>
                  </a:lnTo>
                  <a:lnTo>
                    <a:pt x="323" y="822"/>
                  </a:lnTo>
                  <a:lnTo>
                    <a:pt x="318" y="827"/>
                  </a:lnTo>
                  <a:lnTo>
                    <a:pt x="313" y="833"/>
                  </a:lnTo>
                  <a:lnTo>
                    <a:pt x="306" y="839"/>
                  </a:lnTo>
                  <a:lnTo>
                    <a:pt x="298" y="846"/>
                  </a:lnTo>
                  <a:lnTo>
                    <a:pt x="283" y="842"/>
                  </a:lnTo>
                  <a:lnTo>
                    <a:pt x="276" y="835"/>
                  </a:lnTo>
                  <a:lnTo>
                    <a:pt x="278" y="825"/>
                  </a:lnTo>
                  <a:lnTo>
                    <a:pt x="285" y="815"/>
                  </a:lnTo>
                  <a:lnTo>
                    <a:pt x="295" y="803"/>
                  </a:lnTo>
                  <a:lnTo>
                    <a:pt x="304" y="792"/>
                  </a:lnTo>
                  <a:lnTo>
                    <a:pt x="312" y="782"/>
                  </a:lnTo>
                  <a:lnTo>
                    <a:pt x="315" y="774"/>
                  </a:lnTo>
                  <a:lnTo>
                    <a:pt x="314" y="773"/>
                  </a:lnTo>
                  <a:lnTo>
                    <a:pt x="313" y="773"/>
                  </a:lnTo>
                  <a:lnTo>
                    <a:pt x="312" y="773"/>
                  </a:lnTo>
                  <a:lnTo>
                    <a:pt x="312" y="772"/>
                  </a:lnTo>
                  <a:lnTo>
                    <a:pt x="300" y="785"/>
                  </a:lnTo>
                  <a:lnTo>
                    <a:pt x="290" y="796"/>
                  </a:lnTo>
                  <a:lnTo>
                    <a:pt x="283" y="803"/>
                  </a:lnTo>
                  <a:lnTo>
                    <a:pt x="278" y="808"/>
                  </a:lnTo>
                  <a:lnTo>
                    <a:pt x="274" y="813"/>
                  </a:lnTo>
                  <a:lnTo>
                    <a:pt x="269" y="816"/>
                  </a:lnTo>
                  <a:lnTo>
                    <a:pt x="266" y="818"/>
                  </a:lnTo>
                  <a:lnTo>
                    <a:pt x="261" y="822"/>
                  </a:lnTo>
                  <a:lnTo>
                    <a:pt x="255" y="817"/>
                  </a:lnTo>
                  <a:lnTo>
                    <a:pt x="253" y="814"/>
                  </a:lnTo>
                  <a:lnTo>
                    <a:pt x="252" y="811"/>
                  </a:lnTo>
                  <a:lnTo>
                    <a:pt x="252" y="808"/>
                  </a:lnTo>
                  <a:lnTo>
                    <a:pt x="259" y="799"/>
                  </a:lnTo>
                  <a:lnTo>
                    <a:pt x="266" y="790"/>
                  </a:lnTo>
                  <a:lnTo>
                    <a:pt x="271" y="781"/>
                  </a:lnTo>
                  <a:lnTo>
                    <a:pt x="277" y="773"/>
                  </a:lnTo>
                  <a:lnTo>
                    <a:pt x="281" y="764"/>
                  </a:lnTo>
                  <a:lnTo>
                    <a:pt x="286" y="755"/>
                  </a:lnTo>
                  <a:lnTo>
                    <a:pt x="290" y="745"/>
                  </a:lnTo>
                  <a:lnTo>
                    <a:pt x="294" y="734"/>
                  </a:lnTo>
                  <a:lnTo>
                    <a:pt x="293" y="734"/>
                  </a:lnTo>
                  <a:lnTo>
                    <a:pt x="290" y="734"/>
                  </a:lnTo>
                  <a:lnTo>
                    <a:pt x="289" y="736"/>
                  </a:lnTo>
                  <a:lnTo>
                    <a:pt x="288" y="736"/>
                  </a:lnTo>
                  <a:lnTo>
                    <a:pt x="284" y="745"/>
                  </a:lnTo>
                  <a:lnTo>
                    <a:pt x="279" y="754"/>
                  </a:lnTo>
                  <a:lnTo>
                    <a:pt x="274" y="762"/>
                  </a:lnTo>
                  <a:lnTo>
                    <a:pt x="268" y="770"/>
                  </a:lnTo>
                  <a:lnTo>
                    <a:pt x="262" y="777"/>
                  </a:lnTo>
                  <a:lnTo>
                    <a:pt x="257" y="785"/>
                  </a:lnTo>
                  <a:lnTo>
                    <a:pt x="250" y="793"/>
                  </a:lnTo>
                  <a:lnTo>
                    <a:pt x="243" y="801"/>
                  </a:lnTo>
                  <a:lnTo>
                    <a:pt x="234" y="800"/>
                  </a:lnTo>
                  <a:lnTo>
                    <a:pt x="228" y="797"/>
                  </a:lnTo>
                  <a:lnTo>
                    <a:pt x="225" y="792"/>
                  </a:lnTo>
                  <a:lnTo>
                    <a:pt x="220" y="788"/>
                  </a:lnTo>
                  <a:lnTo>
                    <a:pt x="223" y="777"/>
                  </a:lnTo>
                  <a:lnTo>
                    <a:pt x="227" y="768"/>
                  </a:lnTo>
                  <a:lnTo>
                    <a:pt x="234" y="759"/>
                  </a:lnTo>
                  <a:lnTo>
                    <a:pt x="242" y="750"/>
                  </a:lnTo>
                  <a:lnTo>
                    <a:pt x="250" y="741"/>
                  </a:lnTo>
                  <a:lnTo>
                    <a:pt x="255" y="732"/>
                  </a:lnTo>
                  <a:lnTo>
                    <a:pt x="260" y="723"/>
                  </a:lnTo>
                  <a:lnTo>
                    <a:pt x="260" y="714"/>
                  </a:lnTo>
                  <a:lnTo>
                    <a:pt x="254" y="722"/>
                  </a:lnTo>
                  <a:lnTo>
                    <a:pt x="249" y="730"/>
                  </a:lnTo>
                  <a:lnTo>
                    <a:pt x="242" y="738"/>
                  </a:lnTo>
                  <a:lnTo>
                    <a:pt x="236" y="746"/>
                  </a:lnTo>
                  <a:lnTo>
                    <a:pt x="228" y="753"/>
                  </a:lnTo>
                  <a:lnTo>
                    <a:pt x="221" y="760"/>
                  </a:lnTo>
                  <a:lnTo>
                    <a:pt x="215" y="768"/>
                  </a:lnTo>
                  <a:lnTo>
                    <a:pt x="208" y="775"/>
                  </a:lnTo>
                  <a:lnTo>
                    <a:pt x="207" y="775"/>
                  </a:lnTo>
                  <a:lnTo>
                    <a:pt x="205" y="775"/>
                  </a:lnTo>
                  <a:lnTo>
                    <a:pt x="203" y="775"/>
                  </a:lnTo>
                  <a:lnTo>
                    <a:pt x="202" y="775"/>
                  </a:lnTo>
                  <a:lnTo>
                    <a:pt x="198" y="767"/>
                  </a:lnTo>
                  <a:lnTo>
                    <a:pt x="197" y="759"/>
                  </a:lnTo>
                  <a:lnTo>
                    <a:pt x="199" y="751"/>
                  </a:lnTo>
                  <a:lnTo>
                    <a:pt x="202" y="745"/>
                  </a:lnTo>
                  <a:lnTo>
                    <a:pt x="207" y="737"/>
                  </a:lnTo>
                  <a:lnTo>
                    <a:pt x="212" y="729"/>
                  </a:lnTo>
                  <a:lnTo>
                    <a:pt x="217" y="721"/>
                  </a:lnTo>
                  <a:lnTo>
                    <a:pt x="221" y="714"/>
                  </a:lnTo>
                  <a:lnTo>
                    <a:pt x="215" y="716"/>
                  </a:lnTo>
                  <a:lnTo>
                    <a:pt x="209" y="721"/>
                  </a:lnTo>
                  <a:lnTo>
                    <a:pt x="205" y="727"/>
                  </a:lnTo>
                  <a:lnTo>
                    <a:pt x="200" y="733"/>
                  </a:lnTo>
                  <a:lnTo>
                    <a:pt x="197" y="740"/>
                  </a:lnTo>
                  <a:lnTo>
                    <a:pt x="192" y="746"/>
                  </a:lnTo>
                  <a:lnTo>
                    <a:pt x="186" y="750"/>
                  </a:lnTo>
                  <a:lnTo>
                    <a:pt x="181" y="753"/>
                  </a:lnTo>
                  <a:lnTo>
                    <a:pt x="177" y="744"/>
                  </a:lnTo>
                  <a:lnTo>
                    <a:pt x="182" y="731"/>
                  </a:lnTo>
                  <a:lnTo>
                    <a:pt x="188" y="720"/>
                  </a:lnTo>
                  <a:lnTo>
                    <a:pt x="192" y="711"/>
                  </a:lnTo>
                  <a:lnTo>
                    <a:pt x="184" y="713"/>
                  </a:lnTo>
                  <a:lnTo>
                    <a:pt x="180" y="718"/>
                  </a:lnTo>
                  <a:lnTo>
                    <a:pt x="176" y="722"/>
                  </a:lnTo>
                  <a:lnTo>
                    <a:pt x="172" y="729"/>
                  </a:lnTo>
                  <a:lnTo>
                    <a:pt x="169" y="728"/>
                  </a:lnTo>
                  <a:lnTo>
                    <a:pt x="168" y="728"/>
                  </a:lnTo>
                  <a:lnTo>
                    <a:pt x="166" y="728"/>
                  </a:lnTo>
                  <a:lnTo>
                    <a:pt x="164" y="728"/>
                  </a:lnTo>
                  <a:lnTo>
                    <a:pt x="166" y="718"/>
                  </a:lnTo>
                  <a:lnTo>
                    <a:pt x="168" y="708"/>
                  </a:lnTo>
                  <a:lnTo>
                    <a:pt x="171" y="702"/>
                  </a:lnTo>
                  <a:lnTo>
                    <a:pt x="172" y="696"/>
                  </a:lnTo>
                  <a:lnTo>
                    <a:pt x="167" y="698"/>
                  </a:lnTo>
                  <a:lnTo>
                    <a:pt x="164" y="701"/>
                  </a:lnTo>
                  <a:lnTo>
                    <a:pt x="159" y="703"/>
                  </a:lnTo>
                  <a:lnTo>
                    <a:pt x="154" y="708"/>
                  </a:lnTo>
                  <a:lnTo>
                    <a:pt x="147" y="698"/>
                  </a:lnTo>
                  <a:lnTo>
                    <a:pt x="147" y="691"/>
                  </a:lnTo>
                  <a:lnTo>
                    <a:pt x="151" y="684"/>
                  </a:lnTo>
                  <a:lnTo>
                    <a:pt x="156" y="672"/>
                  </a:lnTo>
                  <a:lnTo>
                    <a:pt x="150" y="676"/>
                  </a:lnTo>
                  <a:lnTo>
                    <a:pt x="145" y="679"/>
                  </a:lnTo>
                  <a:lnTo>
                    <a:pt x="139" y="681"/>
                  </a:lnTo>
                  <a:lnTo>
                    <a:pt x="134" y="682"/>
                  </a:lnTo>
                  <a:lnTo>
                    <a:pt x="131" y="675"/>
                  </a:lnTo>
                  <a:lnTo>
                    <a:pt x="131" y="669"/>
                  </a:lnTo>
                  <a:lnTo>
                    <a:pt x="132" y="664"/>
                  </a:lnTo>
                  <a:lnTo>
                    <a:pt x="133" y="660"/>
                  </a:lnTo>
                  <a:lnTo>
                    <a:pt x="132" y="659"/>
                  </a:lnTo>
                  <a:lnTo>
                    <a:pt x="132" y="659"/>
                  </a:lnTo>
                  <a:lnTo>
                    <a:pt x="131" y="659"/>
                  </a:lnTo>
                  <a:lnTo>
                    <a:pt x="130" y="658"/>
                  </a:lnTo>
                  <a:lnTo>
                    <a:pt x="123" y="661"/>
                  </a:lnTo>
                  <a:lnTo>
                    <a:pt x="119" y="663"/>
                  </a:lnTo>
                  <a:lnTo>
                    <a:pt x="114" y="664"/>
                  </a:lnTo>
                  <a:lnTo>
                    <a:pt x="107" y="664"/>
                  </a:lnTo>
                  <a:lnTo>
                    <a:pt x="105" y="658"/>
                  </a:lnTo>
                  <a:lnTo>
                    <a:pt x="103" y="653"/>
                  </a:lnTo>
                  <a:lnTo>
                    <a:pt x="102" y="651"/>
                  </a:lnTo>
                  <a:lnTo>
                    <a:pt x="100" y="650"/>
                  </a:lnTo>
                  <a:lnTo>
                    <a:pt x="99" y="650"/>
                  </a:lnTo>
                  <a:lnTo>
                    <a:pt x="98" y="651"/>
                  </a:lnTo>
                  <a:lnTo>
                    <a:pt x="97" y="651"/>
                  </a:lnTo>
                  <a:lnTo>
                    <a:pt x="96" y="652"/>
                  </a:lnTo>
                  <a:lnTo>
                    <a:pt x="86" y="618"/>
                  </a:lnTo>
                  <a:lnTo>
                    <a:pt x="85" y="579"/>
                  </a:lnTo>
                  <a:lnTo>
                    <a:pt x="85" y="542"/>
                  </a:lnTo>
                  <a:lnTo>
                    <a:pt x="82" y="508"/>
                  </a:lnTo>
                  <a:lnTo>
                    <a:pt x="86" y="439"/>
                  </a:lnTo>
                  <a:lnTo>
                    <a:pt x="90" y="371"/>
                  </a:lnTo>
                  <a:lnTo>
                    <a:pt x="96" y="306"/>
                  </a:lnTo>
                  <a:lnTo>
                    <a:pt x="103" y="239"/>
                  </a:lnTo>
                  <a:lnTo>
                    <a:pt x="100" y="237"/>
                  </a:lnTo>
                  <a:lnTo>
                    <a:pt x="98" y="235"/>
                  </a:lnTo>
                  <a:lnTo>
                    <a:pt x="95" y="235"/>
                  </a:lnTo>
                  <a:lnTo>
                    <a:pt x="90" y="237"/>
                  </a:lnTo>
                  <a:lnTo>
                    <a:pt x="88" y="241"/>
                  </a:lnTo>
                  <a:lnTo>
                    <a:pt x="86" y="252"/>
                  </a:lnTo>
                  <a:lnTo>
                    <a:pt x="82" y="277"/>
                  </a:lnTo>
                  <a:lnTo>
                    <a:pt x="76" y="326"/>
                  </a:lnTo>
                  <a:lnTo>
                    <a:pt x="71" y="410"/>
                  </a:lnTo>
                  <a:lnTo>
                    <a:pt x="67" y="497"/>
                  </a:lnTo>
                  <a:lnTo>
                    <a:pt x="69" y="584"/>
                  </a:lnTo>
                  <a:lnTo>
                    <a:pt x="81" y="670"/>
                  </a:lnTo>
                  <a:lnTo>
                    <a:pt x="87" y="676"/>
                  </a:lnTo>
                  <a:lnTo>
                    <a:pt x="93" y="678"/>
                  </a:lnTo>
                  <a:lnTo>
                    <a:pt x="100" y="679"/>
                  </a:lnTo>
                  <a:lnTo>
                    <a:pt x="111" y="679"/>
                  </a:lnTo>
                  <a:lnTo>
                    <a:pt x="115" y="686"/>
                  </a:lnTo>
                  <a:lnTo>
                    <a:pt x="123" y="696"/>
                  </a:lnTo>
                  <a:lnTo>
                    <a:pt x="133" y="710"/>
                  </a:lnTo>
                  <a:lnTo>
                    <a:pt x="143" y="724"/>
                  </a:lnTo>
                  <a:lnTo>
                    <a:pt x="152" y="738"/>
                  </a:lnTo>
                  <a:lnTo>
                    <a:pt x="160" y="750"/>
                  </a:lnTo>
                  <a:lnTo>
                    <a:pt x="165" y="759"/>
                  </a:lnTo>
                  <a:lnTo>
                    <a:pt x="165" y="764"/>
                  </a:lnTo>
                  <a:lnTo>
                    <a:pt x="150" y="765"/>
                  </a:lnTo>
                  <a:lnTo>
                    <a:pt x="129" y="765"/>
                  </a:lnTo>
                  <a:lnTo>
                    <a:pt x="104" y="766"/>
                  </a:lnTo>
                  <a:lnTo>
                    <a:pt x="78" y="766"/>
                  </a:lnTo>
                  <a:lnTo>
                    <a:pt x="52" y="766"/>
                  </a:lnTo>
                  <a:lnTo>
                    <a:pt x="29" y="766"/>
                  </a:lnTo>
                  <a:lnTo>
                    <a:pt x="12" y="764"/>
                  </a:lnTo>
                  <a:lnTo>
                    <a:pt x="4" y="762"/>
                  </a:lnTo>
                  <a:lnTo>
                    <a:pt x="0" y="679"/>
                  </a:lnTo>
                  <a:lnTo>
                    <a:pt x="0" y="598"/>
                  </a:lnTo>
                  <a:lnTo>
                    <a:pt x="4" y="517"/>
                  </a:lnTo>
                  <a:lnTo>
                    <a:pt x="14" y="436"/>
                  </a:lnTo>
                  <a:lnTo>
                    <a:pt x="16" y="412"/>
                  </a:lnTo>
                  <a:lnTo>
                    <a:pt x="20" y="387"/>
                  </a:lnTo>
                  <a:lnTo>
                    <a:pt x="25" y="363"/>
                  </a:lnTo>
                  <a:lnTo>
                    <a:pt x="31" y="338"/>
                  </a:lnTo>
                  <a:lnTo>
                    <a:pt x="38" y="315"/>
                  </a:lnTo>
                  <a:lnTo>
                    <a:pt x="45" y="292"/>
                  </a:lnTo>
                  <a:lnTo>
                    <a:pt x="51" y="268"/>
                  </a:lnTo>
                  <a:lnTo>
                    <a:pt x="54" y="247"/>
                  </a:lnTo>
                  <a:lnTo>
                    <a:pt x="60" y="231"/>
                  </a:lnTo>
                  <a:lnTo>
                    <a:pt x="64" y="216"/>
                  </a:lnTo>
                  <a:lnTo>
                    <a:pt x="70" y="200"/>
                  </a:lnTo>
                  <a:lnTo>
                    <a:pt x="76" y="185"/>
                  </a:lnTo>
                  <a:lnTo>
                    <a:pt x="80" y="170"/>
                  </a:lnTo>
                  <a:lnTo>
                    <a:pt x="86" y="154"/>
                  </a:lnTo>
                  <a:lnTo>
                    <a:pt x="91" y="139"/>
                  </a:lnTo>
                  <a:lnTo>
                    <a:pt x="97" y="123"/>
                  </a:lnTo>
                  <a:lnTo>
                    <a:pt x="106" y="105"/>
                  </a:lnTo>
                  <a:lnTo>
                    <a:pt x="116" y="88"/>
                  </a:lnTo>
                  <a:lnTo>
                    <a:pt x="126" y="73"/>
                  </a:lnTo>
                  <a:lnTo>
                    <a:pt x="138" y="58"/>
                  </a:lnTo>
                  <a:lnTo>
                    <a:pt x="149" y="44"/>
                  </a:lnTo>
                  <a:lnTo>
                    <a:pt x="162" y="30"/>
                  </a:lnTo>
                  <a:lnTo>
                    <a:pt x="174" y="15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3" y="0"/>
                  </a:lnTo>
                  <a:lnTo>
                    <a:pt x="197" y="1"/>
                  </a:lnTo>
                  <a:lnTo>
                    <a:pt x="200" y="1"/>
                  </a:lnTo>
                  <a:lnTo>
                    <a:pt x="212" y="9"/>
                  </a:lnTo>
                  <a:lnTo>
                    <a:pt x="225" y="16"/>
                  </a:lnTo>
                  <a:lnTo>
                    <a:pt x="238" y="22"/>
                  </a:lnTo>
                  <a:lnTo>
                    <a:pt x="252" y="27"/>
                  </a:lnTo>
                  <a:lnTo>
                    <a:pt x="266" y="32"/>
                  </a:lnTo>
                  <a:lnTo>
                    <a:pt x="280" y="36"/>
                  </a:lnTo>
                  <a:lnTo>
                    <a:pt x="295" y="41"/>
                  </a:lnTo>
                  <a:lnTo>
                    <a:pt x="311" y="44"/>
                  </a:lnTo>
                  <a:lnTo>
                    <a:pt x="326" y="48"/>
                  </a:lnTo>
                  <a:lnTo>
                    <a:pt x="341" y="50"/>
                  </a:lnTo>
                  <a:lnTo>
                    <a:pt x="356" y="53"/>
                  </a:lnTo>
                  <a:lnTo>
                    <a:pt x="372" y="56"/>
                  </a:lnTo>
                  <a:lnTo>
                    <a:pt x="388" y="58"/>
                  </a:lnTo>
                  <a:lnTo>
                    <a:pt x="402" y="60"/>
                  </a:lnTo>
                  <a:lnTo>
                    <a:pt x="417" y="62"/>
                  </a:lnTo>
                  <a:lnTo>
                    <a:pt x="432" y="65"/>
                  </a:lnTo>
                  <a:lnTo>
                    <a:pt x="431" y="67"/>
                  </a:lnTo>
                  <a:lnTo>
                    <a:pt x="431" y="68"/>
                  </a:lnTo>
                  <a:lnTo>
                    <a:pt x="431" y="70"/>
                  </a:lnTo>
                  <a:lnTo>
                    <a:pt x="431" y="73"/>
                  </a:lnTo>
                  <a:lnTo>
                    <a:pt x="425" y="75"/>
                  </a:lnTo>
                  <a:lnTo>
                    <a:pt x="418" y="77"/>
                  </a:lnTo>
                  <a:lnTo>
                    <a:pt x="410" y="78"/>
                  </a:lnTo>
                  <a:lnTo>
                    <a:pt x="402" y="79"/>
                  </a:lnTo>
                  <a:lnTo>
                    <a:pt x="395" y="80"/>
                  </a:lnTo>
                  <a:lnTo>
                    <a:pt x="387" y="80"/>
                  </a:lnTo>
                  <a:lnTo>
                    <a:pt x="381" y="80"/>
                  </a:lnTo>
                  <a:lnTo>
                    <a:pt x="375" y="80"/>
                  </a:lnTo>
                  <a:lnTo>
                    <a:pt x="375" y="82"/>
                  </a:lnTo>
                  <a:lnTo>
                    <a:pt x="375" y="83"/>
                  </a:lnTo>
                  <a:lnTo>
                    <a:pt x="375" y="85"/>
                  </a:lnTo>
                  <a:lnTo>
                    <a:pt x="375" y="86"/>
                  </a:lnTo>
                  <a:lnTo>
                    <a:pt x="383" y="86"/>
                  </a:lnTo>
                  <a:lnTo>
                    <a:pt x="391" y="87"/>
                  </a:lnTo>
                  <a:lnTo>
                    <a:pt x="399" y="87"/>
                  </a:lnTo>
                  <a:lnTo>
                    <a:pt x="407" y="87"/>
                  </a:lnTo>
                  <a:lnTo>
                    <a:pt x="415" y="87"/>
                  </a:lnTo>
                  <a:lnTo>
                    <a:pt x="423" y="87"/>
                  </a:lnTo>
                  <a:lnTo>
                    <a:pt x="431" y="88"/>
                  </a:lnTo>
                  <a:lnTo>
                    <a:pt x="439" y="88"/>
                  </a:lnTo>
                  <a:lnTo>
                    <a:pt x="441" y="94"/>
                  </a:lnTo>
                  <a:lnTo>
                    <a:pt x="442" y="97"/>
                  </a:lnTo>
                  <a:lnTo>
                    <a:pt x="442" y="101"/>
                  </a:lnTo>
                  <a:lnTo>
                    <a:pt x="442" y="104"/>
                  </a:lnTo>
                  <a:lnTo>
                    <a:pt x="435" y="105"/>
                  </a:lnTo>
                  <a:lnTo>
                    <a:pt x="430" y="106"/>
                  </a:lnTo>
                  <a:lnTo>
                    <a:pt x="424" y="106"/>
                  </a:lnTo>
                  <a:lnTo>
                    <a:pt x="417" y="108"/>
                  </a:lnTo>
                  <a:lnTo>
                    <a:pt x="412" y="109"/>
                  </a:lnTo>
                  <a:lnTo>
                    <a:pt x="406" y="110"/>
                  </a:lnTo>
                  <a:lnTo>
                    <a:pt x="401" y="111"/>
                  </a:lnTo>
                  <a:lnTo>
                    <a:pt x="396" y="112"/>
                  </a:lnTo>
                  <a:lnTo>
                    <a:pt x="395" y="113"/>
                  </a:lnTo>
                  <a:lnTo>
                    <a:pt x="395" y="116"/>
                  </a:lnTo>
                  <a:lnTo>
                    <a:pt x="395" y="117"/>
                  </a:lnTo>
                  <a:lnTo>
                    <a:pt x="393" y="119"/>
                  </a:lnTo>
                  <a:lnTo>
                    <a:pt x="400" y="119"/>
                  </a:lnTo>
                  <a:lnTo>
                    <a:pt x="407" y="118"/>
                  </a:lnTo>
                  <a:lnTo>
                    <a:pt x="414" y="118"/>
                  </a:lnTo>
                  <a:lnTo>
                    <a:pt x="422" y="118"/>
                  </a:lnTo>
                  <a:lnTo>
                    <a:pt x="428" y="118"/>
                  </a:lnTo>
                  <a:lnTo>
                    <a:pt x="435" y="118"/>
                  </a:lnTo>
                  <a:lnTo>
                    <a:pt x="442" y="118"/>
                  </a:lnTo>
                  <a:lnTo>
                    <a:pt x="449" y="118"/>
                  </a:lnTo>
                  <a:lnTo>
                    <a:pt x="451" y="121"/>
                  </a:lnTo>
                  <a:lnTo>
                    <a:pt x="453" y="125"/>
                  </a:lnTo>
                  <a:lnTo>
                    <a:pt x="455" y="128"/>
                  </a:lnTo>
                  <a:lnTo>
                    <a:pt x="457" y="133"/>
                  </a:lnTo>
                  <a:lnTo>
                    <a:pt x="455" y="135"/>
                  </a:lnTo>
                  <a:lnTo>
                    <a:pt x="449" y="137"/>
                  </a:lnTo>
                  <a:lnTo>
                    <a:pt x="443" y="139"/>
                  </a:lnTo>
                  <a:lnTo>
                    <a:pt x="435" y="140"/>
                  </a:lnTo>
                  <a:lnTo>
                    <a:pt x="428" y="142"/>
                  </a:lnTo>
                  <a:lnTo>
                    <a:pt x="421" y="143"/>
                  </a:lnTo>
                  <a:lnTo>
                    <a:pt x="415" y="144"/>
                  </a:lnTo>
                  <a:lnTo>
                    <a:pt x="412" y="144"/>
                  </a:lnTo>
                  <a:lnTo>
                    <a:pt x="410" y="145"/>
                  </a:lnTo>
                  <a:lnTo>
                    <a:pt x="410" y="146"/>
                  </a:lnTo>
                  <a:lnTo>
                    <a:pt x="410" y="147"/>
                  </a:lnTo>
                  <a:lnTo>
                    <a:pt x="412" y="149"/>
                  </a:lnTo>
                  <a:lnTo>
                    <a:pt x="424" y="151"/>
                  </a:lnTo>
                  <a:lnTo>
                    <a:pt x="433" y="151"/>
                  </a:lnTo>
                  <a:lnTo>
                    <a:pt x="440" y="151"/>
                  </a:lnTo>
                  <a:lnTo>
                    <a:pt x="445" y="151"/>
                  </a:lnTo>
                  <a:lnTo>
                    <a:pt x="450" y="151"/>
                  </a:lnTo>
                  <a:lnTo>
                    <a:pt x="455" y="151"/>
                  </a:lnTo>
                  <a:lnTo>
                    <a:pt x="460" y="151"/>
                  </a:lnTo>
                  <a:lnTo>
                    <a:pt x="466" y="149"/>
                  </a:lnTo>
                  <a:lnTo>
                    <a:pt x="467" y="153"/>
                  </a:lnTo>
                  <a:lnTo>
                    <a:pt x="469" y="159"/>
                  </a:lnTo>
                  <a:lnTo>
                    <a:pt x="470" y="164"/>
                  </a:lnTo>
                  <a:lnTo>
                    <a:pt x="470" y="171"/>
                  </a:lnTo>
                  <a:lnTo>
                    <a:pt x="465" y="172"/>
                  </a:lnTo>
                  <a:lnTo>
                    <a:pt x="459" y="172"/>
                  </a:lnTo>
                  <a:lnTo>
                    <a:pt x="453" y="173"/>
                  </a:lnTo>
                  <a:lnTo>
                    <a:pt x="449" y="174"/>
                  </a:lnTo>
                  <a:lnTo>
                    <a:pt x="444" y="177"/>
                  </a:lnTo>
                  <a:lnTo>
                    <a:pt x="440" y="179"/>
                  </a:lnTo>
                  <a:lnTo>
                    <a:pt x="435" y="181"/>
                  </a:lnTo>
                  <a:lnTo>
                    <a:pt x="432" y="185"/>
                  </a:lnTo>
                  <a:lnTo>
                    <a:pt x="442" y="185"/>
                  </a:lnTo>
                  <a:lnTo>
                    <a:pt x="449" y="185"/>
                  </a:lnTo>
                  <a:lnTo>
                    <a:pt x="455" y="185"/>
                  </a:lnTo>
                  <a:lnTo>
                    <a:pt x="460" y="185"/>
                  </a:lnTo>
                  <a:lnTo>
                    <a:pt x="465" y="185"/>
                  </a:lnTo>
                  <a:lnTo>
                    <a:pt x="468" y="185"/>
                  </a:lnTo>
                  <a:lnTo>
                    <a:pt x="474" y="183"/>
                  </a:lnTo>
                  <a:lnTo>
                    <a:pt x="479" y="183"/>
                  </a:lnTo>
                  <a:lnTo>
                    <a:pt x="481" y="185"/>
                  </a:lnTo>
                  <a:lnTo>
                    <a:pt x="482" y="187"/>
                  </a:lnTo>
                  <a:lnTo>
                    <a:pt x="483" y="191"/>
                  </a:lnTo>
                  <a:lnTo>
                    <a:pt x="484" y="200"/>
                  </a:lnTo>
                  <a:lnTo>
                    <a:pt x="470" y="204"/>
                  </a:lnTo>
                  <a:lnTo>
                    <a:pt x="464" y="206"/>
                  </a:lnTo>
                  <a:lnTo>
                    <a:pt x="460" y="208"/>
                  </a:lnTo>
                  <a:lnTo>
                    <a:pt x="459" y="209"/>
                  </a:lnTo>
                  <a:lnTo>
                    <a:pt x="460" y="211"/>
                  </a:lnTo>
                  <a:lnTo>
                    <a:pt x="460" y="211"/>
                  </a:lnTo>
                  <a:lnTo>
                    <a:pt x="460" y="212"/>
                  </a:lnTo>
                  <a:lnTo>
                    <a:pt x="461" y="213"/>
                  </a:lnTo>
                  <a:lnTo>
                    <a:pt x="466" y="213"/>
                  </a:lnTo>
                  <a:lnTo>
                    <a:pt x="470" y="213"/>
                  </a:lnTo>
                  <a:lnTo>
                    <a:pt x="474" y="213"/>
                  </a:lnTo>
                  <a:lnTo>
                    <a:pt x="478" y="213"/>
                  </a:lnTo>
                  <a:lnTo>
                    <a:pt x="483" y="213"/>
                  </a:lnTo>
                  <a:lnTo>
                    <a:pt x="487" y="213"/>
                  </a:lnTo>
                  <a:lnTo>
                    <a:pt x="491" y="214"/>
                  </a:lnTo>
                  <a:lnTo>
                    <a:pt x="495" y="214"/>
                  </a:lnTo>
                  <a:lnTo>
                    <a:pt x="497" y="218"/>
                  </a:lnTo>
                  <a:lnTo>
                    <a:pt x="500" y="221"/>
                  </a:lnTo>
                  <a:lnTo>
                    <a:pt x="500" y="225"/>
                  </a:lnTo>
                  <a:lnTo>
                    <a:pt x="500" y="231"/>
                  </a:lnTo>
                  <a:lnTo>
                    <a:pt x="497" y="232"/>
                  </a:lnTo>
                  <a:lnTo>
                    <a:pt x="496" y="233"/>
                  </a:lnTo>
                  <a:lnTo>
                    <a:pt x="494" y="235"/>
                  </a:lnTo>
                  <a:lnTo>
                    <a:pt x="492" y="237"/>
                  </a:lnTo>
                  <a:lnTo>
                    <a:pt x="492" y="239"/>
                  </a:lnTo>
                  <a:lnTo>
                    <a:pt x="493" y="241"/>
                  </a:lnTo>
                  <a:lnTo>
                    <a:pt x="493" y="243"/>
                  </a:lnTo>
                  <a:lnTo>
                    <a:pt x="493" y="246"/>
                  </a:lnTo>
                  <a:lnTo>
                    <a:pt x="497" y="246"/>
                  </a:lnTo>
                  <a:lnTo>
                    <a:pt x="501" y="246"/>
                  </a:lnTo>
                  <a:lnTo>
                    <a:pt x="504" y="246"/>
                  </a:lnTo>
                  <a:lnTo>
                    <a:pt x="509" y="246"/>
                  </a:lnTo>
                  <a:lnTo>
                    <a:pt x="511" y="248"/>
                  </a:lnTo>
                  <a:lnTo>
                    <a:pt x="512" y="250"/>
                  </a:lnTo>
                  <a:lnTo>
                    <a:pt x="513" y="256"/>
                  </a:lnTo>
                  <a:lnTo>
                    <a:pt x="514" y="265"/>
                  </a:lnTo>
                  <a:lnTo>
                    <a:pt x="513" y="266"/>
                  </a:lnTo>
                  <a:lnTo>
                    <a:pt x="513" y="266"/>
                  </a:lnTo>
                  <a:lnTo>
                    <a:pt x="512" y="267"/>
                  </a:lnTo>
                  <a:lnTo>
                    <a:pt x="511" y="268"/>
                  </a:lnTo>
                  <a:lnTo>
                    <a:pt x="511" y="271"/>
                  </a:lnTo>
                  <a:lnTo>
                    <a:pt x="511" y="273"/>
                  </a:lnTo>
                  <a:lnTo>
                    <a:pt x="511" y="276"/>
                  </a:lnTo>
                  <a:lnTo>
                    <a:pt x="511" y="278"/>
                  </a:lnTo>
                  <a:lnTo>
                    <a:pt x="513" y="280"/>
                  </a:lnTo>
                  <a:lnTo>
                    <a:pt x="516" y="280"/>
                  </a:lnTo>
                  <a:lnTo>
                    <a:pt x="519" y="281"/>
                  </a:lnTo>
                  <a:lnTo>
                    <a:pt x="522" y="282"/>
                  </a:lnTo>
                  <a:lnTo>
                    <a:pt x="524" y="291"/>
                  </a:lnTo>
                  <a:lnTo>
                    <a:pt x="524" y="297"/>
                  </a:lnTo>
                  <a:lnTo>
                    <a:pt x="522" y="302"/>
                  </a:lnTo>
                  <a:lnTo>
                    <a:pt x="521" y="311"/>
                  </a:lnTo>
                  <a:lnTo>
                    <a:pt x="522" y="312"/>
                  </a:lnTo>
                  <a:lnTo>
                    <a:pt x="525" y="312"/>
                  </a:lnTo>
                  <a:lnTo>
                    <a:pt x="528" y="312"/>
                  </a:lnTo>
                  <a:lnTo>
                    <a:pt x="534" y="311"/>
                  </a:lnTo>
                  <a:lnTo>
                    <a:pt x="538" y="331"/>
                  </a:lnTo>
                  <a:lnTo>
                    <a:pt x="542" y="349"/>
                  </a:lnTo>
                  <a:lnTo>
                    <a:pt x="539" y="367"/>
                  </a:lnTo>
                  <a:lnTo>
                    <a:pt x="527" y="385"/>
                  </a:lnTo>
                  <a:lnTo>
                    <a:pt x="527" y="388"/>
                  </a:lnTo>
                  <a:lnTo>
                    <a:pt x="528" y="390"/>
                  </a:lnTo>
                  <a:lnTo>
                    <a:pt x="529" y="395"/>
                  </a:lnTo>
                  <a:lnTo>
                    <a:pt x="528" y="401"/>
                  </a:lnTo>
                  <a:lnTo>
                    <a:pt x="522" y="404"/>
                  </a:lnTo>
                  <a:lnTo>
                    <a:pt x="518" y="406"/>
                  </a:lnTo>
                  <a:lnTo>
                    <a:pt x="512" y="410"/>
                  </a:lnTo>
                  <a:lnTo>
                    <a:pt x="507" y="412"/>
                  </a:lnTo>
                  <a:lnTo>
                    <a:pt x="507" y="413"/>
                  </a:lnTo>
                  <a:lnTo>
                    <a:pt x="507" y="415"/>
                  </a:lnTo>
                  <a:lnTo>
                    <a:pt x="505" y="417"/>
                  </a:lnTo>
                  <a:lnTo>
                    <a:pt x="505" y="419"/>
                  </a:lnTo>
                  <a:lnTo>
                    <a:pt x="510" y="420"/>
                  </a:lnTo>
                  <a:lnTo>
                    <a:pt x="516" y="420"/>
                  </a:lnTo>
                  <a:lnTo>
                    <a:pt x="520" y="420"/>
                  </a:lnTo>
                  <a:lnTo>
                    <a:pt x="525" y="421"/>
                  </a:lnTo>
                  <a:lnTo>
                    <a:pt x="525" y="423"/>
                  </a:lnTo>
                  <a:lnTo>
                    <a:pt x="525" y="424"/>
                  </a:lnTo>
                  <a:lnTo>
                    <a:pt x="525" y="427"/>
                  </a:lnTo>
                  <a:lnTo>
                    <a:pt x="525" y="429"/>
                  </a:lnTo>
                  <a:lnTo>
                    <a:pt x="522" y="430"/>
                  </a:lnTo>
                  <a:lnTo>
                    <a:pt x="518" y="431"/>
                  </a:lnTo>
                  <a:lnTo>
                    <a:pt x="512" y="432"/>
                  </a:lnTo>
                  <a:lnTo>
                    <a:pt x="505" y="433"/>
                  </a:lnTo>
                  <a:lnTo>
                    <a:pt x="499" y="435"/>
                  </a:lnTo>
                  <a:lnTo>
                    <a:pt x="493" y="436"/>
                  </a:lnTo>
                  <a:lnTo>
                    <a:pt x="488" y="437"/>
                  </a:lnTo>
                  <a:lnTo>
                    <a:pt x="486" y="438"/>
                  </a:lnTo>
                  <a:lnTo>
                    <a:pt x="486" y="439"/>
                  </a:lnTo>
                  <a:lnTo>
                    <a:pt x="486" y="440"/>
                  </a:lnTo>
                  <a:lnTo>
                    <a:pt x="486" y="443"/>
                  </a:lnTo>
                  <a:lnTo>
                    <a:pt x="487" y="444"/>
                  </a:lnTo>
                  <a:lnTo>
                    <a:pt x="492" y="444"/>
                  </a:lnTo>
                  <a:lnTo>
                    <a:pt x="496" y="444"/>
                  </a:lnTo>
                  <a:lnTo>
                    <a:pt x="501" y="444"/>
                  </a:lnTo>
                  <a:lnTo>
                    <a:pt x="507" y="444"/>
                  </a:lnTo>
                  <a:lnTo>
                    <a:pt x="511" y="444"/>
                  </a:lnTo>
                  <a:lnTo>
                    <a:pt x="516" y="444"/>
                  </a:lnTo>
                  <a:lnTo>
                    <a:pt x="521" y="444"/>
                  </a:lnTo>
                  <a:lnTo>
                    <a:pt x="526" y="444"/>
                  </a:lnTo>
                  <a:lnTo>
                    <a:pt x="525" y="448"/>
                  </a:lnTo>
                  <a:lnTo>
                    <a:pt x="525" y="454"/>
                  </a:lnTo>
                  <a:lnTo>
                    <a:pt x="525" y="458"/>
                  </a:lnTo>
                  <a:lnTo>
                    <a:pt x="524" y="464"/>
                  </a:lnTo>
                  <a:lnTo>
                    <a:pt x="511" y="466"/>
                  </a:lnTo>
                  <a:lnTo>
                    <a:pt x="502" y="469"/>
                  </a:lnTo>
                  <a:lnTo>
                    <a:pt x="496" y="470"/>
                  </a:lnTo>
                  <a:lnTo>
                    <a:pt x="492" y="471"/>
                  </a:lnTo>
                  <a:lnTo>
                    <a:pt x="488" y="472"/>
                  </a:lnTo>
                  <a:lnTo>
                    <a:pt x="487" y="473"/>
                  </a:lnTo>
                  <a:lnTo>
                    <a:pt x="486" y="474"/>
                  </a:lnTo>
                  <a:lnTo>
                    <a:pt x="485" y="475"/>
                  </a:lnTo>
                  <a:lnTo>
                    <a:pt x="488" y="478"/>
                  </a:lnTo>
                  <a:lnTo>
                    <a:pt x="493" y="480"/>
                  </a:lnTo>
                  <a:lnTo>
                    <a:pt x="497" y="480"/>
                  </a:lnTo>
                  <a:lnTo>
                    <a:pt x="504" y="480"/>
                  </a:lnTo>
                  <a:lnTo>
                    <a:pt x="510" y="480"/>
                  </a:lnTo>
                  <a:lnTo>
                    <a:pt x="517" y="479"/>
                  </a:lnTo>
                  <a:lnTo>
                    <a:pt x="522" y="476"/>
                  </a:lnTo>
                  <a:lnTo>
                    <a:pt x="528" y="475"/>
                  </a:lnTo>
                  <a:lnTo>
                    <a:pt x="526" y="490"/>
                  </a:lnTo>
                  <a:lnTo>
                    <a:pt x="521" y="499"/>
                  </a:lnTo>
                  <a:lnTo>
                    <a:pt x="514" y="504"/>
                  </a:lnTo>
                  <a:lnTo>
                    <a:pt x="507" y="504"/>
                  </a:lnTo>
                  <a:lnTo>
                    <a:pt x="497" y="503"/>
                  </a:lnTo>
                  <a:lnTo>
                    <a:pt x="488" y="503"/>
                  </a:lnTo>
                  <a:lnTo>
                    <a:pt x="481" y="504"/>
                  </a:lnTo>
                  <a:lnTo>
                    <a:pt x="473" y="509"/>
                  </a:lnTo>
                  <a:lnTo>
                    <a:pt x="476" y="512"/>
                  </a:lnTo>
                  <a:lnTo>
                    <a:pt x="482" y="513"/>
                  </a:lnTo>
                  <a:lnTo>
                    <a:pt x="490" y="513"/>
                  </a:lnTo>
                  <a:lnTo>
                    <a:pt x="499" y="513"/>
                  </a:lnTo>
                  <a:lnTo>
                    <a:pt x="507" y="513"/>
                  </a:lnTo>
                  <a:lnTo>
                    <a:pt x="516" y="513"/>
                  </a:lnTo>
                  <a:lnTo>
                    <a:pt x="524" y="513"/>
                  </a:lnTo>
                  <a:lnTo>
                    <a:pt x="530" y="513"/>
                  </a:lnTo>
                  <a:lnTo>
                    <a:pt x="530" y="518"/>
                  </a:lnTo>
                  <a:lnTo>
                    <a:pt x="530" y="524"/>
                  </a:lnTo>
                  <a:lnTo>
                    <a:pt x="530" y="530"/>
                  </a:lnTo>
                  <a:lnTo>
                    <a:pt x="530" y="535"/>
                  </a:lnTo>
                  <a:lnTo>
                    <a:pt x="528" y="536"/>
                  </a:lnTo>
                  <a:lnTo>
                    <a:pt x="525" y="538"/>
                  </a:lnTo>
                  <a:lnTo>
                    <a:pt x="521" y="539"/>
                  </a:lnTo>
                  <a:lnTo>
                    <a:pt x="517" y="539"/>
                  </a:lnTo>
                  <a:lnTo>
                    <a:pt x="509" y="540"/>
                  </a:lnTo>
                  <a:lnTo>
                    <a:pt x="499" y="541"/>
                  </a:lnTo>
                  <a:lnTo>
                    <a:pt x="485" y="543"/>
                  </a:lnTo>
                  <a:lnTo>
                    <a:pt x="467" y="546"/>
                  </a:lnTo>
                  <a:lnTo>
                    <a:pt x="467" y="547"/>
                  </a:lnTo>
                  <a:lnTo>
                    <a:pt x="467" y="547"/>
                  </a:lnTo>
                  <a:lnTo>
                    <a:pt x="466" y="548"/>
                  </a:lnTo>
                  <a:lnTo>
                    <a:pt x="466" y="548"/>
                  </a:lnTo>
                  <a:lnTo>
                    <a:pt x="473" y="550"/>
                  </a:lnTo>
                  <a:lnTo>
                    <a:pt x="479" y="551"/>
                  </a:lnTo>
                  <a:lnTo>
                    <a:pt x="488" y="551"/>
                  </a:lnTo>
                  <a:lnTo>
                    <a:pt x="497" y="551"/>
                  </a:lnTo>
                  <a:lnTo>
                    <a:pt x="508" y="551"/>
                  </a:lnTo>
                  <a:lnTo>
                    <a:pt x="517" y="551"/>
                  </a:lnTo>
                  <a:lnTo>
                    <a:pt x="526" y="551"/>
                  </a:lnTo>
                  <a:lnTo>
                    <a:pt x="535" y="551"/>
                  </a:lnTo>
                  <a:lnTo>
                    <a:pt x="535" y="557"/>
                  </a:lnTo>
                  <a:lnTo>
                    <a:pt x="536" y="562"/>
                  </a:lnTo>
                  <a:lnTo>
                    <a:pt x="536" y="568"/>
                  </a:lnTo>
                  <a:lnTo>
                    <a:pt x="536" y="575"/>
                  </a:lnTo>
                  <a:lnTo>
                    <a:pt x="529" y="575"/>
                  </a:lnTo>
                  <a:lnTo>
                    <a:pt x="524" y="575"/>
                  </a:lnTo>
                  <a:lnTo>
                    <a:pt x="518" y="575"/>
                  </a:lnTo>
                  <a:lnTo>
                    <a:pt x="511" y="575"/>
                  </a:lnTo>
                  <a:lnTo>
                    <a:pt x="505" y="576"/>
                  </a:lnTo>
                  <a:lnTo>
                    <a:pt x="500" y="577"/>
                  </a:lnTo>
                  <a:lnTo>
                    <a:pt x="495" y="578"/>
                  </a:lnTo>
                  <a:lnTo>
                    <a:pt x="490" y="581"/>
                  </a:lnTo>
                  <a:lnTo>
                    <a:pt x="490" y="583"/>
                  </a:lnTo>
                  <a:lnTo>
                    <a:pt x="490" y="584"/>
                  </a:lnTo>
                  <a:lnTo>
                    <a:pt x="490" y="586"/>
                  </a:lnTo>
                  <a:lnTo>
                    <a:pt x="490" y="589"/>
                  </a:lnTo>
                  <a:lnTo>
                    <a:pt x="496" y="589"/>
                  </a:lnTo>
                  <a:lnTo>
                    <a:pt x="502" y="589"/>
                  </a:lnTo>
                  <a:lnTo>
                    <a:pt x="509" y="589"/>
                  </a:lnTo>
                  <a:lnTo>
                    <a:pt x="514" y="589"/>
                  </a:lnTo>
                  <a:lnTo>
                    <a:pt x="520" y="589"/>
                  </a:lnTo>
                  <a:lnTo>
                    <a:pt x="527" y="589"/>
                  </a:lnTo>
                  <a:lnTo>
                    <a:pt x="533" y="589"/>
                  </a:lnTo>
                  <a:lnTo>
                    <a:pt x="539" y="589"/>
                  </a:lnTo>
                  <a:lnTo>
                    <a:pt x="539" y="594"/>
                  </a:lnTo>
                  <a:lnTo>
                    <a:pt x="539" y="601"/>
                  </a:lnTo>
                  <a:lnTo>
                    <a:pt x="539" y="607"/>
                  </a:lnTo>
                  <a:lnTo>
                    <a:pt x="540" y="613"/>
                  </a:lnTo>
                  <a:lnTo>
                    <a:pt x="538" y="615"/>
                  </a:lnTo>
                  <a:lnTo>
                    <a:pt x="536" y="615"/>
                  </a:lnTo>
                  <a:lnTo>
                    <a:pt x="534" y="616"/>
                  </a:lnTo>
                  <a:lnTo>
                    <a:pt x="531" y="617"/>
                  </a:lnTo>
                  <a:lnTo>
                    <a:pt x="531" y="618"/>
                  </a:lnTo>
                  <a:lnTo>
                    <a:pt x="531" y="620"/>
                  </a:lnTo>
                  <a:lnTo>
                    <a:pt x="530" y="621"/>
                  </a:lnTo>
                  <a:lnTo>
                    <a:pt x="530" y="624"/>
                  </a:lnTo>
                  <a:lnTo>
                    <a:pt x="533" y="625"/>
                  </a:lnTo>
                  <a:lnTo>
                    <a:pt x="536" y="626"/>
                  </a:lnTo>
                  <a:lnTo>
                    <a:pt x="539" y="628"/>
                  </a:lnTo>
                  <a:lnTo>
                    <a:pt x="543" y="629"/>
                  </a:lnTo>
                  <a:lnTo>
                    <a:pt x="543" y="634"/>
                  </a:lnTo>
                  <a:lnTo>
                    <a:pt x="543" y="636"/>
                  </a:lnTo>
                  <a:lnTo>
                    <a:pt x="542" y="638"/>
                  </a:lnTo>
                  <a:lnTo>
                    <a:pt x="539" y="639"/>
                  </a:lnTo>
                  <a:lnTo>
                    <a:pt x="537" y="638"/>
                  </a:lnTo>
                  <a:lnTo>
                    <a:pt x="535" y="636"/>
                  </a:lnTo>
                  <a:lnTo>
                    <a:pt x="530" y="634"/>
                  </a:lnTo>
                  <a:lnTo>
                    <a:pt x="525" y="630"/>
                  </a:lnTo>
                  <a:lnTo>
                    <a:pt x="516" y="626"/>
                  </a:lnTo>
                  <a:lnTo>
                    <a:pt x="505" y="620"/>
                  </a:lnTo>
                  <a:lnTo>
                    <a:pt x="492" y="611"/>
                  </a:lnTo>
                  <a:lnTo>
                    <a:pt x="476" y="601"/>
                  </a:lnTo>
                  <a:lnTo>
                    <a:pt x="467" y="594"/>
                  </a:lnTo>
                  <a:lnTo>
                    <a:pt x="458" y="587"/>
                  </a:lnTo>
                  <a:lnTo>
                    <a:pt x="449" y="581"/>
                  </a:lnTo>
                  <a:lnTo>
                    <a:pt x="441" y="574"/>
                  </a:lnTo>
                  <a:lnTo>
                    <a:pt x="432" y="567"/>
                  </a:lnTo>
                  <a:lnTo>
                    <a:pt x="423" y="560"/>
                  </a:lnTo>
                  <a:lnTo>
                    <a:pt x="414" y="555"/>
                  </a:lnTo>
                  <a:lnTo>
                    <a:pt x="405" y="548"/>
                  </a:lnTo>
                  <a:lnTo>
                    <a:pt x="405" y="532"/>
                  </a:lnTo>
                  <a:lnTo>
                    <a:pt x="405" y="521"/>
                  </a:lnTo>
                  <a:lnTo>
                    <a:pt x="404" y="512"/>
                  </a:lnTo>
                  <a:lnTo>
                    <a:pt x="401" y="505"/>
                  </a:lnTo>
                  <a:lnTo>
                    <a:pt x="397" y="501"/>
                  </a:lnTo>
                  <a:lnTo>
                    <a:pt x="390" y="500"/>
                  </a:lnTo>
                  <a:lnTo>
                    <a:pt x="380" y="499"/>
                  </a:lnTo>
                  <a:lnTo>
                    <a:pt x="367" y="500"/>
                  </a:lnTo>
                  <a:lnTo>
                    <a:pt x="367" y="450"/>
                  </a:lnTo>
                  <a:lnTo>
                    <a:pt x="370" y="400"/>
                  </a:lnTo>
                  <a:lnTo>
                    <a:pt x="370" y="351"/>
                  </a:lnTo>
                  <a:lnTo>
                    <a:pt x="365" y="306"/>
                  </a:lnTo>
                  <a:lnTo>
                    <a:pt x="371" y="304"/>
                  </a:lnTo>
                  <a:lnTo>
                    <a:pt x="374" y="301"/>
                  </a:lnTo>
                  <a:lnTo>
                    <a:pt x="375" y="298"/>
                  </a:lnTo>
                  <a:lnTo>
                    <a:pt x="375" y="293"/>
                  </a:lnTo>
                  <a:lnTo>
                    <a:pt x="365" y="294"/>
                  </a:lnTo>
                  <a:lnTo>
                    <a:pt x="358" y="297"/>
                  </a:lnTo>
                  <a:lnTo>
                    <a:pt x="352" y="299"/>
                  </a:lnTo>
                  <a:lnTo>
                    <a:pt x="344" y="303"/>
                  </a:lnTo>
                  <a:lnTo>
                    <a:pt x="347" y="306"/>
                  </a:lnTo>
                  <a:lnTo>
                    <a:pt x="349" y="308"/>
                  </a:lnTo>
                  <a:lnTo>
                    <a:pt x="350" y="310"/>
                  </a:lnTo>
                  <a:lnTo>
                    <a:pt x="353" y="315"/>
                  </a:lnTo>
                  <a:lnTo>
                    <a:pt x="347" y="317"/>
                  </a:lnTo>
                  <a:lnTo>
                    <a:pt x="337" y="320"/>
                  </a:lnTo>
                  <a:lnTo>
                    <a:pt x="327" y="324"/>
                  </a:lnTo>
                  <a:lnTo>
                    <a:pt x="322" y="326"/>
                  </a:lnTo>
                  <a:lnTo>
                    <a:pt x="326" y="327"/>
                  </a:lnTo>
                  <a:lnTo>
                    <a:pt x="330" y="328"/>
                  </a:lnTo>
                  <a:lnTo>
                    <a:pt x="338" y="328"/>
                  </a:lnTo>
                  <a:lnTo>
                    <a:pt x="352" y="329"/>
                  </a:lnTo>
                  <a:lnTo>
                    <a:pt x="350" y="335"/>
                  </a:lnTo>
                  <a:lnTo>
                    <a:pt x="350" y="340"/>
                  </a:lnTo>
                  <a:lnTo>
                    <a:pt x="350" y="345"/>
                  </a:lnTo>
                  <a:lnTo>
                    <a:pt x="349" y="351"/>
                  </a:lnTo>
                  <a:lnTo>
                    <a:pt x="345" y="352"/>
                  </a:lnTo>
                  <a:lnTo>
                    <a:pt x="339" y="352"/>
                  </a:lnTo>
                  <a:lnTo>
                    <a:pt x="335" y="353"/>
                  </a:lnTo>
                  <a:lnTo>
                    <a:pt x="329" y="354"/>
                  </a:lnTo>
                  <a:lnTo>
                    <a:pt x="324" y="355"/>
                  </a:lnTo>
                  <a:lnTo>
                    <a:pt x="319" y="355"/>
                  </a:lnTo>
                  <a:lnTo>
                    <a:pt x="314" y="357"/>
                  </a:lnTo>
                  <a:lnTo>
                    <a:pt x="310" y="358"/>
                  </a:lnTo>
                  <a:lnTo>
                    <a:pt x="309" y="359"/>
                  </a:lnTo>
                  <a:lnTo>
                    <a:pt x="309" y="360"/>
                  </a:lnTo>
                  <a:lnTo>
                    <a:pt x="309" y="362"/>
                  </a:lnTo>
                  <a:lnTo>
                    <a:pt x="307" y="363"/>
                  </a:lnTo>
                  <a:lnTo>
                    <a:pt x="313" y="363"/>
                  </a:lnTo>
                  <a:lnTo>
                    <a:pt x="318" y="364"/>
                  </a:lnTo>
                  <a:lnTo>
                    <a:pt x="323" y="364"/>
                  </a:lnTo>
                  <a:lnTo>
                    <a:pt x="328" y="364"/>
                  </a:lnTo>
                  <a:lnTo>
                    <a:pt x="333" y="366"/>
                  </a:lnTo>
                  <a:lnTo>
                    <a:pt x="338" y="366"/>
                  </a:lnTo>
                  <a:lnTo>
                    <a:pt x="344" y="367"/>
                  </a:lnTo>
                  <a:lnTo>
                    <a:pt x="349" y="367"/>
                  </a:lnTo>
                  <a:lnTo>
                    <a:pt x="348" y="372"/>
                  </a:lnTo>
                  <a:lnTo>
                    <a:pt x="348" y="378"/>
                  </a:lnTo>
                  <a:lnTo>
                    <a:pt x="347" y="385"/>
                  </a:lnTo>
                  <a:lnTo>
                    <a:pt x="346" y="390"/>
                  </a:lnTo>
                  <a:lnTo>
                    <a:pt x="340" y="392"/>
                  </a:lnTo>
                  <a:lnTo>
                    <a:pt x="335" y="393"/>
                  </a:lnTo>
                  <a:lnTo>
                    <a:pt x="330" y="394"/>
                  </a:lnTo>
                  <a:lnTo>
                    <a:pt x="326" y="395"/>
                  </a:lnTo>
                  <a:lnTo>
                    <a:pt x="322" y="397"/>
                  </a:lnTo>
                  <a:lnTo>
                    <a:pt x="319" y="398"/>
                  </a:lnTo>
                  <a:lnTo>
                    <a:pt x="315" y="402"/>
                  </a:lnTo>
                  <a:lnTo>
                    <a:pt x="312" y="405"/>
                  </a:lnTo>
                  <a:lnTo>
                    <a:pt x="315" y="406"/>
                  </a:lnTo>
                  <a:lnTo>
                    <a:pt x="319" y="407"/>
                  </a:lnTo>
                  <a:lnTo>
                    <a:pt x="322" y="407"/>
                  </a:lnTo>
                  <a:lnTo>
                    <a:pt x="327" y="407"/>
                  </a:lnTo>
                  <a:lnTo>
                    <a:pt x="332" y="407"/>
                  </a:lnTo>
                  <a:lnTo>
                    <a:pt x="337" y="407"/>
                  </a:lnTo>
                  <a:lnTo>
                    <a:pt x="341" y="407"/>
                  </a:lnTo>
                  <a:lnTo>
                    <a:pt x="347" y="407"/>
                  </a:lnTo>
                  <a:lnTo>
                    <a:pt x="347" y="413"/>
                  </a:lnTo>
                  <a:lnTo>
                    <a:pt x="347" y="419"/>
                  </a:lnTo>
                  <a:lnTo>
                    <a:pt x="346" y="424"/>
                  </a:lnTo>
                  <a:lnTo>
                    <a:pt x="346" y="431"/>
                  </a:lnTo>
                  <a:lnTo>
                    <a:pt x="339" y="433"/>
                  </a:lnTo>
                  <a:lnTo>
                    <a:pt x="333" y="435"/>
                  </a:lnTo>
                  <a:lnTo>
                    <a:pt x="327" y="436"/>
                  </a:lnTo>
                  <a:lnTo>
                    <a:pt x="321" y="436"/>
                  </a:lnTo>
                  <a:lnTo>
                    <a:pt x="315" y="437"/>
                  </a:lnTo>
                  <a:lnTo>
                    <a:pt x="310" y="439"/>
                  </a:lnTo>
                  <a:lnTo>
                    <a:pt x="305" y="441"/>
                  </a:lnTo>
                  <a:lnTo>
                    <a:pt x="302" y="447"/>
                  </a:lnTo>
                  <a:lnTo>
                    <a:pt x="307" y="447"/>
                  </a:lnTo>
                  <a:lnTo>
                    <a:pt x="314" y="447"/>
                  </a:lnTo>
                  <a:lnTo>
                    <a:pt x="320" y="447"/>
                  </a:lnTo>
                  <a:lnTo>
                    <a:pt x="326" y="447"/>
                  </a:lnTo>
                  <a:lnTo>
                    <a:pt x="331" y="447"/>
                  </a:lnTo>
                  <a:lnTo>
                    <a:pt x="338" y="447"/>
                  </a:lnTo>
                  <a:lnTo>
                    <a:pt x="344" y="447"/>
                  </a:lnTo>
                  <a:lnTo>
                    <a:pt x="349" y="447"/>
                  </a:lnTo>
                  <a:lnTo>
                    <a:pt x="349" y="453"/>
                  </a:lnTo>
                  <a:lnTo>
                    <a:pt x="348" y="460"/>
                  </a:lnTo>
                  <a:lnTo>
                    <a:pt x="348" y="466"/>
                  </a:lnTo>
                  <a:lnTo>
                    <a:pt x="347" y="472"/>
                  </a:lnTo>
                  <a:lnTo>
                    <a:pt x="343" y="473"/>
                  </a:lnTo>
                  <a:lnTo>
                    <a:pt x="337" y="474"/>
                  </a:lnTo>
                  <a:lnTo>
                    <a:pt x="332" y="476"/>
                  </a:lnTo>
                  <a:lnTo>
                    <a:pt x="328" y="478"/>
                  </a:lnTo>
                  <a:lnTo>
                    <a:pt x="322" y="480"/>
                  </a:lnTo>
                  <a:lnTo>
                    <a:pt x="318" y="481"/>
                  </a:lnTo>
                  <a:lnTo>
                    <a:pt x="312" y="483"/>
                  </a:lnTo>
                  <a:lnTo>
                    <a:pt x="307" y="484"/>
                  </a:lnTo>
                  <a:lnTo>
                    <a:pt x="307" y="486"/>
                  </a:lnTo>
                  <a:lnTo>
                    <a:pt x="307" y="488"/>
                  </a:lnTo>
                  <a:lnTo>
                    <a:pt x="306" y="489"/>
                  </a:lnTo>
                  <a:lnTo>
                    <a:pt x="306" y="491"/>
                  </a:lnTo>
                  <a:lnTo>
                    <a:pt x="312" y="491"/>
                  </a:lnTo>
                  <a:lnTo>
                    <a:pt x="316" y="491"/>
                  </a:lnTo>
                  <a:lnTo>
                    <a:pt x="322" y="490"/>
                  </a:lnTo>
                  <a:lnTo>
                    <a:pt x="328" y="490"/>
                  </a:lnTo>
                  <a:lnTo>
                    <a:pt x="332" y="489"/>
                  </a:lnTo>
                  <a:lnTo>
                    <a:pt x="338" y="489"/>
                  </a:lnTo>
                  <a:lnTo>
                    <a:pt x="345" y="489"/>
                  </a:lnTo>
                  <a:lnTo>
                    <a:pt x="350" y="489"/>
                  </a:lnTo>
                  <a:lnTo>
                    <a:pt x="350" y="492"/>
                  </a:lnTo>
                  <a:lnTo>
                    <a:pt x="350" y="495"/>
                  </a:lnTo>
                  <a:lnTo>
                    <a:pt x="350" y="498"/>
                  </a:lnTo>
                  <a:lnTo>
                    <a:pt x="350" y="501"/>
                  </a:lnTo>
                  <a:lnTo>
                    <a:pt x="345" y="505"/>
                  </a:lnTo>
                  <a:lnTo>
                    <a:pt x="339" y="508"/>
                  </a:lnTo>
                  <a:lnTo>
                    <a:pt x="333" y="510"/>
                  </a:lnTo>
                  <a:lnTo>
                    <a:pt x="328" y="513"/>
                  </a:lnTo>
                  <a:lnTo>
                    <a:pt x="322" y="515"/>
                  </a:lnTo>
                  <a:lnTo>
                    <a:pt x="318" y="516"/>
                  </a:lnTo>
                  <a:lnTo>
                    <a:pt x="312" y="518"/>
                  </a:lnTo>
                  <a:lnTo>
                    <a:pt x="306" y="519"/>
                  </a:lnTo>
                  <a:lnTo>
                    <a:pt x="306" y="522"/>
                  </a:lnTo>
                  <a:lnTo>
                    <a:pt x="306" y="524"/>
                  </a:lnTo>
                  <a:lnTo>
                    <a:pt x="306" y="526"/>
                  </a:lnTo>
                  <a:lnTo>
                    <a:pt x="306" y="529"/>
                  </a:lnTo>
                  <a:lnTo>
                    <a:pt x="315" y="527"/>
                  </a:lnTo>
                  <a:lnTo>
                    <a:pt x="324" y="526"/>
                  </a:lnTo>
                  <a:lnTo>
                    <a:pt x="335" y="524"/>
                  </a:lnTo>
                  <a:lnTo>
                    <a:pt x="346" y="522"/>
                  </a:lnTo>
                  <a:lnTo>
                    <a:pt x="356" y="519"/>
                  </a:lnTo>
                  <a:lnTo>
                    <a:pt x="367" y="516"/>
                  </a:lnTo>
                  <a:lnTo>
                    <a:pt x="379" y="515"/>
                  </a:lnTo>
                  <a:lnTo>
                    <a:pt x="389" y="514"/>
                  </a:lnTo>
                  <a:lnTo>
                    <a:pt x="387" y="518"/>
                  </a:lnTo>
                  <a:lnTo>
                    <a:pt x="382" y="523"/>
                  </a:lnTo>
                  <a:lnTo>
                    <a:pt x="376" y="527"/>
                  </a:lnTo>
                  <a:lnTo>
                    <a:pt x="369" y="532"/>
                  </a:lnTo>
                  <a:lnTo>
                    <a:pt x="362" y="535"/>
                  </a:lnTo>
                  <a:lnTo>
                    <a:pt x="354" y="539"/>
                  </a:lnTo>
                  <a:lnTo>
                    <a:pt x="347" y="541"/>
                  </a:lnTo>
                  <a:lnTo>
                    <a:pt x="341" y="543"/>
                  </a:lnTo>
                  <a:lnTo>
                    <a:pt x="341" y="544"/>
                  </a:lnTo>
                  <a:lnTo>
                    <a:pt x="341" y="546"/>
                  </a:lnTo>
                  <a:lnTo>
                    <a:pt x="340" y="547"/>
                  </a:lnTo>
                  <a:lnTo>
                    <a:pt x="340" y="548"/>
                  </a:lnTo>
                  <a:lnTo>
                    <a:pt x="347" y="548"/>
                  </a:lnTo>
                  <a:lnTo>
                    <a:pt x="352" y="547"/>
                  </a:lnTo>
                  <a:lnTo>
                    <a:pt x="356" y="547"/>
                  </a:lnTo>
                  <a:lnTo>
                    <a:pt x="361" y="546"/>
                  </a:lnTo>
                  <a:lnTo>
                    <a:pt x="365" y="544"/>
                  </a:lnTo>
                  <a:lnTo>
                    <a:pt x="371" y="543"/>
                  </a:lnTo>
                  <a:lnTo>
                    <a:pt x="379" y="541"/>
                  </a:lnTo>
                  <a:lnTo>
                    <a:pt x="388" y="538"/>
                  </a:lnTo>
                  <a:lnTo>
                    <a:pt x="388" y="546"/>
                  </a:lnTo>
                  <a:lnTo>
                    <a:pt x="388" y="551"/>
                  </a:lnTo>
                  <a:lnTo>
                    <a:pt x="388" y="555"/>
                  </a:lnTo>
                  <a:lnTo>
                    <a:pt x="388" y="558"/>
                  </a:lnTo>
                  <a:lnTo>
                    <a:pt x="382" y="561"/>
                  </a:lnTo>
                  <a:lnTo>
                    <a:pt x="375" y="565"/>
                  </a:lnTo>
                  <a:lnTo>
                    <a:pt x="370" y="568"/>
                  </a:lnTo>
                  <a:lnTo>
                    <a:pt x="363" y="572"/>
                  </a:lnTo>
                  <a:lnTo>
                    <a:pt x="363" y="574"/>
                  </a:lnTo>
                  <a:lnTo>
                    <a:pt x="363" y="576"/>
                  </a:lnTo>
                  <a:lnTo>
                    <a:pt x="362" y="578"/>
                  </a:lnTo>
                  <a:lnTo>
                    <a:pt x="362" y="581"/>
                  </a:lnTo>
                  <a:lnTo>
                    <a:pt x="370" y="579"/>
                  </a:lnTo>
                  <a:lnTo>
                    <a:pt x="376" y="576"/>
                  </a:lnTo>
                  <a:lnTo>
                    <a:pt x="384" y="573"/>
                  </a:lnTo>
                  <a:lnTo>
                    <a:pt x="392" y="568"/>
                  </a:lnTo>
                  <a:lnTo>
                    <a:pt x="400" y="567"/>
                  </a:lnTo>
                  <a:lnTo>
                    <a:pt x="408" y="568"/>
                  </a:lnTo>
                  <a:lnTo>
                    <a:pt x="416" y="574"/>
                  </a:lnTo>
                  <a:lnTo>
                    <a:pt x="423" y="584"/>
                  </a:lnTo>
                  <a:lnTo>
                    <a:pt x="417" y="587"/>
                  </a:lnTo>
                  <a:lnTo>
                    <a:pt x="412" y="591"/>
                  </a:lnTo>
                  <a:lnTo>
                    <a:pt x="406" y="594"/>
                  </a:lnTo>
                  <a:lnTo>
                    <a:pt x="400" y="599"/>
                  </a:lnTo>
                  <a:lnTo>
                    <a:pt x="400" y="600"/>
                  </a:lnTo>
                  <a:lnTo>
                    <a:pt x="400" y="601"/>
                  </a:lnTo>
                  <a:lnTo>
                    <a:pt x="400" y="603"/>
                  </a:lnTo>
                  <a:lnTo>
                    <a:pt x="400" y="604"/>
                  </a:lnTo>
                  <a:lnTo>
                    <a:pt x="410" y="602"/>
                  </a:lnTo>
                  <a:lnTo>
                    <a:pt x="417" y="599"/>
                  </a:lnTo>
                  <a:lnTo>
                    <a:pt x="423" y="595"/>
                  </a:lnTo>
                  <a:lnTo>
                    <a:pt x="427" y="593"/>
                  </a:lnTo>
                  <a:lnTo>
                    <a:pt x="431" y="592"/>
                  </a:lnTo>
                  <a:lnTo>
                    <a:pt x="436" y="593"/>
                  </a:lnTo>
                  <a:lnTo>
                    <a:pt x="443" y="596"/>
                  </a:lnTo>
                  <a:lnTo>
                    <a:pt x="453" y="603"/>
                  </a:lnTo>
                  <a:lnTo>
                    <a:pt x="449" y="608"/>
                  </a:lnTo>
                  <a:lnTo>
                    <a:pt x="444" y="611"/>
                  </a:lnTo>
                  <a:lnTo>
                    <a:pt x="438" y="615"/>
                  </a:lnTo>
                  <a:lnTo>
                    <a:pt x="432" y="617"/>
                  </a:lnTo>
                  <a:lnTo>
                    <a:pt x="431" y="619"/>
                  </a:lnTo>
                  <a:lnTo>
                    <a:pt x="431" y="621"/>
                  </a:lnTo>
                  <a:lnTo>
                    <a:pt x="431" y="624"/>
                  </a:lnTo>
                  <a:lnTo>
                    <a:pt x="430" y="626"/>
                  </a:lnTo>
                  <a:lnTo>
                    <a:pt x="440" y="624"/>
                  </a:lnTo>
                  <a:lnTo>
                    <a:pt x="448" y="620"/>
                  </a:lnTo>
                  <a:lnTo>
                    <a:pt x="455" y="618"/>
                  </a:lnTo>
                  <a:lnTo>
                    <a:pt x="460" y="616"/>
                  </a:lnTo>
                  <a:lnTo>
                    <a:pt x="465" y="615"/>
                  </a:lnTo>
                  <a:lnTo>
                    <a:pt x="470" y="616"/>
                  </a:lnTo>
                  <a:lnTo>
                    <a:pt x="478" y="619"/>
                  </a:lnTo>
                  <a:lnTo>
                    <a:pt x="487" y="626"/>
                  </a:lnTo>
                  <a:lnTo>
                    <a:pt x="483" y="629"/>
                  </a:lnTo>
                  <a:lnTo>
                    <a:pt x="477" y="633"/>
                  </a:lnTo>
                  <a:lnTo>
                    <a:pt x="473" y="636"/>
                  </a:lnTo>
                  <a:lnTo>
                    <a:pt x="467" y="639"/>
                  </a:lnTo>
                  <a:lnTo>
                    <a:pt x="467" y="642"/>
                  </a:lnTo>
                  <a:lnTo>
                    <a:pt x="467" y="644"/>
                  </a:lnTo>
                  <a:lnTo>
                    <a:pt x="467" y="646"/>
                  </a:lnTo>
                  <a:lnTo>
                    <a:pt x="467" y="648"/>
                  </a:lnTo>
                  <a:lnTo>
                    <a:pt x="471" y="647"/>
                  </a:lnTo>
                  <a:lnTo>
                    <a:pt x="477" y="646"/>
                  </a:lnTo>
                  <a:lnTo>
                    <a:pt x="483" y="644"/>
                  </a:lnTo>
                  <a:lnTo>
                    <a:pt x="490" y="643"/>
                  </a:lnTo>
                  <a:lnTo>
                    <a:pt x="495" y="641"/>
                  </a:lnTo>
                  <a:lnTo>
                    <a:pt x="500" y="639"/>
                  </a:lnTo>
                  <a:lnTo>
                    <a:pt x="505" y="638"/>
                  </a:lnTo>
                  <a:lnTo>
                    <a:pt x="509" y="638"/>
                  </a:lnTo>
                  <a:lnTo>
                    <a:pt x="510" y="639"/>
                  </a:lnTo>
                  <a:lnTo>
                    <a:pt x="511" y="641"/>
                  </a:lnTo>
                  <a:lnTo>
                    <a:pt x="511" y="643"/>
                  </a:lnTo>
                  <a:lnTo>
                    <a:pt x="512" y="644"/>
                  </a:lnTo>
                  <a:lnTo>
                    <a:pt x="510" y="646"/>
                  </a:lnTo>
                  <a:lnTo>
                    <a:pt x="508" y="648"/>
                  </a:lnTo>
                  <a:lnTo>
                    <a:pt x="504" y="651"/>
                  </a:lnTo>
                  <a:lnTo>
                    <a:pt x="497" y="654"/>
                  </a:lnTo>
                  <a:lnTo>
                    <a:pt x="497" y="655"/>
                  </a:lnTo>
                  <a:lnTo>
                    <a:pt x="497" y="658"/>
                  </a:lnTo>
                  <a:lnTo>
                    <a:pt x="497" y="659"/>
                  </a:lnTo>
                  <a:lnTo>
                    <a:pt x="497" y="660"/>
                  </a:lnTo>
                  <a:lnTo>
                    <a:pt x="504" y="659"/>
                  </a:lnTo>
                  <a:lnTo>
                    <a:pt x="510" y="658"/>
                  </a:lnTo>
                  <a:lnTo>
                    <a:pt x="514" y="655"/>
                  </a:lnTo>
                  <a:lnTo>
                    <a:pt x="519" y="653"/>
                  </a:lnTo>
                  <a:lnTo>
                    <a:pt x="524" y="652"/>
                  </a:lnTo>
                  <a:lnTo>
                    <a:pt x="529" y="653"/>
                  </a:lnTo>
                  <a:lnTo>
                    <a:pt x="536" y="655"/>
                  </a:lnTo>
                  <a:lnTo>
                    <a:pt x="546" y="660"/>
                  </a:lnTo>
                  <a:lnTo>
                    <a:pt x="539" y="663"/>
                  </a:lnTo>
                  <a:lnTo>
                    <a:pt x="534" y="664"/>
                  </a:lnTo>
                  <a:lnTo>
                    <a:pt x="530" y="669"/>
                  </a:lnTo>
                  <a:lnTo>
                    <a:pt x="530" y="677"/>
                  </a:lnTo>
                  <a:lnTo>
                    <a:pt x="536" y="676"/>
                  </a:lnTo>
                  <a:lnTo>
                    <a:pt x="542" y="675"/>
                  </a:lnTo>
                  <a:lnTo>
                    <a:pt x="546" y="672"/>
                  </a:lnTo>
                  <a:lnTo>
                    <a:pt x="552" y="670"/>
                  </a:lnTo>
                  <a:lnTo>
                    <a:pt x="556" y="669"/>
                  </a:lnTo>
                  <a:lnTo>
                    <a:pt x="563" y="668"/>
                  </a:lnTo>
                  <a:lnTo>
                    <a:pt x="570" y="669"/>
                  </a:lnTo>
                  <a:lnTo>
                    <a:pt x="578" y="672"/>
                  </a:lnTo>
                  <a:lnTo>
                    <a:pt x="577" y="677"/>
                  </a:lnTo>
                  <a:lnTo>
                    <a:pt x="576" y="680"/>
                  </a:lnTo>
                  <a:lnTo>
                    <a:pt x="573" y="682"/>
                  </a:lnTo>
                  <a:lnTo>
                    <a:pt x="570" y="686"/>
                  </a:lnTo>
                  <a:lnTo>
                    <a:pt x="572" y="688"/>
                  </a:lnTo>
                  <a:lnTo>
                    <a:pt x="573" y="690"/>
                  </a:lnTo>
                  <a:lnTo>
                    <a:pt x="576" y="691"/>
                  </a:lnTo>
                  <a:lnTo>
                    <a:pt x="578" y="694"/>
                  </a:lnTo>
                  <a:lnTo>
                    <a:pt x="582" y="689"/>
                  </a:lnTo>
                  <a:lnTo>
                    <a:pt x="586" y="686"/>
                  </a:lnTo>
                  <a:lnTo>
                    <a:pt x="587" y="684"/>
                  </a:lnTo>
                  <a:lnTo>
                    <a:pt x="589" y="680"/>
                  </a:lnTo>
                  <a:lnTo>
                    <a:pt x="596" y="681"/>
                  </a:lnTo>
                  <a:lnTo>
                    <a:pt x="600" y="681"/>
                  </a:lnTo>
                  <a:lnTo>
                    <a:pt x="604" y="682"/>
                  </a:lnTo>
                  <a:lnTo>
                    <a:pt x="606" y="684"/>
                  </a:lnTo>
                  <a:lnTo>
                    <a:pt x="606" y="688"/>
                  </a:lnTo>
                  <a:lnTo>
                    <a:pt x="604" y="691"/>
                  </a:lnTo>
                  <a:lnTo>
                    <a:pt x="603" y="696"/>
                  </a:lnTo>
                  <a:lnTo>
                    <a:pt x="602" y="701"/>
                  </a:lnTo>
                  <a:lnTo>
                    <a:pt x="609" y="698"/>
                  </a:lnTo>
                  <a:lnTo>
                    <a:pt x="616" y="696"/>
                  </a:lnTo>
                  <a:lnTo>
                    <a:pt x="623" y="693"/>
                  </a:lnTo>
                  <a:lnTo>
                    <a:pt x="630" y="691"/>
                  </a:lnTo>
                  <a:lnTo>
                    <a:pt x="634" y="696"/>
                  </a:lnTo>
                  <a:lnTo>
                    <a:pt x="638" y="698"/>
                  </a:lnTo>
                  <a:lnTo>
                    <a:pt x="640" y="699"/>
                  </a:lnTo>
                  <a:lnTo>
                    <a:pt x="643" y="701"/>
                  </a:lnTo>
                  <a:lnTo>
                    <a:pt x="640" y="704"/>
                  </a:lnTo>
                  <a:lnTo>
                    <a:pt x="638" y="707"/>
                  </a:lnTo>
                  <a:lnTo>
                    <a:pt x="635" y="711"/>
                  </a:lnTo>
                  <a:lnTo>
                    <a:pt x="634" y="716"/>
                  </a:lnTo>
                  <a:lnTo>
                    <a:pt x="643" y="715"/>
                  </a:lnTo>
                  <a:lnTo>
                    <a:pt x="651" y="712"/>
                  </a:lnTo>
                  <a:lnTo>
                    <a:pt x="658" y="708"/>
                  </a:lnTo>
                  <a:lnTo>
                    <a:pt x="664" y="706"/>
                  </a:lnTo>
                  <a:lnTo>
                    <a:pt x="668" y="707"/>
                  </a:lnTo>
                  <a:lnTo>
                    <a:pt x="672" y="713"/>
                  </a:lnTo>
                  <a:lnTo>
                    <a:pt x="673" y="723"/>
                  </a:lnTo>
                  <a:lnTo>
                    <a:pt x="674" y="741"/>
                  </a:lnTo>
                  <a:lnTo>
                    <a:pt x="667" y="767"/>
                  </a:lnTo>
                  <a:lnTo>
                    <a:pt x="656" y="807"/>
                  </a:lnTo>
                  <a:lnTo>
                    <a:pt x="640" y="853"/>
                  </a:lnTo>
                  <a:lnTo>
                    <a:pt x="621" y="902"/>
                  </a:lnTo>
                  <a:lnTo>
                    <a:pt x="599" y="949"/>
                  </a:lnTo>
                  <a:lnTo>
                    <a:pt x="574" y="989"/>
                  </a:lnTo>
                  <a:lnTo>
                    <a:pt x="548" y="1016"/>
                  </a:lnTo>
                  <a:lnTo>
                    <a:pt x="520" y="1026"/>
                  </a:lnTo>
                  <a:close/>
                </a:path>
              </a:pathLst>
            </a:custGeom>
            <a:solidFill>
              <a:srgbClr val="9933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4395793" y="2998817"/>
              <a:ext cx="120650" cy="58738"/>
            </a:xfrm>
            <a:custGeom>
              <a:avLst/>
              <a:gdLst>
                <a:gd name="T0" fmla="*/ 147 w 152"/>
                <a:gd name="T1" fmla="*/ 73 h 73"/>
                <a:gd name="T2" fmla="*/ 140 w 152"/>
                <a:gd name="T3" fmla="*/ 70 h 73"/>
                <a:gd name="T4" fmla="*/ 134 w 152"/>
                <a:gd name="T5" fmla="*/ 65 h 73"/>
                <a:gd name="T6" fmla="*/ 128 w 152"/>
                <a:gd name="T7" fmla="*/ 62 h 73"/>
                <a:gd name="T8" fmla="*/ 122 w 152"/>
                <a:gd name="T9" fmla="*/ 57 h 73"/>
                <a:gd name="T10" fmla="*/ 115 w 152"/>
                <a:gd name="T11" fmla="*/ 53 h 73"/>
                <a:gd name="T12" fmla="*/ 108 w 152"/>
                <a:gd name="T13" fmla="*/ 49 h 73"/>
                <a:gd name="T14" fmla="*/ 103 w 152"/>
                <a:gd name="T15" fmla="*/ 45 h 73"/>
                <a:gd name="T16" fmla="*/ 96 w 152"/>
                <a:gd name="T17" fmla="*/ 41 h 73"/>
                <a:gd name="T18" fmla="*/ 71 w 152"/>
                <a:gd name="T19" fmla="*/ 30 h 73"/>
                <a:gd name="T20" fmla="*/ 51 w 152"/>
                <a:gd name="T21" fmla="*/ 22 h 73"/>
                <a:gd name="T22" fmla="*/ 35 w 152"/>
                <a:gd name="T23" fmla="*/ 15 h 73"/>
                <a:gd name="T24" fmla="*/ 22 w 152"/>
                <a:gd name="T25" fmla="*/ 10 h 73"/>
                <a:gd name="T26" fmla="*/ 12 w 152"/>
                <a:gd name="T27" fmla="*/ 5 h 73"/>
                <a:gd name="T28" fmla="*/ 5 w 152"/>
                <a:gd name="T29" fmla="*/ 3 h 73"/>
                <a:gd name="T30" fmla="*/ 2 w 152"/>
                <a:gd name="T31" fmla="*/ 1 h 73"/>
                <a:gd name="T32" fmla="*/ 0 w 152"/>
                <a:gd name="T33" fmla="*/ 0 h 73"/>
                <a:gd name="T34" fmla="*/ 17 w 152"/>
                <a:gd name="T35" fmla="*/ 1 h 73"/>
                <a:gd name="T36" fmla="*/ 35 w 152"/>
                <a:gd name="T37" fmla="*/ 6 h 73"/>
                <a:gd name="T38" fmla="*/ 55 w 152"/>
                <a:gd name="T39" fmla="*/ 13 h 73"/>
                <a:gd name="T40" fmla="*/ 76 w 152"/>
                <a:gd name="T41" fmla="*/ 21 h 73"/>
                <a:gd name="T42" fmla="*/ 96 w 152"/>
                <a:gd name="T43" fmla="*/ 31 h 73"/>
                <a:gd name="T44" fmla="*/ 116 w 152"/>
                <a:gd name="T45" fmla="*/ 43 h 73"/>
                <a:gd name="T46" fmla="*/ 134 w 152"/>
                <a:gd name="T47" fmla="*/ 54 h 73"/>
                <a:gd name="T48" fmla="*/ 151 w 152"/>
                <a:gd name="T49" fmla="*/ 64 h 73"/>
                <a:gd name="T50" fmla="*/ 151 w 152"/>
                <a:gd name="T51" fmla="*/ 66 h 73"/>
                <a:gd name="T52" fmla="*/ 151 w 152"/>
                <a:gd name="T53" fmla="*/ 69 h 73"/>
                <a:gd name="T54" fmla="*/ 151 w 152"/>
                <a:gd name="T55" fmla="*/ 71 h 73"/>
                <a:gd name="T56" fmla="*/ 152 w 152"/>
                <a:gd name="T57" fmla="*/ 73 h 73"/>
                <a:gd name="T58" fmla="*/ 151 w 152"/>
                <a:gd name="T59" fmla="*/ 73 h 73"/>
                <a:gd name="T60" fmla="*/ 149 w 152"/>
                <a:gd name="T61" fmla="*/ 73 h 73"/>
                <a:gd name="T62" fmla="*/ 148 w 152"/>
                <a:gd name="T63" fmla="*/ 73 h 73"/>
                <a:gd name="T64" fmla="*/ 147 w 152"/>
                <a:gd name="T6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2" h="73">
                  <a:moveTo>
                    <a:pt x="147" y="73"/>
                  </a:moveTo>
                  <a:lnTo>
                    <a:pt x="140" y="70"/>
                  </a:lnTo>
                  <a:lnTo>
                    <a:pt x="134" y="65"/>
                  </a:lnTo>
                  <a:lnTo>
                    <a:pt x="128" y="62"/>
                  </a:lnTo>
                  <a:lnTo>
                    <a:pt x="122" y="57"/>
                  </a:lnTo>
                  <a:lnTo>
                    <a:pt x="115" y="53"/>
                  </a:lnTo>
                  <a:lnTo>
                    <a:pt x="108" y="49"/>
                  </a:lnTo>
                  <a:lnTo>
                    <a:pt x="103" y="45"/>
                  </a:lnTo>
                  <a:lnTo>
                    <a:pt x="96" y="41"/>
                  </a:lnTo>
                  <a:lnTo>
                    <a:pt x="71" y="30"/>
                  </a:lnTo>
                  <a:lnTo>
                    <a:pt x="51" y="22"/>
                  </a:lnTo>
                  <a:lnTo>
                    <a:pt x="35" y="15"/>
                  </a:lnTo>
                  <a:lnTo>
                    <a:pt x="22" y="10"/>
                  </a:lnTo>
                  <a:lnTo>
                    <a:pt x="12" y="5"/>
                  </a:lnTo>
                  <a:lnTo>
                    <a:pt x="5" y="3"/>
                  </a:lnTo>
                  <a:lnTo>
                    <a:pt x="2" y="1"/>
                  </a:lnTo>
                  <a:lnTo>
                    <a:pt x="0" y="0"/>
                  </a:lnTo>
                  <a:lnTo>
                    <a:pt x="17" y="1"/>
                  </a:lnTo>
                  <a:lnTo>
                    <a:pt x="35" y="6"/>
                  </a:lnTo>
                  <a:lnTo>
                    <a:pt x="55" y="13"/>
                  </a:lnTo>
                  <a:lnTo>
                    <a:pt x="76" y="21"/>
                  </a:lnTo>
                  <a:lnTo>
                    <a:pt x="96" y="31"/>
                  </a:lnTo>
                  <a:lnTo>
                    <a:pt x="116" y="43"/>
                  </a:lnTo>
                  <a:lnTo>
                    <a:pt x="134" y="54"/>
                  </a:lnTo>
                  <a:lnTo>
                    <a:pt x="151" y="64"/>
                  </a:lnTo>
                  <a:lnTo>
                    <a:pt x="151" y="66"/>
                  </a:lnTo>
                  <a:lnTo>
                    <a:pt x="151" y="69"/>
                  </a:lnTo>
                  <a:lnTo>
                    <a:pt x="151" y="71"/>
                  </a:lnTo>
                  <a:lnTo>
                    <a:pt x="152" y="73"/>
                  </a:lnTo>
                  <a:lnTo>
                    <a:pt x="151" y="73"/>
                  </a:lnTo>
                  <a:lnTo>
                    <a:pt x="149" y="73"/>
                  </a:lnTo>
                  <a:lnTo>
                    <a:pt x="148" y="73"/>
                  </a:lnTo>
                  <a:lnTo>
                    <a:pt x="147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4451356" y="2990879"/>
              <a:ext cx="80963" cy="41275"/>
            </a:xfrm>
            <a:custGeom>
              <a:avLst/>
              <a:gdLst>
                <a:gd name="T0" fmla="*/ 97 w 103"/>
                <a:gd name="T1" fmla="*/ 50 h 50"/>
                <a:gd name="T2" fmla="*/ 85 w 103"/>
                <a:gd name="T3" fmla="*/ 44 h 50"/>
                <a:gd name="T4" fmla="*/ 72 w 103"/>
                <a:gd name="T5" fmla="*/ 37 h 50"/>
                <a:gd name="T6" fmla="*/ 59 w 103"/>
                <a:gd name="T7" fmla="*/ 31 h 50"/>
                <a:gd name="T8" fmla="*/ 44 w 103"/>
                <a:gd name="T9" fmla="*/ 24 h 50"/>
                <a:gd name="T10" fmla="*/ 30 w 103"/>
                <a:gd name="T11" fmla="*/ 18 h 50"/>
                <a:gd name="T12" fmla="*/ 19 w 103"/>
                <a:gd name="T13" fmla="*/ 11 h 50"/>
                <a:gd name="T14" fmla="*/ 8 w 103"/>
                <a:gd name="T15" fmla="*/ 5 h 50"/>
                <a:gd name="T16" fmla="*/ 0 w 103"/>
                <a:gd name="T17" fmla="*/ 0 h 50"/>
                <a:gd name="T18" fmla="*/ 11 w 103"/>
                <a:gd name="T19" fmla="*/ 1 h 50"/>
                <a:gd name="T20" fmla="*/ 24 w 103"/>
                <a:gd name="T21" fmla="*/ 4 h 50"/>
                <a:gd name="T22" fmla="*/ 36 w 103"/>
                <a:gd name="T23" fmla="*/ 9 h 50"/>
                <a:gd name="T24" fmla="*/ 50 w 103"/>
                <a:gd name="T25" fmla="*/ 14 h 50"/>
                <a:gd name="T26" fmla="*/ 63 w 103"/>
                <a:gd name="T27" fmla="*/ 21 h 50"/>
                <a:gd name="T28" fmla="*/ 77 w 103"/>
                <a:gd name="T29" fmla="*/ 29 h 50"/>
                <a:gd name="T30" fmla="*/ 90 w 103"/>
                <a:gd name="T31" fmla="*/ 36 h 50"/>
                <a:gd name="T32" fmla="*/ 103 w 103"/>
                <a:gd name="T33" fmla="*/ 43 h 50"/>
                <a:gd name="T34" fmla="*/ 103 w 103"/>
                <a:gd name="T35" fmla="*/ 45 h 50"/>
                <a:gd name="T36" fmla="*/ 102 w 103"/>
                <a:gd name="T37" fmla="*/ 48 h 50"/>
                <a:gd name="T38" fmla="*/ 99 w 103"/>
                <a:gd name="T39" fmla="*/ 50 h 50"/>
                <a:gd name="T40" fmla="*/ 97 w 103"/>
                <a:gd name="T4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" h="50">
                  <a:moveTo>
                    <a:pt x="97" y="50"/>
                  </a:moveTo>
                  <a:lnTo>
                    <a:pt x="85" y="44"/>
                  </a:lnTo>
                  <a:lnTo>
                    <a:pt x="72" y="37"/>
                  </a:lnTo>
                  <a:lnTo>
                    <a:pt x="59" y="31"/>
                  </a:lnTo>
                  <a:lnTo>
                    <a:pt x="44" y="24"/>
                  </a:lnTo>
                  <a:lnTo>
                    <a:pt x="30" y="18"/>
                  </a:lnTo>
                  <a:lnTo>
                    <a:pt x="19" y="11"/>
                  </a:lnTo>
                  <a:lnTo>
                    <a:pt x="8" y="5"/>
                  </a:lnTo>
                  <a:lnTo>
                    <a:pt x="0" y="0"/>
                  </a:lnTo>
                  <a:lnTo>
                    <a:pt x="11" y="1"/>
                  </a:lnTo>
                  <a:lnTo>
                    <a:pt x="24" y="4"/>
                  </a:lnTo>
                  <a:lnTo>
                    <a:pt x="36" y="9"/>
                  </a:lnTo>
                  <a:lnTo>
                    <a:pt x="50" y="14"/>
                  </a:lnTo>
                  <a:lnTo>
                    <a:pt x="63" y="21"/>
                  </a:lnTo>
                  <a:lnTo>
                    <a:pt x="77" y="29"/>
                  </a:lnTo>
                  <a:lnTo>
                    <a:pt x="90" y="36"/>
                  </a:lnTo>
                  <a:lnTo>
                    <a:pt x="103" y="43"/>
                  </a:lnTo>
                  <a:lnTo>
                    <a:pt x="103" y="45"/>
                  </a:lnTo>
                  <a:lnTo>
                    <a:pt x="102" y="48"/>
                  </a:lnTo>
                  <a:lnTo>
                    <a:pt x="99" y="50"/>
                  </a:lnTo>
                  <a:lnTo>
                    <a:pt x="97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4451356" y="2959129"/>
              <a:ext cx="107950" cy="52388"/>
            </a:xfrm>
            <a:custGeom>
              <a:avLst/>
              <a:gdLst>
                <a:gd name="T0" fmla="*/ 127 w 136"/>
                <a:gd name="T1" fmla="*/ 65 h 65"/>
                <a:gd name="T2" fmla="*/ 111 w 136"/>
                <a:gd name="T3" fmla="*/ 58 h 65"/>
                <a:gd name="T4" fmla="*/ 95 w 136"/>
                <a:gd name="T5" fmla="*/ 48 h 65"/>
                <a:gd name="T6" fmla="*/ 79 w 136"/>
                <a:gd name="T7" fmla="*/ 41 h 65"/>
                <a:gd name="T8" fmla="*/ 63 w 136"/>
                <a:gd name="T9" fmla="*/ 33 h 65"/>
                <a:gd name="T10" fmla="*/ 47 w 136"/>
                <a:gd name="T11" fmla="*/ 25 h 65"/>
                <a:gd name="T12" fmla="*/ 32 w 136"/>
                <a:gd name="T13" fmla="*/ 17 h 65"/>
                <a:gd name="T14" fmla="*/ 16 w 136"/>
                <a:gd name="T15" fmla="*/ 9 h 65"/>
                <a:gd name="T16" fmla="*/ 0 w 136"/>
                <a:gd name="T17" fmla="*/ 2 h 65"/>
                <a:gd name="T18" fmla="*/ 1 w 136"/>
                <a:gd name="T19" fmla="*/ 1 h 65"/>
                <a:gd name="T20" fmla="*/ 1 w 136"/>
                <a:gd name="T21" fmla="*/ 1 h 65"/>
                <a:gd name="T22" fmla="*/ 1 w 136"/>
                <a:gd name="T23" fmla="*/ 0 h 65"/>
                <a:gd name="T24" fmla="*/ 2 w 136"/>
                <a:gd name="T25" fmla="*/ 0 h 65"/>
                <a:gd name="T26" fmla="*/ 17 w 136"/>
                <a:gd name="T27" fmla="*/ 3 h 65"/>
                <a:gd name="T28" fmla="*/ 34 w 136"/>
                <a:gd name="T29" fmla="*/ 9 h 65"/>
                <a:gd name="T30" fmla="*/ 50 w 136"/>
                <a:gd name="T31" fmla="*/ 15 h 65"/>
                <a:gd name="T32" fmla="*/ 68 w 136"/>
                <a:gd name="T33" fmla="*/ 22 h 65"/>
                <a:gd name="T34" fmla="*/ 85 w 136"/>
                <a:gd name="T35" fmla="*/ 30 h 65"/>
                <a:gd name="T36" fmla="*/ 102 w 136"/>
                <a:gd name="T37" fmla="*/ 39 h 65"/>
                <a:gd name="T38" fmla="*/ 119 w 136"/>
                <a:gd name="T39" fmla="*/ 47 h 65"/>
                <a:gd name="T40" fmla="*/ 135 w 136"/>
                <a:gd name="T41" fmla="*/ 56 h 65"/>
                <a:gd name="T42" fmla="*/ 135 w 136"/>
                <a:gd name="T43" fmla="*/ 59 h 65"/>
                <a:gd name="T44" fmla="*/ 135 w 136"/>
                <a:gd name="T45" fmla="*/ 61 h 65"/>
                <a:gd name="T46" fmla="*/ 135 w 136"/>
                <a:gd name="T47" fmla="*/ 63 h 65"/>
                <a:gd name="T48" fmla="*/ 136 w 136"/>
                <a:gd name="T49" fmla="*/ 65 h 65"/>
                <a:gd name="T50" fmla="*/ 133 w 136"/>
                <a:gd name="T51" fmla="*/ 65 h 65"/>
                <a:gd name="T52" fmla="*/ 131 w 136"/>
                <a:gd name="T53" fmla="*/ 65 h 65"/>
                <a:gd name="T54" fmla="*/ 129 w 136"/>
                <a:gd name="T55" fmla="*/ 65 h 65"/>
                <a:gd name="T56" fmla="*/ 127 w 136"/>
                <a:gd name="T5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" h="65">
                  <a:moveTo>
                    <a:pt x="127" y="65"/>
                  </a:moveTo>
                  <a:lnTo>
                    <a:pt x="111" y="58"/>
                  </a:lnTo>
                  <a:lnTo>
                    <a:pt x="95" y="48"/>
                  </a:lnTo>
                  <a:lnTo>
                    <a:pt x="79" y="41"/>
                  </a:lnTo>
                  <a:lnTo>
                    <a:pt x="63" y="33"/>
                  </a:lnTo>
                  <a:lnTo>
                    <a:pt x="47" y="25"/>
                  </a:lnTo>
                  <a:lnTo>
                    <a:pt x="32" y="17"/>
                  </a:lnTo>
                  <a:lnTo>
                    <a:pt x="16" y="9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17" y="3"/>
                  </a:lnTo>
                  <a:lnTo>
                    <a:pt x="34" y="9"/>
                  </a:lnTo>
                  <a:lnTo>
                    <a:pt x="50" y="15"/>
                  </a:lnTo>
                  <a:lnTo>
                    <a:pt x="68" y="22"/>
                  </a:lnTo>
                  <a:lnTo>
                    <a:pt x="85" y="30"/>
                  </a:lnTo>
                  <a:lnTo>
                    <a:pt x="102" y="39"/>
                  </a:lnTo>
                  <a:lnTo>
                    <a:pt x="119" y="47"/>
                  </a:lnTo>
                  <a:lnTo>
                    <a:pt x="135" y="56"/>
                  </a:lnTo>
                  <a:lnTo>
                    <a:pt x="135" y="59"/>
                  </a:lnTo>
                  <a:lnTo>
                    <a:pt x="135" y="61"/>
                  </a:lnTo>
                  <a:lnTo>
                    <a:pt x="135" y="63"/>
                  </a:lnTo>
                  <a:lnTo>
                    <a:pt x="136" y="65"/>
                  </a:lnTo>
                  <a:lnTo>
                    <a:pt x="133" y="65"/>
                  </a:lnTo>
                  <a:lnTo>
                    <a:pt x="131" y="65"/>
                  </a:lnTo>
                  <a:lnTo>
                    <a:pt x="129" y="65"/>
                  </a:lnTo>
                  <a:lnTo>
                    <a:pt x="127" y="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4056068" y="2136797"/>
              <a:ext cx="704851" cy="860433"/>
            </a:xfrm>
            <a:custGeom>
              <a:avLst/>
              <a:gdLst>
                <a:gd name="T0" fmla="*/ 849 w 887"/>
                <a:gd name="T1" fmla="*/ 1008 h 1084"/>
                <a:gd name="T2" fmla="*/ 817 w 887"/>
                <a:gd name="T3" fmla="*/ 968 h 1084"/>
                <a:gd name="T4" fmla="*/ 810 w 887"/>
                <a:gd name="T5" fmla="*/ 1001 h 1084"/>
                <a:gd name="T6" fmla="*/ 787 w 887"/>
                <a:gd name="T7" fmla="*/ 1039 h 1084"/>
                <a:gd name="T8" fmla="*/ 769 w 887"/>
                <a:gd name="T9" fmla="*/ 978 h 1084"/>
                <a:gd name="T10" fmla="*/ 751 w 887"/>
                <a:gd name="T11" fmla="*/ 1021 h 1084"/>
                <a:gd name="T12" fmla="*/ 735 w 887"/>
                <a:gd name="T13" fmla="*/ 923 h 1084"/>
                <a:gd name="T14" fmla="*/ 711 w 887"/>
                <a:gd name="T15" fmla="*/ 996 h 1084"/>
                <a:gd name="T16" fmla="*/ 688 w 887"/>
                <a:gd name="T17" fmla="*/ 901 h 1084"/>
                <a:gd name="T18" fmla="*/ 683 w 887"/>
                <a:gd name="T19" fmla="*/ 980 h 1084"/>
                <a:gd name="T20" fmla="*/ 649 w 887"/>
                <a:gd name="T21" fmla="*/ 919 h 1084"/>
                <a:gd name="T22" fmla="*/ 637 w 887"/>
                <a:gd name="T23" fmla="*/ 955 h 1084"/>
                <a:gd name="T24" fmla="*/ 611 w 887"/>
                <a:gd name="T25" fmla="*/ 917 h 1084"/>
                <a:gd name="T26" fmla="*/ 597 w 887"/>
                <a:gd name="T27" fmla="*/ 935 h 1084"/>
                <a:gd name="T28" fmla="*/ 561 w 887"/>
                <a:gd name="T29" fmla="*/ 907 h 1084"/>
                <a:gd name="T30" fmla="*/ 530 w 887"/>
                <a:gd name="T31" fmla="*/ 907 h 1084"/>
                <a:gd name="T32" fmla="*/ 481 w 887"/>
                <a:gd name="T33" fmla="*/ 883 h 1084"/>
                <a:gd name="T34" fmla="*/ 455 w 887"/>
                <a:gd name="T35" fmla="*/ 919 h 1084"/>
                <a:gd name="T36" fmla="*/ 419 w 887"/>
                <a:gd name="T37" fmla="*/ 942 h 1084"/>
                <a:gd name="T38" fmla="*/ 406 w 887"/>
                <a:gd name="T39" fmla="*/ 975 h 1084"/>
                <a:gd name="T40" fmla="*/ 378 w 887"/>
                <a:gd name="T41" fmla="*/ 996 h 1084"/>
                <a:gd name="T42" fmla="*/ 352 w 887"/>
                <a:gd name="T43" fmla="*/ 1055 h 1084"/>
                <a:gd name="T44" fmla="*/ 336 w 887"/>
                <a:gd name="T45" fmla="*/ 1006 h 1084"/>
                <a:gd name="T46" fmla="*/ 309 w 887"/>
                <a:gd name="T47" fmla="*/ 983 h 1084"/>
                <a:gd name="T48" fmla="*/ 295 w 887"/>
                <a:gd name="T49" fmla="*/ 1021 h 1084"/>
                <a:gd name="T50" fmla="*/ 274 w 887"/>
                <a:gd name="T51" fmla="*/ 985 h 1084"/>
                <a:gd name="T52" fmla="*/ 263 w 887"/>
                <a:gd name="T53" fmla="*/ 1018 h 1084"/>
                <a:gd name="T54" fmla="*/ 238 w 887"/>
                <a:gd name="T55" fmla="*/ 924 h 1084"/>
                <a:gd name="T56" fmla="*/ 229 w 887"/>
                <a:gd name="T57" fmla="*/ 1003 h 1084"/>
                <a:gd name="T58" fmla="*/ 205 w 887"/>
                <a:gd name="T59" fmla="*/ 967 h 1084"/>
                <a:gd name="T60" fmla="*/ 181 w 887"/>
                <a:gd name="T61" fmla="*/ 1057 h 1084"/>
                <a:gd name="T62" fmla="*/ 161 w 887"/>
                <a:gd name="T63" fmla="*/ 936 h 1084"/>
                <a:gd name="T64" fmla="*/ 131 w 887"/>
                <a:gd name="T65" fmla="*/ 975 h 1084"/>
                <a:gd name="T66" fmla="*/ 127 w 887"/>
                <a:gd name="T67" fmla="*/ 866 h 1084"/>
                <a:gd name="T68" fmla="*/ 97 w 887"/>
                <a:gd name="T69" fmla="*/ 976 h 1084"/>
                <a:gd name="T70" fmla="*/ 75 w 887"/>
                <a:gd name="T71" fmla="*/ 942 h 1084"/>
                <a:gd name="T72" fmla="*/ 33 w 887"/>
                <a:gd name="T73" fmla="*/ 774 h 1084"/>
                <a:gd name="T74" fmla="*/ 12 w 887"/>
                <a:gd name="T75" fmla="*/ 546 h 1084"/>
                <a:gd name="T76" fmla="*/ 58 w 887"/>
                <a:gd name="T77" fmla="*/ 339 h 1084"/>
                <a:gd name="T78" fmla="*/ 108 w 887"/>
                <a:gd name="T79" fmla="*/ 211 h 1084"/>
                <a:gd name="T80" fmla="*/ 154 w 887"/>
                <a:gd name="T81" fmla="*/ 97 h 1084"/>
                <a:gd name="T82" fmla="*/ 195 w 887"/>
                <a:gd name="T83" fmla="*/ 93 h 1084"/>
                <a:gd name="T84" fmla="*/ 306 w 887"/>
                <a:gd name="T85" fmla="*/ 50 h 1084"/>
                <a:gd name="T86" fmla="*/ 430 w 887"/>
                <a:gd name="T87" fmla="*/ 5 h 1084"/>
                <a:gd name="T88" fmla="*/ 472 w 887"/>
                <a:gd name="T89" fmla="*/ 63 h 1084"/>
                <a:gd name="T90" fmla="*/ 499 w 887"/>
                <a:gd name="T91" fmla="*/ 49 h 1084"/>
                <a:gd name="T92" fmla="*/ 458 w 887"/>
                <a:gd name="T93" fmla="*/ 157 h 1084"/>
                <a:gd name="T94" fmla="*/ 406 w 887"/>
                <a:gd name="T95" fmla="*/ 326 h 1084"/>
                <a:gd name="T96" fmla="*/ 344 w 887"/>
                <a:gd name="T97" fmla="*/ 444 h 1084"/>
                <a:gd name="T98" fmla="*/ 254 w 887"/>
                <a:gd name="T99" fmla="*/ 435 h 1084"/>
                <a:gd name="T100" fmla="*/ 179 w 887"/>
                <a:gd name="T101" fmla="*/ 461 h 1084"/>
                <a:gd name="T102" fmla="*/ 114 w 887"/>
                <a:gd name="T103" fmla="*/ 573 h 1084"/>
                <a:gd name="T104" fmla="*/ 75 w 887"/>
                <a:gd name="T105" fmla="*/ 791 h 1084"/>
                <a:gd name="T106" fmla="*/ 179 w 887"/>
                <a:gd name="T107" fmla="*/ 841 h 1084"/>
                <a:gd name="T108" fmla="*/ 457 w 887"/>
                <a:gd name="T109" fmla="*/ 869 h 1084"/>
                <a:gd name="T110" fmla="*/ 640 w 887"/>
                <a:gd name="T111" fmla="*/ 884 h 1084"/>
                <a:gd name="T112" fmla="*/ 778 w 887"/>
                <a:gd name="T113" fmla="*/ 880 h 1084"/>
                <a:gd name="T114" fmla="*/ 854 w 887"/>
                <a:gd name="T115" fmla="*/ 929 h 1084"/>
                <a:gd name="T116" fmla="*/ 884 w 887"/>
                <a:gd name="T117" fmla="*/ 1084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7" h="1084">
                  <a:moveTo>
                    <a:pt x="883" y="1083"/>
                  </a:moveTo>
                  <a:lnTo>
                    <a:pt x="876" y="1081"/>
                  </a:lnTo>
                  <a:lnTo>
                    <a:pt x="870" y="1078"/>
                  </a:lnTo>
                  <a:lnTo>
                    <a:pt x="864" y="1075"/>
                  </a:lnTo>
                  <a:lnTo>
                    <a:pt x="859" y="1073"/>
                  </a:lnTo>
                  <a:lnTo>
                    <a:pt x="853" y="1036"/>
                  </a:lnTo>
                  <a:lnTo>
                    <a:pt x="851" y="1015"/>
                  </a:lnTo>
                  <a:lnTo>
                    <a:pt x="849" y="1008"/>
                  </a:lnTo>
                  <a:lnTo>
                    <a:pt x="846" y="1003"/>
                  </a:lnTo>
                  <a:lnTo>
                    <a:pt x="846" y="1017"/>
                  </a:lnTo>
                  <a:lnTo>
                    <a:pt x="846" y="1034"/>
                  </a:lnTo>
                  <a:lnTo>
                    <a:pt x="844" y="1052"/>
                  </a:lnTo>
                  <a:lnTo>
                    <a:pt x="838" y="1065"/>
                  </a:lnTo>
                  <a:lnTo>
                    <a:pt x="824" y="1043"/>
                  </a:lnTo>
                  <a:lnTo>
                    <a:pt x="818" y="1005"/>
                  </a:lnTo>
                  <a:lnTo>
                    <a:pt x="817" y="968"/>
                  </a:lnTo>
                  <a:lnTo>
                    <a:pt x="817" y="944"/>
                  </a:lnTo>
                  <a:lnTo>
                    <a:pt x="816" y="944"/>
                  </a:lnTo>
                  <a:lnTo>
                    <a:pt x="816" y="943"/>
                  </a:lnTo>
                  <a:lnTo>
                    <a:pt x="815" y="943"/>
                  </a:lnTo>
                  <a:lnTo>
                    <a:pt x="815" y="943"/>
                  </a:lnTo>
                  <a:lnTo>
                    <a:pt x="812" y="958"/>
                  </a:lnTo>
                  <a:lnTo>
                    <a:pt x="811" y="974"/>
                  </a:lnTo>
                  <a:lnTo>
                    <a:pt x="810" y="1001"/>
                  </a:lnTo>
                  <a:lnTo>
                    <a:pt x="809" y="1048"/>
                  </a:lnTo>
                  <a:lnTo>
                    <a:pt x="808" y="1049"/>
                  </a:lnTo>
                  <a:lnTo>
                    <a:pt x="808" y="1049"/>
                  </a:lnTo>
                  <a:lnTo>
                    <a:pt x="807" y="1049"/>
                  </a:lnTo>
                  <a:lnTo>
                    <a:pt x="807" y="1051"/>
                  </a:lnTo>
                  <a:lnTo>
                    <a:pt x="798" y="1046"/>
                  </a:lnTo>
                  <a:lnTo>
                    <a:pt x="792" y="1043"/>
                  </a:lnTo>
                  <a:lnTo>
                    <a:pt x="787" y="1039"/>
                  </a:lnTo>
                  <a:lnTo>
                    <a:pt x="783" y="1035"/>
                  </a:lnTo>
                  <a:lnTo>
                    <a:pt x="781" y="1014"/>
                  </a:lnTo>
                  <a:lnTo>
                    <a:pt x="780" y="996"/>
                  </a:lnTo>
                  <a:lnTo>
                    <a:pt x="780" y="972"/>
                  </a:lnTo>
                  <a:lnTo>
                    <a:pt x="780" y="933"/>
                  </a:lnTo>
                  <a:lnTo>
                    <a:pt x="773" y="934"/>
                  </a:lnTo>
                  <a:lnTo>
                    <a:pt x="771" y="948"/>
                  </a:lnTo>
                  <a:lnTo>
                    <a:pt x="769" y="978"/>
                  </a:lnTo>
                  <a:lnTo>
                    <a:pt x="767" y="1027"/>
                  </a:lnTo>
                  <a:lnTo>
                    <a:pt x="766" y="1027"/>
                  </a:lnTo>
                  <a:lnTo>
                    <a:pt x="766" y="1028"/>
                  </a:lnTo>
                  <a:lnTo>
                    <a:pt x="765" y="1028"/>
                  </a:lnTo>
                  <a:lnTo>
                    <a:pt x="764" y="1029"/>
                  </a:lnTo>
                  <a:lnTo>
                    <a:pt x="759" y="1027"/>
                  </a:lnTo>
                  <a:lnTo>
                    <a:pt x="756" y="1023"/>
                  </a:lnTo>
                  <a:lnTo>
                    <a:pt x="751" y="1021"/>
                  </a:lnTo>
                  <a:lnTo>
                    <a:pt x="747" y="1019"/>
                  </a:lnTo>
                  <a:lnTo>
                    <a:pt x="745" y="1002"/>
                  </a:lnTo>
                  <a:lnTo>
                    <a:pt x="743" y="986"/>
                  </a:lnTo>
                  <a:lnTo>
                    <a:pt x="742" y="962"/>
                  </a:lnTo>
                  <a:lnTo>
                    <a:pt x="740" y="924"/>
                  </a:lnTo>
                  <a:lnTo>
                    <a:pt x="739" y="923"/>
                  </a:lnTo>
                  <a:lnTo>
                    <a:pt x="738" y="923"/>
                  </a:lnTo>
                  <a:lnTo>
                    <a:pt x="735" y="923"/>
                  </a:lnTo>
                  <a:lnTo>
                    <a:pt x="734" y="923"/>
                  </a:lnTo>
                  <a:lnTo>
                    <a:pt x="731" y="970"/>
                  </a:lnTo>
                  <a:lnTo>
                    <a:pt x="730" y="995"/>
                  </a:lnTo>
                  <a:lnTo>
                    <a:pt x="729" y="1005"/>
                  </a:lnTo>
                  <a:lnTo>
                    <a:pt x="728" y="1008"/>
                  </a:lnTo>
                  <a:lnTo>
                    <a:pt x="722" y="1003"/>
                  </a:lnTo>
                  <a:lnTo>
                    <a:pt x="716" y="1000"/>
                  </a:lnTo>
                  <a:lnTo>
                    <a:pt x="711" y="996"/>
                  </a:lnTo>
                  <a:lnTo>
                    <a:pt x="705" y="993"/>
                  </a:lnTo>
                  <a:lnTo>
                    <a:pt x="702" y="967"/>
                  </a:lnTo>
                  <a:lnTo>
                    <a:pt x="698" y="940"/>
                  </a:lnTo>
                  <a:lnTo>
                    <a:pt x="695" y="916"/>
                  </a:lnTo>
                  <a:lnTo>
                    <a:pt x="692" y="901"/>
                  </a:lnTo>
                  <a:lnTo>
                    <a:pt x="691" y="901"/>
                  </a:lnTo>
                  <a:lnTo>
                    <a:pt x="690" y="901"/>
                  </a:lnTo>
                  <a:lnTo>
                    <a:pt x="688" y="901"/>
                  </a:lnTo>
                  <a:lnTo>
                    <a:pt x="687" y="901"/>
                  </a:lnTo>
                  <a:lnTo>
                    <a:pt x="686" y="920"/>
                  </a:lnTo>
                  <a:lnTo>
                    <a:pt x="686" y="940"/>
                  </a:lnTo>
                  <a:lnTo>
                    <a:pt x="686" y="960"/>
                  </a:lnTo>
                  <a:lnTo>
                    <a:pt x="686" y="979"/>
                  </a:lnTo>
                  <a:lnTo>
                    <a:pt x="685" y="979"/>
                  </a:lnTo>
                  <a:lnTo>
                    <a:pt x="685" y="980"/>
                  </a:lnTo>
                  <a:lnTo>
                    <a:pt x="683" y="980"/>
                  </a:lnTo>
                  <a:lnTo>
                    <a:pt x="682" y="982"/>
                  </a:lnTo>
                  <a:lnTo>
                    <a:pt x="676" y="977"/>
                  </a:lnTo>
                  <a:lnTo>
                    <a:pt x="670" y="974"/>
                  </a:lnTo>
                  <a:lnTo>
                    <a:pt x="664" y="970"/>
                  </a:lnTo>
                  <a:lnTo>
                    <a:pt x="657" y="967"/>
                  </a:lnTo>
                  <a:lnTo>
                    <a:pt x="655" y="951"/>
                  </a:lnTo>
                  <a:lnTo>
                    <a:pt x="653" y="934"/>
                  </a:lnTo>
                  <a:lnTo>
                    <a:pt x="649" y="919"/>
                  </a:lnTo>
                  <a:lnTo>
                    <a:pt x="644" y="909"/>
                  </a:lnTo>
                  <a:lnTo>
                    <a:pt x="642" y="916"/>
                  </a:lnTo>
                  <a:lnTo>
                    <a:pt x="640" y="923"/>
                  </a:lnTo>
                  <a:lnTo>
                    <a:pt x="640" y="934"/>
                  </a:lnTo>
                  <a:lnTo>
                    <a:pt x="639" y="954"/>
                  </a:lnTo>
                  <a:lnTo>
                    <a:pt x="638" y="955"/>
                  </a:lnTo>
                  <a:lnTo>
                    <a:pt x="638" y="955"/>
                  </a:lnTo>
                  <a:lnTo>
                    <a:pt x="637" y="955"/>
                  </a:lnTo>
                  <a:lnTo>
                    <a:pt x="636" y="957"/>
                  </a:lnTo>
                  <a:lnTo>
                    <a:pt x="630" y="954"/>
                  </a:lnTo>
                  <a:lnTo>
                    <a:pt x="626" y="951"/>
                  </a:lnTo>
                  <a:lnTo>
                    <a:pt x="620" y="949"/>
                  </a:lnTo>
                  <a:lnTo>
                    <a:pt x="614" y="945"/>
                  </a:lnTo>
                  <a:lnTo>
                    <a:pt x="613" y="931"/>
                  </a:lnTo>
                  <a:lnTo>
                    <a:pt x="612" y="922"/>
                  </a:lnTo>
                  <a:lnTo>
                    <a:pt x="611" y="917"/>
                  </a:lnTo>
                  <a:lnTo>
                    <a:pt x="610" y="914"/>
                  </a:lnTo>
                  <a:lnTo>
                    <a:pt x="609" y="914"/>
                  </a:lnTo>
                  <a:lnTo>
                    <a:pt x="607" y="914"/>
                  </a:lnTo>
                  <a:lnTo>
                    <a:pt x="605" y="914"/>
                  </a:lnTo>
                  <a:lnTo>
                    <a:pt x="603" y="915"/>
                  </a:lnTo>
                  <a:lnTo>
                    <a:pt x="601" y="926"/>
                  </a:lnTo>
                  <a:lnTo>
                    <a:pt x="599" y="933"/>
                  </a:lnTo>
                  <a:lnTo>
                    <a:pt x="597" y="935"/>
                  </a:lnTo>
                  <a:lnTo>
                    <a:pt x="595" y="936"/>
                  </a:lnTo>
                  <a:lnTo>
                    <a:pt x="582" y="929"/>
                  </a:lnTo>
                  <a:lnTo>
                    <a:pt x="574" y="923"/>
                  </a:lnTo>
                  <a:lnTo>
                    <a:pt x="570" y="916"/>
                  </a:lnTo>
                  <a:lnTo>
                    <a:pt x="566" y="906"/>
                  </a:lnTo>
                  <a:lnTo>
                    <a:pt x="565" y="906"/>
                  </a:lnTo>
                  <a:lnTo>
                    <a:pt x="562" y="906"/>
                  </a:lnTo>
                  <a:lnTo>
                    <a:pt x="561" y="907"/>
                  </a:lnTo>
                  <a:lnTo>
                    <a:pt x="560" y="907"/>
                  </a:lnTo>
                  <a:lnTo>
                    <a:pt x="559" y="909"/>
                  </a:lnTo>
                  <a:lnTo>
                    <a:pt x="559" y="911"/>
                  </a:lnTo>
                  <a:lnTo>
                    <a:pt x="558" y="914"/>
                  </a:lnTo>
                  <a:lnTo>
                    <a:pt x="558" y="916"/>
                  </a:lnTo>
                  <a:lnTo>
                    <a:pt x="549" y="915"/>
                  </a:lnTo>
                  <a:lnTo>
                    <a:pt x="539" y="911"/>
                  </a:lnTo>
                  <a:lnTo>
                    <a:pt x="530" y="907"/>
                  </a:lnTo>
                  <a:lnTo>
                    <a:pt x="521" y="901"/>
                  </a:lnTo>
                  <a:lnTo>
                    <a:pt x="511" y="896"/>
                  </a:lnTo>
                  <a:lnTo>
                    <a:pt x="502" y="891"/>
                  </a:lnTo>
                  <a:lnTo>
                    <a:pt x="493" y="889"/>
                  </a:lnTo>
                  <a:lnTo>
                    <a:pt x="484" y="889"/>
                  </a:lnTo>
                  <a:lnTo>
                    <a:pt x="483" y="886"/>
                  </a:lnTo>
                  <a:lnTo>
                    <a:pt x="482" y="885"/>
                  </a:lnTo>
                  <a:lnTo>
                    <a:pt x="481" y="883"/>
                  </a:lnTo>
                  <a:lnTo>
                    <a:pt x="480" y="882"/>
                  </a:lnTo>
                  <a:lnTo>
                    <a:pt x="479" y="882"/>
                  </a:lnTo>
                  <a:lnTo>
                    <a:pt x="478" y="882"/>
                  </a:lnTo>
                  <a:lnTo>
                    <a:pt x="475" y="882"/>
                  </a:lnTo>
                  <a:lnTo>
                    <a:pt x="474" y="882"/>
                  </a:lnTo>
                  <a:lnTo>
                    <a:pt x="468" y="894"/>
                  </a:lnTo>
                  <a:lnTo>
                    <a:pt x="462" y="907"/>
                  </a:lnTo>
                  <a:lnTo>
                    <a:pt x="455" y="919"/>
                  </a:lnTo>
                  <a:lnTo>
                    <a:pt x="448" y="932"/>
                  </a:lnTo>
                  <a:lnTo>
                    <a:pt x="440" y="944"/>
                  </a:lnTo>
                  <a:lnTo>
                    <a:pt x="433" y="955"/>
                  </a:lnTo>
                  <a:lnTo>
                    <a:pt x="424" y="967"/>
                  </a:lnTo>
                  <a:lnTo>
                    <a:pt x="416" y="977"/>
                  </a:lnTo>
                  <a:lnTo>
                    <a:pt x="418" y="966"/>
                  </a:lnTo>
                  <a:lnTo>
                    <a:pt x="419" y="954"/>
                  </a:lnTo>
                  <a:lnTo>
                    <a:pt x="419" y="942"/>
                  </a:lnTo>
                  <a:lnTo>
                    <a:pt x="420" y="931"/>
                  </a:lnTo>
                  <a:lnTo>
                    <a:pt x="419" y="931"/>
                  </a:lnTo>
                  <a:lnTo>
                    <a:pt x="416" y="931"/>
                  </a:lnTo>
                  <a:lnTo>
                    <a:pt x="415" y="931"/>
                  </a:lnTo>
                  <a:lnTo>
                    <a:pt x="413" y="931"/>
                  </a:lnTo>
                  <a:lnTo>
                    <a:pt x="411" y="943"/>
                  </a:lnTo>
                  <a:lnTo>
                    <a:pt x="409" y="958"/>
                  </a:lnTo>
                  <a:lnTo>
                    <a:pt x="406" y="975"/>
                  </a:lnTo>
                  <a:lnTo>
                    <a:pt x="404" y="992"/>
                  </a:lnTo>
                  <a:lnTo>
                    <a:pt x="399" y="1009"/>
                  </a:lnTo>
                  <a:lnTo>
                    <a:pt x="395" y="1025"/>
                  </a:lnTo>
                  <a:lnTo>
                    <a:pt x="388" y="1037"/>
                  </a:lnTo>
                  <a:lnTo>
                    <a:pt x="379" y="1047"/>
                  </a:lnTo>
                  <a:lnTo>
                    <a:pt x="379" y="1030"/>
                  </a:lnTo>
                  <a:lnTo>
                    <a:pt x="379" y="1013"/>
                  </a:lnTo>
                  <a:lnTo>
                    <a:pt x="378" y="996"/>
                  </a:lnTo>
                  <a:lnTo>
                    <a:pt x="378" y="979"/>
                  </a:lnTo>
                  <a:lnTo>
                    <a:pt x="373" y="991"/>
                  </a:lnTo>
                  <a:lnTo>
                    <a:pt x="370" y="1012"/>
                  </a:lnTo>
                  <a:lnTo>
                    <a:pt x="366" y="1035"/>
                  </a:lnTo>
                  <a:lnTo>
                    <a:pt x="361" y="1055"/>
                  </a:lnTo>
                  <a:lnTo>
                    <a:pt x="358" y="1055"/>
                  </a:lnTo>
                  <a:lnTo>
                    <a:pt x="355" y="1055"/>
                  </a:lnTo>
                  <a:lnTo>
                    <a:pt x="352" y="1055"/>
                  </a:lnTo>
                  <a:lnTo>
                    <a:pt x="350" y="1055"/>
                  </a:lnTo>
                  <a:lnTo>
                    <a:pt x="346" y="1019"/>
                  </a:lnTo>
                  <a:lnTo>
                    <a:pt x="349" y="984"/>
                  </a:lnTo>
                  <a:lnTo>
                    <a:pt x="351" y="950"/>
                  </a:lnTo>
                  <a:lnTo>
                    <a:pt x="350" y="917"/>
                  </a:lnTo>
                  <a:lnTo>
                    <a:pt x="346" y="932"/>
                  </a:lnTo>
                  <a:lnTo>
                    <a:pt x="342" y="965"/>
                  </a:lnTo>
                  <a:lnTo>
                    <a:pt x="336" y="1006"/>
                  </a:lnTo>
                  <a:lnTo>
                    <a:pt x="329" y="1052"/>
                  </a:lnTo>
                  <a:lnTo>
                    <a:pt x="324" y="1052"/>
                  </a:lnTo>
                  <a:lnTo>
                    <a:pt x="319" y="1052"/>
                  </a:lnTo>
                  <a:lnTo>
                    <a:pt x="316" y="1051"/>
                  </a:lnTo>
                  <a:lnTo>
                    <a:pt x="310" y="1048"/>
                  </a:lnTo>
                  <a:lnTo>
                    <a:pt x="310" y="1027"/>
                  </a:lnTo>
                  <a:lnTo>
                    <a:pt x="310" y="1004"/>
                  </a:lnTo>
                  <a:lnTo>
                    <a:pt x="309" y="983"/>
                  </a:lnTo>
                  <a:lnTo>
                    <a:pt x="309" y="961"/>
                  </a:lnTo>
                  <a:lnTo>
                    <a:pt x="308" y="961"/>
                  </a:lnTo>
                  <a:lnTo>
                    <a:pt x="306" y="961"/>
                  </a:lnTo>
                  <a:lnTo>
                    <a:pt x="304" y="961"/>
                  </a:lnTo>
                  <a:lnTo>
                    <a:pt x="302" y="961"/>
                  </a:lnTo>
                  <a:lnTo>
                    <a:pt x="300" y="980"/>
                  </a:lnTo>
                  <a:lnTo>
                    <a:pt x="298" y="1001"/>
                  </a:lnTo>
                  <a:lnTo>
                    <a:pt x="295" y="1021"/>
                  </a:lnTo>
                  <a:lnTo>
                    <a:pt x="293" y="1041"/>
                  </a:lnTo>
                  <a:lnTo>
                    <a:pt x="289" y="1041"/>
                  </a:lnTo>
                  <a:lnTo>
                    <a:pt x="285" y="1041"/>
                  </a:lnTo>
                  <a:lnTo>
                    <a:pt x="282" y="1041"/>
                  </a:lnTo>
                  <a:lnTo>
                    <a:pt x="277" y="1041"/>
                  </a:lnTo>
                  <a:lnTo>
                    <a:pt x="276" y="1022"/>
                  </a:lnTo>
                  <a:lnTo>
                    <a:pt x="275" y="1004"/>
                  </a:lnTo>
                  <a:lnTo>
                    <a:pt x="274" y="985"/>
                  </a:lnTo>
                  <a:lnTo>
                    <a:pt x="273" y="967"/>
                  </a:lnTo>
                  <a:lnTo>
                    <a:pt x="272" y="967"/>
                  </a:lnTo>
                  <a:lnTo>
                    <a:pt x="271" y="967"/>
                  </a:lnTo>
                  <a:lnTo>
                    <a:pt x="268" y="967"/>
                  </a:lnTo>
                  <a:lnTo>
                    <a:pt x="267" y="967"/>
                  </a:lnTo>
                  <a:lnTo>
                    <a:pt x="266" y="984"/>
                  </a:lnTo>
                  <a:lnTo>
                    <a:pt x="264" y="1001"/>
                  </a:lnTo>
                  <a:lnTo>
                    <a:pt x="263" y="1018"/>
                  </a:lnTo>
                  <a:lnTo>
                    <a:pt x="261" y="1036"/>
                  </a:lnTo>
                  <a:lnTo>
                    <a:pt x="257" y="1036"/>
                  </a:lnTo>
                  <a:lnTo>
                    <a:pt x="252" y="1037"/>
                  </a:lnTo>
                  <a:lnTo>
                    <a:pt x="248" y="1037"/>
                  </a:lnTo>
                  <a:lnTo>
                    <a:pt x="243" y="1038"/>
                  </a:lnTo>
                  <a:lnTo>
                    <a:pt x="239" y="1000"/>
                  </a:lnTo>
                  <a:lnTo>
                    <a:pt x="238" y="961"/>
                  </a:lnTo>
                  <a:lnTo>
                    <a:pt x="238" y="924"/>
                  </a:lnTo>
                  <a:lnTo>
                    <a:pt x="238" y="889"/>
                  </a:lnTo>
                  <a:lnTo>
                    <a:pt x="237" y="890"/>
                  </a:lnTo>
                  <a:lnTo>
                    <a:pt x="237" y="890"/>
                  </a:lnTo>
                  <a:lnTo>
                    <a:pt x="235" y="890"/>
                  </a:lnTo>
                  <a:lnTo>
                    <a:pt x="234" y="891"/>
                  </a:lnTo>
                  <a:lnTo>
                    <a:pt x="232" y="928"/>
                  </a:lnTo>
                  <a:lnTo>
                    <a:pt x="230" y="966"/>
                  </a:lnTo>
                  <a:lnTo>
                    <a:pt x="229" y="1003"/>
                  </a:lnTo>
                  <a:lnTo>
                    <a:pt x="226" y="1041"/>
                  </a:lnTo>
                  <a:lnTo>
                    <a:pt x="223" y="1043"/>
                  </a:lnTo>
                  <a:lnTo>
                    <a:pt x="219" y="1044"/>
                  </a:lnTo>
                  <a:lnTo>
                    <a:pt x="215" y="1046"/>
                  </a:lnTo>
                  <a:lnTo>
                    <a:pt x="211" y="1047"/>
                  </a:lnTo>
                  <a:lnTo>
                    <a:pt x="208" y="1020"/>
                  </a:lnTo>
                  <a:lnTo>
                    <a:pt x="207" y="994"/>
                  </a:lnTo>
                  <a:lnTo>
                    <a:pt x="205" y="967"/>
                  </a:lnTo>
                  <a:lnTo>
                    <a:pt x="203" y="941"/>
                  </a:lnTo>
                  <a:lnTo>
                    <a:pt x="200" y="962"/>
                  </a:lnTo>
                  <a:lnTo>
                    <a:pt x="200" y="1000"/>
                  </a:lnTo>
                  <a:lnTo>
                    <a:pt x="198" y="1036"/>
                  </a:lnTo>
                  <a:lnTo>
                    <a:pt x="194" y="1055"/>
                  </a:lnTo>
                  <a:lnTo>
                    <a:pt x="189" y="1056"/>
                  </a:lnTo>
                  <a:lnTo>
                    <a:pt x="186" y="1056"/>
                  </a:lnTo>
                  <a:lnTo>
                    <a:pt x="181" y="1057"/>
                  </a:lnTo>
                  <a:lnTo>
                    <a:pt x="177" y="1058"/>
                  </a:lnTo>
                  <a:lnTo>
                    <a:pt x="176" y="1027"/>
                  </a:lnTo>
                  <a:lnTo>
                    <a:pt x="172" y="995"/>
                  </a:lnTo>
                  <a:lnTo>
                    <a:pt x="169" y="965"/>
                  </a:lnTo>
                  <a:lnTo>
                    <a:pt x="165" y="936"/>
                  </a:lnTo>
                  <a:lnTo>
                    <a:pt x="164" y="936"/>
                  </a:lnTo>
                  <a:lnTo>
                    <a:pt x="162" y="936"/>
                  </a:lnTo>
                  <a:lnTo>
                    <a:pt x="161" y="936"/>
                  </a:lnTo>
                  <a:lnTo>
                    <a:pt x="160" y="936"/>
                  </a:lnTo>
                  <a:lnTo>
                    <a:pt x="157" y="971"/>
                  </a:lnTo>
                  <a:lnTo>
                    <a:pt x="156" y="989"/>
                  </a:lnTo>
                  <a:lnTo>
                    <a:pt x="155" y="997"/>
                  </a:lnTo>
                  <a:lnTo>
                    <a:pt x="154" y="1000"/>
                  </a:lnTo>
                  <a:lnTo>
                    <a:pt x="139" y="991"/>
                  </a:lnTo>
                  <a:lnTo>
                    <a:pt x="134" y="984"/>
                  </a:lnTo>
                  <a:lnTo>
                    <a:pt x="131" y="975"/>
                  </a:lnTo>
                  <a:lnTo>
                    <a:pt x="130" y="961"/>
                  </a:lnTo>
                  <a:lnTo>
                    <a:pt x="130" y="936"/>
                  </a:lnTo>
                  <a:lnTo>
                    <a:pt x="130" y="912"/>
                  </a:lnTo>
                  <a:lnTo>
                    <a:pt x="130" y="888"/>
                  </a:lnTo>
                  <a:lnTo>
                    <a:pt x="131" y="864"/>
                  </a:lnTo>
                  <a:lnTo>
                    <a:pt x="130" y="865"/>
                  </a:lnTo>
                  <a:lnTo>
                    <a:pt x="128" y="865"/>
                  </a:lnTo>
                  <a:lnTo>
                    <a:pt x="127" y="866"/>
                  </a:lnTo>
                  <a:lnTo>
                    <a:pt x="125" y="867"/>
                  </a:lnTo>
                  <a:lnTo>
                    <a:pt x="122" y="896"/>
                  </a:lnTo>
                  <a:lnTo>
                    <a:pt x="120" y="923"/>
                  </a:lnTo>
                  <a:lnTo>
                    <a:pt x="119" y="951"/>
                  </a:lnTo>
                  <a:lnTo>
                    <a:pt x="117" y="979"/>
                  </a:lnTo>
                  <a:lnTo>
                    <a:pt x="108" y="979"/>
                  </a:lnTo>
                  <a:lnTo>
                    <a:pt x="102" y="978"/>
                  </a:lnTo>
                  <a:lnTo>
                    <a:pt x="97" y="976"/>
                  </a:lnTo>
                  <a:lnTo>
                    <a:pt x="92" y="974"/>
                  </a:lnTo>
                  <a:lnTo>
                    <a:pt x="88" y="946"/>
                  </a:lnTo>
                  <a:lnTo>
                    <a:pt x="87" y="922"/>
                  </a:lnTo>
                  <a:lnTo>
                    <a:pt x="88" y="898"/>
                  </a:lnTo>
                  <a:lnTo>
                    <a:pt x="90" y="873"/>
                  </a:lnTo>
                  <a:lnTo>
                    <a:pt x="82" y="890"/>
                  </a:lnTo>
                  <a:lnTo>
                    <a:pt x="78" y="916"/>
                  </a:lnTo>
                  <a:lnTo>
                    <a:pt x="75" y="942"/>
                  </a:lnTo>
                  <a:lnTo>
                    <a:pt x="73" y="966"/>
                  </a:lnTo>
                  <a:lnTo>
                    <a:pt x="66" y="965"/>
                  </a:lnTo>
                  <a:lnTo>
                    <a:pt x="61" y="963"/>
                  </a:lnTo>
                  <a:lnTo>
                    <a:pt x="58" y="961"/>
                  </a:lnTo>
                  <a:lnTo>
                    <a:pt x="53" y="958"/>
                  </a:lnTo>
                  <a:lnTo>
                    <a:pt x="43" y="894"/>
                  </a:lnTo>
                  <a:lnTo>
                    <a:pt x="38" y="834"/>
                  </a:lnTo>
                  <a:lnTo>
                    <a:pt x="33" y="774"/>
                  </a:lnTo>
                  <a:lnTo>
                    <a:pt x="31" y="716"/>
                  </a:lnTo>
                  <a:lnTo>
                    <a:pt x="41" y="687"/>
                  </a:lnTo>
                  <a:lnTo>
                    <a:pt x="45" y="662"/>
                  </a:lnTo>
                  <a:lnTo>
                    <a:pt x="44" y="639"/>
                  </a:lnTo>
                  <a:lnTo>
                    <a:pt x="40" y="616"/>
                  </a:lnTo>
                  <a:lnTo>
                    <a:pt x="32" y="593"/>
                  </a:lnTo>
                  <a:lnTo>
                    <a:pt x="22" y="571"/>
                  </a:lnTo>
                  <a:lnTo>
                    <a:pt x="12" y="546"/>
                  </a:lnTo>
                  <a:lnTo>
                    <a:pt x="0" y="520"/>
                  </a:lnTo>
                  <a:lnTo>
                    <a:pt x="0" y="516"/>
                  </a:lnTo>
                  <a:lnTo>
                    <a:pt x="2" y="507"/>
                  </a:lnTo>
                  <a:lnTo>
                    <a:pt x="7" y="490"/>
                  </a:lnTo>
                  <a:lnTo>
                    <a:pt x="15" y="458"/>
                  </a:lnTo>
                  <a:lnTo>
                    <a:pt x="33" y="407"/>
                  </a:lnTo>
                  <a:lnTo>
                    <a:pt x="48" y="367"/>
                  </a:lnTo>
                  <a:lnTo>
                    <a:pt x="58" y="339"/>
                  </a:lnTo>
                  <a:lnTo>
                    <a:pt x="66" y="317"/>
                  </a:lnTo>
                  <a:lnTo>
                    <a:pt x="71" y="301"/>
                  </a:lnTo>
                  <a:lnTo>
                    <a:pt x="76" y="288"/>
                  </a:lnTo>
                  <a:lnTo>
                    <a:pt x="81" y="277"/>
                  </a:lnTo>
                  <a:lnTo>
                    <a:pt x="86" y="263"/>
                  </a:lnTo>
                  <a:lnTo>
                    <a:pt x="94" y="246"/>
                  </a:lnTo>
                  <a:lnTo>
                    <a:pt x="101" y="228"/>
                  </a:lnTo>
                  <a:lnTo>
                    <a:pt x="108" y="211"/>
                  </a:lnTo>
                  <a:lnTo>
                    <a:pt x="114" y="196"/>
                  </a:lnTo>
                  <a:lnTo>
                    <a:pt x="118" y="182"/>
                  </a:lnTo>
                  <a:lnTo>
                    <a:pt x="122" y="167"/>
                  </a:lnTo>
                  <a:lnTo>
                    <a:pt x="128" y="153"/>
                  </a:lnTo>
                  <a:lnTo>
                    <a:pt x="134" y="139"/>
                  </a:lnTo>
                  <a:lnTo>
                    <a:pt x="140" y="125"/>
                  </a:lnTo>
                  <a:lnTo>
                    <a:pt x="147" y="110"/>
                  </a:lnTo>
                  <a:lnTo>
                    <a:pt x="154" y="97"/>
                  </a:lnTo>
                  <a:lnTo>
                    <a:pt x="161" y="84"/>
                  </a:lnTo>
                  <a:lnTo>
                    <a:pt x="166" y="84"/>
                  </a:lnTo>
                  <a:lnTo>
                    <a:pt x="171" y="85"/>
                  </a:lnTo>
                  <a:lnTo>
                    <a:pt x="174" y="88"/>
                  </a:lnTo>
                  <a:lnTo>
                    <a:pt x="179" y="89"/>
                  </a:lnTo>
                  <a:lnTo>
                    <a:pt x="183" y="90"/>
                  </a:lnTo>
                  <a:lnTo>
                    <a:pt x="189" y="92"/>
                  </a:lnTo>
                  <a:lnTo>
                    <a:pt x="195" y="93"/>
                  </a:lnTo>
                  <a:lnTo>
                    <a:pt x="202" y="93"/>
                  </a:lnTo>
                  <a:lnTo>
                    <a:pt x="216" y="88"/>
                  </a:lnTo>
                  <a:lnTo>
                    <a:pt x="232" y="81"/>
                  </a:lnTo>
                  <a:lnTo>
                    <a:pt x="247" y="75"/>
                  </a:lnTo>
                  <a:lnTo>
                    <a:pt x="261" y="68"/>
                  </a:lnTo>
                  <a:lnTo>
                    <a:pt x="276" y="63"/>
                  </a:lnTo>
                  <a:lnTo>
                    <a:pt x="291" y="56"/>
                  </a:lnTo>
                  <a:lnTo>
                    <a:pt x="306" y="50"/>
                  </a:lnTo>
                  <a:lnTo>
                    <a:pt x="321" y="43"/>
                  </a:lnTo>
                  <a:lnTo>
                    <a:pt x="336" y="38"/>
                  </a:lnTo>
                  <a:lnTo>
                    <a:pt x="352" y="32"/>
                  </a:lnTo>
                  <a:lnTo>
                    <a:pt x="367" y="26"/>
                  </a:lnTo>
                  <a:lnTo>
                    <a:pt x="383" y="21"/>
                  </a:lnTo>
                  <a:lnTo>
                    <a:pt x="398" y="15"/>
                  </a:lnTo>
                  <a:lnTo>
                    <a:pt x="414" y="11"/>
                  </a:lnTo>
                  <a:lnTo>
                    <a:pt x="430" y="5"/>
                  </a:lnTo>
                  <a:lnTo>
                    <a:pt x="446" y="0"/>
                  </a:lnTo>
                  <a:lnTo>
                    <a:pt x="447" y="7"/>
                  </a:lnTo>
                  <a:lnTo>
                    <a:pt x="448" y="16"/>
                  </a:lnTo>
                  <a:lnTo>
                    <a:pt x="450" y="26"/>
                  </a:lnTo>
                  <a:lnTo>
                    <a:pt x="455" y="37"/>
                  </a:lnTo>
                  <a:lnTo>
                    <a:pt x="459" y="47"/>
                  </a:lnTo>
                  <a:lnTo>
                    <a:pt x="465" y="56"/>
                  </a:lnTo>
                  <a:lnTo>
                    <a:pt x="472" y="63"/>
                  </a:lnTo>
                  <a:lnTo>
                    <a:pt x="480" y="66"/>
                  </a:lnTo>
                  <a:lnTo>
                    <a:pt x="484" y="63"/>
                  </a:lnTo>
                  <a:lnTo>
                    <a:pt x="487" y="60"/>
                  </a:lnTo>
                  <a:lnTo>
                    <a:pt x="489" y="56"/>
                  </a:lnTo>
                  <a:lnTo>
                    <a:pt x="493" y="48"/>
                  </a:lnTo>
                  <a:lnTo>
                    <a:pt x="496" y="48"/>
                  </a:lnTo>
                  <a:lnTo>
                    <a:pt x="497" y="48"/>
                  </a:lnTo>
                  <a:lnTo>
                    <a:pt x="499" y="49"/>
                  </a:lnTo>
                  <a:lnTo>
                    <a:pt x="500" y="49"/>
                  </a:lnTo>
                  <a:lnTo>
                    <a:pt x="499" y="62"/>
                  </a:lnTo>
                  <a:lnTo>
                    <a:pt x="495" y="75"/>
                  </a:lnTo>
                  <a:lnTo>
                    <a:pt x="489" y="91"/>
                  </a:lnTo>
                  <a:lnTo>
                    <a:pt x="481" y="108"/>
                  </a:lnTo>
                  <a:lnTo>
                    <a:pt x="473" y="125"/>
                  </a:lnTo>
                  <a:lnTo>
                    <a:pt x="465" y="142"/>
                  </a:lnTo>
                  <a:lnTo>
                    <a:pt x="458" y="157"/>
                  </a:lnTo>
                  <a:lnTo>
                    <a:pt x="453" y="169"/>
                  </a:lnTo>
                  <a:lnTo>
                    <a:pt x="442" y="202"/>
                  </a:lnTo>
                  <a:lnTo>
                    <a:pt x="435" y="228"/>
                  </a:lnTo>
                  <a:lnTo>
                    <a:pt x="428" y="248"/>
                  </a:lnTo>
                  <a:lnTo>
                    <a:pt x="423" y="266"/>
                  </a:lnTo>
                  <a:lnTo>
                    <a:pt x="418" y="283"/>
                  </a:lnTo>
                  <a:lnTo>
                    <a:pt x="413" y="304"/>
                  </a:lnTo>
                  <a:lnTo>
                    <a:pt x="406" y="326"/>
                  </a:lnTo>
                  <a:lnTo>
                    <a:pt x="398" y="356"/>
                  </a:lnTo>
                  <a:lnTo>
                    <a:pt x="389" y="408"/>
                  </a:lnTo>
                  <a:lnTo>
                    <a:pt x="384" y="434"/>
                  </a:lnTo>
                  <a:lnTo>
                    <a:pt x="381" y="445"/>
                  </a:lnTo>
                  <a:lnTo>
                    <a:pt x="379" y="447"/>
                  </a:lnTo>
                  <a:lnTo>
                    <a:pt x="368" y="446"/>
                  </a:lnTo>
                  <a:lnTo>
                    <a:pt x="357" y="445"/>
                  </a:lnTo>
                  <a:lnTo>
                    <a:pt x="344" y="444"/>
                  </a:lnTo>
                  <a:lnTo>
                    <a:pt x="333" y="442"/>
                  </a:lnTo>
                  <a:lnTo>
                    <a:pt x="321" y="441"/>
                  </a:lnTo>
                  <a:lnTo>
                    <a:pt x="310" y="440"/>
                  </a:lnTo>
                  <a:lnTo>
                    <a:pt x="299" y="438"/>
                  </a:lnTo>
                  <a:lnTo>
                    <a:pt x="288" y="437"/>
                  </a:lnTo>
                  <a:lnTo>
                    <a:pt x="276" y="437"/>
                  </a:lnTo>
                  <a:lnTo>
                    <a:pt x="265" y="436"/>
                  </a:lnTo>
                  <a:lnTo>
                    <a:pt x="254" y="435"/>
                  </a:lnTo>
                  <a:lnTo>
                    <a:pt x="242" y="435"/>
                  </a:lnTo>
                  <a:lnTo>
                    <a:pt x="231" y="434"/>
                  </a:lnTo>
                  <a:lnTo>
                    <a:pt x="220" y="434"/>
                  </a:lnTo>
                  <a:lnTo>
                    <a:pt x="208" y="434"/>
                  </a:lnTo>
                  <a:lnTo>
                    <a:pt x="197" y="434"/>
                  </a:lnTo>
                  <a:lnTo>
                    <a:pt x="194" y="440"/>
                  </a:lnTo>
                  <a:lnTo>
                    <a:pt x="187" y="449"/>
                  </a:lnTo>
                  <a:lnTo>
                    <a:pt x="179" y="461"/>
                  </a:lnTo>
                  <a:lnTo>
                    <a:pt x="169" y="476"/>
                  </a:lnTo>
                  <a:lnTo>
                    <a:pt x="157" y="490"/>
                  </a:lnTo>
                  <a:lnTo>
                    <a:pt x="147" y="505"/>
                  </a:lnTo>
                  <a:lnTo>
                    <a:pt x="137" y="519"/>
                  </a:lnTo>
                  <a:lnTo>
                    <a:pt x="130" y="530"/>
                  </a:lnTo>
                  <a:lnTo>
                    <a:pt x="125" y="545"/>
                  </a:lnTo>
                  <a:lnTo>
                    <a:pt x="119" y="558"/>
                  </a:lnTo>
                  <a:lnTo>
                    <a:pt x="114" y="573"/>
                  </a:lnTo>
                  <a:lnTo>
                    <a:pt x="110" y="588"/>
                  </a:lnTo>
                  <a:lnTo>
                    <a:pt x="104" y="602"/>
                  </a:lnTo>
                  <a:lnTo>
                    <a:pt x="101" y="617"/>
                  </a:lnTo>
                  <a:lnTo>
                    <a:pt x="96" y="633"/>
                  </a:lnTo>
                  <a:lnTo>
                    <a:pt x="92" y="649"/>
                  </a:lnTo>
                  <a:lnTo>
                    <a:pt x="86" y="696"/>
                  </a:lnTo>
                  <a:lnTo>
                    <a:pt x="81" y="746"/>
                  </a:lnTo>
                  <a:lnTo>
                    <a:pt x="75" y="791"/>
                  </a:lnTo>
                  <a:lnTo>
                    <a:pt x="70" y="825"/>
                  </a:lnTo>
                  <a:lnTo>
                    <a:pt x="71" y="826"/>
                  </a:lnTo>
                  <a:lnTo>
                    <a:pt x="73" y="828"/>
                  </a:lnTo>
                  <a:lnTo>
                    <a:pt x="75" y="829"/>
                  </a:lnTo>
                  <a:lnTo>
                    <a:pt x="76" y="830"/>
                  </a:lnTo>
                  <a:lnTo>
                    <a:pt x="110" y="834"/>
                  </a:lnTo>
                  <a:lnTo>
                    <a:pt x="145" y="838"/>
                  </a:lnTo>
                  <a:lnTo>
                    <a:pt x="179" y="841"/>
                  </a:lnTo>
                  <a:lnTo>
                    <a:pt x="213" y="846"/>
                  </a:lnTo>
                  <a:lnTo>
                    <a:pt x="248" y="849"/>
                  </a:lnTo>
                  <a:lnTo>
                    <a:pt x="283" y="853"/>
                  </a:lnTo>
                  <a:lnTo>
                    <a:pt x="317" y="856"/>
                  </a:lnTo>
                  <a:lnTo>
                    <a:pt x="352" y="859"/>
                  </a:lnTo>
                  <a:lnTo>
                    <a:pt x="387" y="863"/>
                  </a:lnTo>
                  <a:lnTo>
                    <a:pt x="422" y="866"/>
                  </a:lnTo>
                  <a:lnTo>
                    <a:pt x="457" y="869"/>
                  </a:lnTo>
                  <a:lnTo>
                    <a:pt x="492" y="873"/>
                  </a:lnTo>
                  <a:lnTo>
                    <a:pt x="527" y="877"/>
                  </a:lnTo>
                  <a:lnTo>
                    <a:pt x="562" y="881"/>
                  </a:lnTo>
                  <a:lnTo>
                    <a:pt x="597" y="885"/>
                  </a:lnTo>
                  <a:lnTo>
                    <a:pt x="633" y="890"/>
                  </a:lnTo>
                  <a:lnTo>
                    <a:pt x="636" y="888"/>
                  </a:lnTo>
                  <a:lnTo>
                    <a:pt x="638" y="886"/>
                  </a:lnTo>
                  <a:lnTo>
                    <a:pt x="640" y="884"/>
                  </a:lnTo>
                  <a:lnTo>
                    <a:pt x="643" y="881"/>
                  </a:lnTo>
                  <a:lnTo>
                    <a:pt x="662" y="881"/>
                  </a:lnTo>
                  <a:lnTo>
                    <a:pt x="681" y="882"/>
                  </a:lnTo>
                  <a:lnTo>
                    <a:pt x="700" y="882"/>
                  </a:lnTo>
                  <a:lnTo>
                    <a:pt x="720" y="882"/>
                  </a:lnTo>
                  <a:lnTo>
                    <a:pt x="739" y="882"/>
                  </a:lnTo>
                  <a:lnTo>
                    <a:pt x="758" y="881"/>
                  </a:lnTo>
                  <a:lnTo>
                    <a:pt x="778" y="880"/>
                  </a:lnTo>
                  <a:lnTo>
                    <a:pt x="799" y="877"/>
                  </a:lnTo>
                  <a:lnTo>
                    <a:pt x="803" y="893"/>
                  </a:lnTo>
                  <a:lnTo>
                    <a:pt x="809" y="905"/>
                  </a:lnTo>
                  <a:lnTo>
                    <a:pt x="815" y="912"/>
                  </a:lnTo>
                  <a:lnTo>
                    <a:pt x="821" y="919"/>
                  </a:lnTo>
                  <a:lnTo>
                    <a:pt x="829" y="924"/>
                  </a:lnTo>
                  <a:lnTo>
                    <a:pt x="841" y="927"/>
                  </a:lnTo>
                  <a:lnTo>
                    <a:pt x="854" y="929"/>
                  </a:lnTo>
                  <a:lnTo>
                    <a:pt x="872" y="933"/>
                  </a:lnTo>
                  <a:lnTo>
                    <a:pt x="870" y="969"/>
                  </a:lnTo>
                  <a:lnTo>
                    <a:pt x="873" y="1005"/>
                  </a:lnTo>
                  <a:lnTo>
                    <a:pt x="879" y="1043"/>
                  </a:lnTo>
                  <a:lnTo>
                    <a:pt x="887" y="1083"/>
                  </a:lnTo>
                  <a:lnTo>
                    <a:pt x="885" y="1084"/>
                  </a:lnTo>
                  <a:lnTo>
                    <a:pt x="884" y="1084"/>
                  </a:lnTo>
                  <a:lnTo>
                    <a:pt x="884" y="1084"/>
                  </a:lnTo>
                  <a:lnTo>
                    <a:pt x="883" y="1083"/>
                  </a:lnTo>
                  <a:close/>
                </a:path>
              </a:pathLst>
            </a:custGeom>
            <a:solidFill>
              <a:srgbClr val="66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757744" y="2852766"/>
              <a:ext cx="534988" cy="144464"/>
            </a:xfrm>
            <a:custGeom>
              <a:avLst/>
              <a:gdLst>
                <a:gd name="T0" fmla="*/ 100 w 675"/>
                <a:gd name="T1" fmla="*/ 181 h 182"/>
                <a:gd name="T2" fmla="*/ 35 w 675"/>
                <a:gd name="T3" fmla="*/ 180 h 182"/>
                <a:gd name="T4" fmla="*/ 0 w 675"/>
                <a:gd name="T5" fmla="*/ 69 h 182"/>
                <a:gd name="T6" fmla="*/ 51 w 675"/>
                <a:gd name="T7" fmla="*/ 38 h 182"/>
                <a:gd name="T8" fmla="*/ 112 w 675"/>
                <a:gd name="T9" fmla="*/ 40 h 182"/>
                <a:gd name="T10" fmla="*/ 161 w 675"/>
                <a:gd name="T11" fmla="*/ 65 h 182"/>
                <a:gd name="T12" fmla="*/ 239 w 675"/>
                <a:gd name="T13" fmla="*/ 78 h 182"/>
                <a:gd name="T14" fmla="*/ 325 w 675"/>
                <a:gd name="T15" fmla="*/ 79 h 182"/>
                <a:gd name="T16" fmla="*/ 397 w 675"/>
                <a:gd name="T17" fmla="*/ 76 h 182"/>
                <a:gd name="T18" fmla="*/ 459 w 675"/>
                <a:gd name="T19" fmla="*/ 67 h 182"/>
                <a:gd name="T20" fmla="*/ 525 w 675"/>
                <a:gd name="T21" fmla="*/ 53 h 182"/>
                <a:gd name="T22" fmla="*/ 587 w 675"/>
                <a:gd name="T23" fmla="*/ 34 h 182"/>
                <a:gd name="T24" fmla="*/ 651 w 675"/>
                <a:gd name="T25" fmla="*/ 8 h 182"/>
                <a:gd name="T26" fmla="*/ 673 w 675"/>
                <a:gd name="T27" fmla="*/ 0 h 182"/>
                <a:gd name="T28" fmla="*/ 674 w 675"/>
                <a:gd name="T29" fmla="*/ 14 h 182"/>
                <a:gd name="T30" fmla="*/ 655 w 675"/>
                <a:gd name="T31" fmla="*/ 25 h 182"/>
                <a:gd name="T32" fmla="*/ 632 w 675"/>
                <a:gd name="T33" fmla="*/ 36 h 182"/>
                <a:gd name="T34" fmla="*/ 658 w 675"/>
                <a:gd name="T35" fmla="*/ 36 h 182"/>
                <a:gd name="T36" fmla="*/ 672 w 675"/>
                <a:gd name="T37" fmla="*/ 35 h 182"/>
                <a:gd name="T38" fmla="*/ 674 w 675"/>
                <a:gd name="T39" fmla="*/ 45 h 182"/>
                <a:gd name="T40" fmla="*/ 667 w 675"/>
                <a:gd name="T41" fmla="*/ 53 h 182"/>
                <a:gd name="T42" fmla="*/ 614 w 675"/>
                <a:gd name="T43" fmla="*/ 68 h 182"/>
                <a:gd name="T44" fmla="*/ 586 w 675"/>
                <a:gd name="T45" fmla="*/ 81 h 182"/>
                <a:gd name="T46" fmla="*/ 620 w 675"/>
                <a:gd name="T47" fmla="*/ 76 h 182"/>
                <a:gd name="T48" fmla="*/ 664 w 675"/>
                <a:gd name="T49" fmla="*/ 68 h 182"/>
                <a:gd name="T50" fmla="*/ 673 w 675"/>
                <a:gd name="T51" fmla="*/ 75 h 182"/>
                <a:gd name="T52" fmla="*/ 643 w 675"/>
                <a:gd name="T53" fmla="*/ 87 h 182"/>
                <a:gd name="T54" fmla="*/ 605 w 675"/>
                <a:gd name="T55" fmla="*/ 95 h 182"/>
                <a:gd name="T56" fmla="*/ 595 w 675"/>
                <a:gd name="T57" fmla="*/ 102 h 182"/>
                <a:gd name="T58" fmla="*/ 624 w 675"/>
                <a:gd name="T59" fmla="*/ 101 h 182"/>
                <a:gd name="T60" fmla="*/ 665 w 675"/>
                <a:gd name="T61" fmla="*/ 95 h 182"/>
                <a:gd name="T62" fmla="*/ 647 w 675"/>
                <a:gd name="T63" fmla="*/ 113 h 182"/>
                <a:gd name="T64" fmla="*/ 586 w 675"/>
                <a:gd name="T65" fmla="*/ 122 h 182"/>
                <a:gd name="T66" fmla="*/ 579 w 675"/>
                <a:gd name="T67" fmla="*/ 127 h 182"/>
                <a:gd name="T68" fmla="*/ 625 w 675"/>
                <a:gd name="T69" fmla="*/ 126 h 182"/>
                <a:gd name="T70" fmla="*/ 663 w 675"/>
                <a:gd name="T71" fmla="*/ 121 h 182"/>
                <a:gd name="T72" fmla="*/ 674 w 675"/>
                <a:gd name="T73" fmla="*/ 130 h 182"/>
                <a:gd name="T74" fmla="*/ 636 w 675"/>
                <a:gd name="T75" fmla="*/ 139 h 182"/>
                <a:gd name="T76" fmla="*/ 588 w 675"/>
                <a:gd name="T77" fmla="*/ 147 h 182"/>
                <a:gd name="T78" fmla="*/ 609 w 675"/>
                <a:gd name="T79" fmla="*/ 154 h 182"/>
                <a:gd name="T80" fmla="*/ 663 w 675"/>
                <a:gd name="T81" fmla="*/ 148 h 182"/>
                <a:gd name="T82" fmla="*/ 674 w 675"/>
                <a:gd name="T83" fmla="*/ 159 h 182"/>
                <a:gd name="T84" fmla="*/ 653 w 675"/>
                <a:gd name="T85" fmla="*/ 166 h 182"/>
                <a:gd name="T86" fmla="*/ 632 w 675"/>
                <a:gd name="T87" fmla="*/ 174 h 182"/>
                <a:gd name="T88" fmla="*/ 643 w 675"/>
                <a:gd name="T89" fmla="*/ 177 h 182"/>
                <a:gd name="T90" fmla="*/ 666 w 675"/>
                <a:gd name="T91" fmla="*/ 176 h 182"/>
                <a:gd name="T92" fmla="*/ 670 w 675"/>
                <a:gd name="T93" fmla="*/ 180 h 182"/>
                <a:gd name="T94" fmla="*/ 571 w 675"/>
                <a:gd name="T95" fmla="*/ 182 h 182"/>
                <a:gd name="T96" fmla="*/ 441 w 675"/>
                <a:gd name="T97" fmla="*/ 182 h 182"/>
                <a:gd name="T98" fmla="*/ 311 w 675"/>
                <a:gd name="T99" fmla="*/ 182 h 182"/>
                <a:gd name="T100" fmla="*/ 182 w 675"/>
                <a:gd name="T101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75" h="182">
                  <a:moveTo>
                    <a:pt x="149" y="182"/>
                  </a:moveTo>
                  <a:lnTo>
                    <a:pt x="133" y="182"/>
                  </a:lnTo>
                  <a:lnTo>
                    <a:pt x="116" y="181"/>
                  </a:lnTo>
                  <a:lnTo>
                    <a:pt x="100" y="181"/>
                  </a:lnTo>
                  <a:lnTo>
                    <a:pt x="83" y="181"/>
                  </a:lnTo>
                  <a:lnTo>
                    <a:pt x="68" y="181"/>
                  </a:lnTo>
                  <a:lnTo>
                    <a:pt x="51" y="181"/>
                  </a:lnTo>
                  <a:lnTo>
                    <a:pt x="35" y="180"/>
                  </a:lnTo>
                  <a:lnTo>
                    <a:pt x="18" y="180"/>
                  </a:lnTo>
                  <a:lnTo>
                    <a:pt x="9" y="144"/>
                  </a:lnTo>
                  <a:lnTo>
                    <a:pt x="1" y="105"/>
                  </a:lnTo>
                  <a:lnTo>
                    <a:pt x="0" y="69"/>
                  </a:lnTo>
                  <a:lnTo>
                    <a:pt x="4" y="35"/>
                  </a:lnTo>
                  <a:lnTo>
                    <a:pt x="20" y="36"/>
                  </a:lnTo>
                  <a:lnTo>
                    <a:pt x="35" y="36"/>
                  </a:lnTo>
                  <a:lnTo>
                    <a:pt x="51" y="38"/>
                  </a:lnTo>
                  <a:lnTo>
                    <a:pt x="65" y="38"/>
                  </a:lnTo>
                  <a:lnTo>
                    <a:pt x="81" y="39"/>
                  </a:lnTo>
                  <a:lnTo>
                    <a:pt x="96" y="39"/>
                  </a:lnTo>
                  <a:lnTo>
                    <a:pt x="112" y="40"/>
                  </a:lnTo>
                  <a:lnTo>
                    <a:pt x="126" y="40"/>
                  </a:lnTo>
                  <a:lnTo>
                    <a:pt x="135" y="50"/>
                  </a:lnTo>
                  <a:lnTo>
                    <a:pt x="147" y="58"/>
                  </a:lnTo>
                  <a:lnTo>
                    <a:pt x="161" y="65"/>
                  </a:lnTo>
                  <a:lnTo>
                    <a:pt x="178" y="69"/>
                  </a:lnTo>
                  <a:lnTo>
                    <a:pt x="198" y="74"/>
                  </a:lnTo>
                  <a:lnTo>
                    <a:pt x="218" y="77"/>
                  </a:lnTo>
                  <a:lnTo>
                    <a:pt x="239" y="78"/>
                  </a:lnTo>
                  <a:lnTo>
                    <a:pt x="261" y="79"/>
                  </a:lnTo>
                  <a:lnTo>
                    <a:pt x="282" y="81"/>
                  </a:lnTo>
                  <a:lnTo>
                    <a:pt x="305" y="81"/>
                  </a:lnTo>
                  <a:lnTo>
                    <a:pt x="325" y="79"/>
                  </a:lnTo>
                  <a:lnTo>
                    <a:pt x="346" y="78"/>
                  </a:lnTo>
                  <a:lnTo>
                    <a:pt x="365" y="78"/>
                  </a:lnTo>
                  <a:lnTo>
                    <a:pt x="382" y="77"/>
                  </a:lnTo>
                  <a:lnTo>
                    <a:pt x="397" y="76"/>
                  </a:lnTo>
                  <a:lnTo>
                    <a:pt x="408" y="75"/>
                  </a:lnTo>
                  <a:lnTo>
                    <a:pt x="425" y="73"/>
                  </a:lnTo>
                  <a:lnTo>
                    <a:pt x="443" y="70"/>
                  </a:lnTo>
                  <a:lnTo>
                    <a:pt x="459" y="67"/>
                  </a:lnTo>
                  <a:lnTo>
                    <a:pt x="476" y="65"/>
                  </a:lnTo>
                  <a:lnTo>
                    <a:pt x="492" y="61"/>
                  </a:lnTo>
                  <a:lnTo>
                    <a:pt x="509" y="58"/>
                  </a:lnTo>
                  <a:lnTo>
                    <a:pt x="525" y="53"/>
                  </a:lnTo>
                  <a:lnTo>
                    <a:pt x="540" y="49"/>
                  </a:lnTo>
                  <a:lnTo>
                    <a:pt x="556" y="44"/>
                  </a:lnTo>
                  <a:lnTo>
                    <a:pt x="572" y="40"/>
                  </a:lnTo>
                  <a:lnTo>
                    <a:pt x="587" y="34"/>
                  </a:lnTo>
                  <a:lnTo>
                    <a:pt x="603" y="28"/>
                  </a:lnTo>
                  <a:lnTo>
                    <a:pt x="618" y="23"/>
                  </a:lnTo>
                  <a:lnTo>
                    <a:pt x="634" y="16"/>
                  </a:lnTo>
                  <a:lnTo>
                    <a:pt x="651" y="8"/>
                  </a:lnTo>
                  <a:lnTo>
                    <a:pt x="667" y="0"/>
                  </a:lnTo>
                  <a:lnTo>
                    <a:pt x="669" y="0"/>
                  </a:lnTo>
                  <a:lnTo>
                    <a:pt x="672" y="0"/>
                  </a:lnTo>
                  <a:lnTo>
                    <a:pt x="673" y="0"/>
                  </a:lnTo>
                  <a:lnTo>
                    <a:pt x="675" y="0"/>
                  </a:lnTo>
                  <a:lnTo>
                    <a:pt x="675" y="5"/>
                  </a:lnTo>
                  <a:lnTo>
                    <a:pt x="675" y="9"/>
                  </a:lnTo>
                  <a:lnTo>
                    <a:pt x="674" y="14"/>
                  </a:lnTo>
                  <a:lnTo>
                    <a:pt x="674" y="18"/>
                  </a:lnTo>
                  <a:lnTo>
                    <a:pt x="668" y="22"/>
                  </a:lnTo>
                  <a:lnTo>
                    <a:pt x="661" y="24"/>
                  </a:lnTo>
                  <a:lnTo>
                    <a:pt x="655" y="25"/>
                  </a:lnTo>
                  <a:lnTo>
                    <a:pt x="648" y="27"/>
                  </a:lnTo>
                  <a:lnTo>
                    <a:pt x="641" y="30"/>
                  </a:lnTo>
                  <a:lnTo>
                    <a:pt x="636" y="33"/>
                  </a:lnTo>
                  <a:lnTo>
                    <a:pt x="632" y="36"/>
                  </a:lnTo>
                  <a:lnTo>
                    <a:pt x="630" y="42"/>
                  </a:lnTo>
                  <a:lnTo>
                    <a:pt x="642" y="40"/>
                  </a:lnTo>
                  <a:lnTo>
                    <a:pt x="651" y="38"/>
                  </a:lnTo>
                  <a:lnTo>
                    <a:pt x="658" y="36"/>
                  </a:lnTo>
                  <a:lnTo>
                    <a:pt x="664" y="35"/>
                  </a:lnTo>
                  <a:lnTo>
                    <a:pt x="667" y="35"/>
                  </a:lnTo>
                  <a:lnTo>
                    <a:pt x="669" y="35"/>
                  </a:lnTo>
                  <a:lnTo>
                    <a:pt x="672" y="35"/>
                  </a:lnTo>
                  <a:lnTo>
                    <a:pt x="674" y="35"/>
                  </a:lnTo>
                  <a:lnTo>
                    <a:pt x="674" y="39"/>
                  </a:lnTo>
                  <a:lnTo>
                    <a:pt x="674" y="42"/>
                  </a:lnTo>
                  <a:lnTo>
                    <a:pt x="674" y="45"/>
                  </a:lnTo>
                  <a:lnTo>
                    <a:pt x="674" y="50"/>
                  </a:lnTo>
                  <a:lnTo>
                    <a:pt x="673" y="51"/>
                  </a:lnTo>
                  <a:lnTo>
                    <a:pt x="672" y="51"/>
                  </a:lnTo>
                  <a:lnTo>
                    <a:pt x="667" y="53"/>
                  </a:lnTo>
                  <a:lnTo>
                    <a:pt x="661" y="54"/>
                  </a:lnTo>
                  <a:lnTo>
                    <a:pt x="651" y="58"/>
                  </a:lnTo>
                  <a:lnTo>
                    <a:pt x="635" y="62"/>
                  </a:lnTo>
                  <a:lnTo>
                    <a:pt x="614" y="68"/>
                  </a:lnTo>
                  <a:lnTo>
                    <a:pt x="586" y="76"/>
                  </a:lnTo>
                  <a:lnTo>
                    <a:pt x="586" y="77"/>
                  </a:lnTo>
                  <a:lnTo>
                    <a:pt x="586" y="79"/>
                  </a:lnTo>
                  <a:lnTo>
                    <a:pt x="586" y="81"/>
                  </a:lnTo>
                  <a:lnTo>
                    <a:pt x="586" y="83"/>
                  </a:lnTo>
                  <a:lnTo>
                    <a:pt x="597" y="81"/>
                  </a:lnTo>
                  <a:lnTo>
                    <a:pt x="608" y="78"/>
                  </a:lnTo>
                  <a:lnTo>
                    <a:pt x="620" y="76"/>
                  </a:lnTo>
                  <a:lnTo>
                    <a:pt x="631" y="74"/>
                  </a:lnTo>
                  <a:lnTo>
                    <a:pt x="642" y="73"/>
                  </a:lnTo>
                  <a:lnTo>
                    <a:pt x="652" y="70"/>
                  </a:lnTo>
                  <a:lnTo>
                    <a:pt x="664" y="68"/>
                  </a:lnTo>
                  <a:lnTo>
                    <a:pt x="675" y="66"/>
                  </a:lnTo>
                  <a:lnTo>
                    <a:pt x="674" y="69"/>
                  </a:lnTo>
                  <a:lnTo>
                    <a:pt x="674" y="71"/>
                  </a:lnTo>
                  <a:lnTo>
                    <a:pt x="673" y="75"/>
                  </a:lnTo>
                  <a:lnTo>
                    <a:pt x="673" y="78"/>
                  </a:lnTo>
                  <a:lnTo>
                    <a:pt x="663" y="82"/>
                  </a:lnTo>
                  <a:lnTo>
                    <a:pt x="653" y="85"/>
                  </a:lnTo>
                  <a:lnTo>
                    <a:pt x="643" y="87"/>
                  </a:lnTo>
                  <a:lnTo>
                    <a:pt x="633" y="90"/>
                  </a:lnTo>
                  <a:lnTo>
                    <a:pt x="624" y="92"/>
                  </a:lnTo>
                  <a:lnTo>
                    <a:pt x="614" y="94"/>
                  </a:lnTo>
                  <a:lnTo>
                    <a:pt x="605" y="95"/>
                  </a:lnTo>
                  <a:lnTo>
                    <a:pt x="596" y="97"/>
                  </a:lnTo>
                  <a:lnTo>
                    <a:pt x="596" y="99"/>
                  </a:lnTo>
                  <a:lnTo>
                    <a:pt x="596" y="101"/>
                  </a:lnTo>
                  <a:lnTo>
                    <a:pt x="595" y="102"/>
                  </a:lnTo>
                  <a:lnTo>
                    <a:pt x="595" y="104"/>
                  </a:lnTo>
                  <a:lnTo>
                    <a:pt x="604" y="104"/>
                  </a:lnTo>
                  <a:lnTo>
                    <a:pt x="614" y="102"/>
                  </a:lnTo>
                  <a:lnTo>
                    <a:pt x="624" y="101"/>
                  </a:lnTo>
                  <a:lnTo>
                    <a:pt x="634" y="99"/>
                  </a:lnTo>
                  <a:lnTo>
                    <a:pt x="644" y="96"/>
                  </a:lnTo>
                  <a:lnTo>
                    <a:pt x="655" y="95"/>
                  </a:lnTo>
                  <a:lnTo>
                    <a:pt x="665" y="95"/>
                  </a:lnTo>
                  <a:lnTo>
                    <a:pt x="674" y="96"/>
                  </a:lnTo>
                  <a:lnTo>
                    <a:pt x="670" y="103"/>
                  </a:lnTo>
                  <a:lnTo>
                    <a:pt x="660" y="109"/>
                  </a:lnTo>
                  <a:lnTo>
                    <a:pt x="647" y="113"/>
                  </a:lnTo>
                  <a:lnTo>
                    <a:pt x="631" y="117"/>
                  </a:lnTo>
                  <a:lnTo>
                    <a:pt x="614" y="119"/>
                  </a:lnTo>
                  <a:lnTo>
                    <a:pt x="598" y="121"/>
                  </a:lnTo>
                  <a:lnTo>
                    <a:pt x="586" y="122"/>
                  </a:lnTo>
                  <a:lnTo>
                    <a:pt x="579" y="122"/>
                  </a:lnTo>
                  <a:lnTo>
                    <a:pt x="579" y="124"/>
                  </a:lnTo>
                  <a:lnTo>
                    <a:pt x="579" y="125"/>
                  </a:lnTo>
                  <a:lnTo>
                    <a:pt x="579" y="127"/>
                  </a:lnTo>
                  <a:lnTo>
                    <a:pt x="579" y="128"/>
                  </a:lnTo>
                  <a:lnTo>
                    <a:pt x="598" y="127"/>
                  </a:lnTo>
                  <a:lnTo>
                    <a:pt x="614" y="126"/>
                  </a:lnTo>
                  <a:lnTo>
                    <a:pt x="625" y="126"/>
                  </a:lnTo>
                  <a:lnTo>
                    <a:pt x="635" y="125"/>
                  </a:lnTo>
                  <a:lnTo>
                    <a:pt x="643" y="124"/>
                  </a:lnTo>
                  <a:lnTo>
                    <a:pt x="652" y="122"/>
                  </a:lnTo>
                  <a:lnTo>
                    <a:pt x="663" y="121"/>
                  </a:lnTo>
                  <a:lnTo>
                    <a:pt x="675" y="120"/>
                  </a:lnTo>
                  <a:lnTo>
                    <a:pt x="675" y="124"/>
                  </a:lnTo>
                  <a:lnTo>
                    <a:pt x="675" y="127"/>
                  </a:lnTo>
                  <a:lnTo>
                    <a:pt x="674" y="130"/>
                  </a:lnTo>
                  <a:lnTo>
                    <a:pt x="674" y="135"/>
                  </a:lnTo>
                  <a:lnTo>
                    <a:pt x="663" y="137"/>
                  </a:lnTo>
                  <a:lnTo>
                    <a:pt x="649" y="138"/>
                  </a:lnTo>
                  <a:lnTo>
                    <a:pt x="636" y="139"/>
                  </a:lnTo>
                  <a:lnTo>
                    <a:pt x="623" y="140"/>
                  </a:lnTo>
                  <a:lnTo>
                    <a:pt x="610" y="142"/>
                  </a:lnTo>
                  <a:lnTo>
                    <a:pt x="598" y="144"/>
                  </a:lnTo>
                  <a:lnTo>
                    <a:pt x="588" y="147"/>
                  </a:lnTo>
                  <a:lnTo>
                    <a:pt x="580" y="152"/>
                  </a:lnTo>
                  <a:lnTo>
                    <a:pt x="588" y="154"/>
                  </a:lnTo>
                  <a:lnTo>
                    <a:pt x="597" y="154"/>
                  </a:lnTo>
                  <a:lnTo>
                    <a:pt x="609" y="154"/>
                  </a:lnTo>
                  <a:lnTo>
                    <a:pt x="622" y="153"/>
                  </a:lnTo>
                  <a:lnTo>
                    <a:pt x="635" y="151"/>
                  </a:lnTo>
                  <a:lnTo>
                    <a:pt x="649" y="150"/>
                  </a:lnTo>
                  <a:lnTo>
                    <a:pt x="663" y="148"/>
                  </a:lnTo>
                  <a:lnTo>
                    <a:pt x="675" y="147"/>
                  </a:lnTo>
                  <a:lnTo>
                    <a:pt x="675" y="152"/>
                  </a:lnTo>
                  <a:lnTo>
                    <a:pt x="675" y="155"/>
                  </a:lnTo>
                  <a:lnTo>
                    <a:pt x="674" y="159"/>
                  </a:lnTo>
                  <a:lnTo>
                    <a:pt x="674" y="163"/>
                  </a:lnTo>
                  <a:lnTo>
                    <a:pt x="667" y="164"/>
                  </a:lnTo>
                  <a:lnTo>
                    <a:pt x="660" y="165"/>
                  </a:lnTo>
                  <a:lnTo>
                    <a:pt x="653" y="166"/>
                  </a:lnTo>
                  <a:lnTo>
                    <a:pt x="648" y="168"/>
                  </a:lnTo>
                  <a:lnTo>
                    <a:pt x="642" y="169"/>
                  </a:lnTo>
                  <a:lnTo>
                    <a:pt x="636" y="171"/>
                  </a:lnTo>
                  <a:lnTo>
                    <a:pt x="632" y="174"/>
                  </a:lnTo>
                  <a:lnTo>
                    <a:pt x="626" y="178"/>
                  </a:lnTo>
                  <a:lnTo>
                    <a:pt x="632" y="178"/>
                  </a:lnTo>
                  <a:lnTo>
                    <a:pt x="638" y="177"/>
                  </a:lnTo>
                  <a:lnTo>
                    <a:pt x="643" y="177"/>
                  </a:lnTo>
                  <a:lnTo>
                    <a:pt x="649" y="177"/>
                  </a:lnTo>
                  <a:lnTo>
                    <a:pt x="655" y="177"/>
                  </a:lnTo>
                  <a:lnTo>
                    <a:pt x="660" y="177"/>
                  </a:lnTo>
                  <a:lnTo>
                    <a:pt x="666" y="176"/>
                  </a:lnTo>
                  <a:lnTo>
                    <a:pt x="672" y="176"/>
                  </a:lnTo>
                  <a:lnTo>
                    <a:pt x="670" y="177"/>
                  </a:lnTo>
                  <a:lnTo>
                    <a:pt x="670" y="179"/>
                  </a:lnTo>
                  <a:lnTo>
                    <a:pt x="670" y="180"/>
                  </a:lnTo>
                  <a:lnTo>
                    <a:pt x="669" y="182"/>
                  </a:lnTo>
                  <a:lnTo>
                    <a:pt x="636" y="182"/>
                  </a:lnTo>
                  <a:lnTo>
                    <a:pt x="604" y="182"/>
                  </a:lnTo>
                  <a:lnTo>
                    <a:pt x="571" y="182"/>
                  </a:lnTo>
                  <a:lnTo>
                    <a:pt x="539" y="182"/>
                  </a:lnTo>
                  <a:lnTo>
                    <a:pt x="506" y="182"/>
                  </a:lnTo>
                  <a:lnTo>
                    <a:pt x="474" y="182"/>
                  </a:lnTo>
                  <a:lnTo>
                    <a:pt x="441" y="182"/>
                  </a:lnTo>
                  <a:lnTo>
                    <a:pt x="409" y="182"/>
                  </a:lnTo>
                  <a:lnTo>
                    <a:pt x="376" y="182"/>
                  </a:lnTo>
                  <a:lnTo>
                    <a:pt x="344" y="182"/>
                  </a:lnTo>
                  <a:lnTo>
                    <a:pt x="311" y="182"/>
                  </a:lnTo>
                  <a:lnTo>
                    <a:pt x="279" y="182"/>
                  </a:lnTo>
                  <a:lnTo>
                    <a:pt x="246" y="182"/>
                  </a:lnTo>
                  <a:lnTo>
                    <a:pt x="213" y="182"/>
                  </a:lnTo>
                  <a:lnTo>
                    <a:pt x="182" y="182"/>
                  </a:lnTo>
                  <a:lnTo>
                    <a:pt x="149" y="182"/>
                  </a:lnTo>
                  <a:close/>
                </a:path>
              </a:pathLst>
            </a:custGeom>
            <a:solidFill>
              <a:srgbClr val="66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4498981" y="2949604"/>
              <a:ext cx="68263" cy="44450"/>
            </a:xfrm>
            <a:custGeom>
              <a:avLst/>
              <a:gdLst>
                <a:gd name="T0" fmla="*/ 77 w 86"/>
                <a:gd name="T1" fmla="*/ 55 h 55"/>
                <a:gd name="T2" fmla="*/ 68 w 86"/>
                <a:gd name="T3" fmla="*/ 48 h 55"/>
                <a:gd name="T4" fmla="*/ 58 w 86"/>
                <a:gd name="T5" fmla="*/ 41 h 55"/>
                <a:gd name="T6" fmla="*/ 49 w 86"/>
                <a:gd name="T7" fmla="*/ 35 h 55"/>
                <a:gd name="T8" fmla="*/ 38 w 86"/>
                <a:gd name="T9" fmla="*/ 28 h 55"/>
                <a:gd name="T10" fmla="*/ 28 w 86"/>
                <a:gd name="T11" fmla="*/ 21 h 55"/>
                <a:gd name="T12" fmla="*/ 19 w 86"/>
                <a:gd name="T13" fmla="*/ 14 h 55"/>
                <a:gd name="T14" fmla="*/ 9 w 86"/>
                <a:gd name="T15" fmla="*/ 6 h 55"/>
                <a:gd name="T16" fmla="*/ 0 w 86"/>
                <a:gd name="T17" fmla="*/ 0 h 55"/>
                <a:gd name="T18" fmla="*/ 7 w 86"/>
                <a:gd name="T19" fmla="*/ 1 h 55"/>
                <a:gd name="T20" fmla="*/ 16 w 86"/>
                <a:gd name="T21" fmla="*/ 5 h 55"/>
                <a:gd name="T22" fmla="*/ 27 w 86"/>
                <a:gd name="T23" fmla="*/ 11 h 55"/>
                <a:gd name="T24" fmla="*/ 40 w 86"/>
                <a:gd name="T25" fmla="*/ 18 h 55"/>
                <a:gd name="T26" fmla="*/ 52 w 86"/>
                <a:gd name="T27" fmla="*/ 26 h 55"/>
                <a:gd name="T28" fmla="*/ 64 w 86"/>
                <a:gd name="T29" fmla="*/ 33 h 55"/>
                <a:gd name="T30" fmla="*/ 76 w 86"/>
                <a:gd name="T31" fmla="*/ 40 h 55"/>
                <a:gd name="T32" fmla="*/ 86 w 86"/>
                <a:gd name="T33" fmla="*/ 46 h 55"/>
                <a:gd name="T34" fmla="*/ 85 w 86"/>
                <a:gd name="T35" fmla="*/ 50 h 55"/>
                <a:gd name="T36" fmla="*/ 84 w 86"/>
                <a:gd name="T37" fmla="*/ 54 h 55"/>
                <a:gd name="T38" fmla="*/ 80 w 86"/>
                <a:gd name="T39" fmla="*/ 55 h 55"/>
                <a:gd name="T40" fmla="*/ 77 w 86"/>
                <a:gd name="T4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6" h="55">
                  <a:moveTo>
                    <a:pt x="77" y="55"/>
                  </a:moveTo>
                  <a:lnTo>
                    <a:pt x="68" y="48"/>
                  </a:lnTo>
                  <a:lnTo>
                    <a:pt x="58" y="41"/>
                  </a:lnTo>
                  <a:lnTo>
                    <a:pt x="49" y="35"/>
                  </a:lnTo>
                  <a:lnTo>
                    <a:pt x="38" y="28"/>
                  </a:lnTo>
                  <a:lnTo>
                    <a:pt x="28" y="21"/>
                  </a:lnTo>
                  <a:lnTo>
                    <a:pt x="19" y="14"/>
                  </a:lnTo>
                  <a:lnTo>
                    <a:pt x="9" y="6"/>
                  </a:lnTo>
                  <a:lnTo>
                    <a:pt x="0" y="0"/>
                  </a:lnTo>
                  <a:lnTo>
                    <a:pt x="7" y="1"/>
                  </a:lnTo>
                  <a:lnTo>
                    <a:pt x="16" y="5"/>
                  </a:lnTo>
                  <a:lnTo>
                    <a:pt x="27" y="11"/>
                  </a:lnTo>
                  <a:lnTo>
                    <a:pt x="40" y="18"/>
                  </a:lnTo>
                  <a:lnTo>
                    <a:pt x="52" y="26"/>
                  </a:lnTo>
                  <a:lnTo>
                    <a:pt x="64" y="33"/>
                  </a:lnTo>
                  <a:lnTo>
                    <a:pt x="76" y="40"/>
                  </a:lnTo>
                  <a:lnTo>
                    <a:pt x="86" y="46"/>
                  </a:lnTo>
                  <a:lnTo>
                    <a:pt x="85" y="50"/>
                  </a:lnTo>
                  <a:lnTo>
                    <a:pt x="84" y="54"/>
                  </a:lnTo>
                  <a:lnTo>
                    <a:pt x="80" y="55"/>
                  </a:lnTo>
                  <a:lnTo>
                    <a:pt x="77" y="5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4478343" y="2906741"/>
              <a:ext cx="104775" cy="65088"/>
            </a:xfrm>
            <a:custGeom>
              <a:avLst/>
              <a:gdLst>
                <a:gd name="T0" fmla="*/ 127 w 132"/>
                <a:gd name="T1" fmla="*/ 83 h 84"/>
                <a:gd name="T2" fmla="*/ 110 w 132"/>
                <a:gd name="T3" fmla="*/ 72 h 84"/>
                <a:gd name="T4" fmla="*/ 94 w 132"/>
                <a:gd name="T5" fmla="*/ 62 h 84"/>
                <a:gd name="T6" fmla="*/ 78 w 132"/>
                <a:gd name="T7" fmla="*/ 51 h 84"/>
                <a:gd name="T8" fmla="*/ 62 w 132"/>
                <a:gd name="T9" fmla="*/ 41 h 84"/>
                <a:gd name="T10" fmla="*/ 46 w 132"/>
                <a:gd name="T11" fmla="*/ 31 h 84"/>
                <a:gd name="T12" fmla="*/ 30 w 132"/>
                <a:gd name="T13" fmla="*/ 20 h 84"/>
                <a:gd name="T14" fmla="*/ 16 w 132"/>
                <a:gd name="T15" fmla="*/ 10 h 84"/>
                <a:gd name="T16" fmla="*/ 0 w 132"/>
                <a:gd name="T17" fmla="*/ 0 h 84"/>
                <a:gd name="T18" fmla="*/ 10 w 132"/>
                <a:gd name="T19" fmla="*/ 2 h 84"/>
                <a:gd name="T20" fmla="*/ 27 w 132"/>
                <a:gd name="T21" fmla="*/ 8 h 84"/>
                <a:gd name="T22" fmla="*/ 47 w 132"/>
                <a:gd name="T23" fmla="*/ 18 h 84"/>
                <a:gd name="T24" fmla="*/ 70 w 132"/>
                <a:gd name="T25" fmla="*/ 29 h 84"/>
                <a:gd name="T26" fmla="*/ 91 w 132"/>
                <a:gd name="T27" fmla="*/ 42 h 84"/>
                <a:gd name="T28" fmla="*/ 111 w 132"/>
                <a:gd name="T29" fmla="*/ 56 h 84"/>
                <a:gd name="T30" fmla="*/ 125 w 132"/>
                <a:gd name="T31" fmla="*/ 68 h 84"/>
                <a:gd name="T32" fmla="*/ 132 w 132"/>
                <a:gd name="T33" fmla="*/ 79 h 84"/>
                <a:gd name="T34" fmla="*/ 130 w 132"/>
                <a:gd name="T35" fmla="*/ 82 h 84"/>
                <a:gd name="T36" fmla="*/ 128 w 132"/>
                <a:gd name="T37" fmla="*/ 83 h 84"/>
                <a:gd name="T38" fmla="*/ 128 w 132"/>
                <a:gd name="T39" fmla="*/ 84 h 84"/>
                <a:gd name="T40" fmla="*/ 127 w 132"/>
                <a:gd name="T41" fmla="*/ 8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84">
                  <a:moveTo>
                    <a:pt x="127" y="83"/>
                  </a:moveTo>
                  <a:lnTo>
                    <a:pt x="110" y="72"/>
                  </a:lnTo>
                  <a:lnTo>
                    <a:pt x="94" y="62"/>
                  </a:lnTo>
                  <a:lnTo>
                    <a:pt x="78" y="51"/>
                  </a:lnTo>
                  <a:lnTo>
                    <a:pt x="62" y="41"/>
                  </a:lnTo>
                  <a:lnTo>
                    <a:pt x="46" y="31"/>
                  </a:lnTo>
                  <a:lnTo>
                    <a:pt x="30" y="20"/>
                  </a:lnTo>
                  <a:lnTo>
                    <a:pt x="16" y="1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7" y="8"/>
                  </a:lnTo>
                  <a:lnTo>
                    <a:pt x="47" y="18"/>
                  </a:lnTo>
                  <a:lnTo>
                    <a:pt x="70" y="29"/>
                  </a:lnTo>
                  <a:lnTo>
                    <a:pt x="91" y="42"/>
                  </a:lnTo>
                  <a:lnTo>
                    <a:pt x="111" y="56"/>
                  </a:lnTo>
                  <a:lnTo>
                    <a:pt x="125" y="68"/>
                  </a:lnTo>
                  <a:lnTo>
                    <a:pt x="132" y="79"/>
                  </a:lnTo>
                  <a:lnTo>
                    <a:pt x="130" y="82"/>
                  </a:lnTo>
                  <a:lnTo>
                    <a:pt x="128" y="83"/>
                  </a:lnTo>
                  <a:lnTo>
                    <a:pt x="128" y="84"/>
                  </a:lnTo>
                  <a:lnTo>
                    <a:pt x="127" y="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4518031" y="2897216"/>
              <a:ext cx="87313" cy="63501"/>
            </a:xfrm>
            <a:custGeom>
              <a:avLst/>
              <a:gdLst>
                <a:gd name="T0" fmla="*/ 106 w 109"/>
                <a:gd name="T1" fmla="*/ 78 h 79"/>
                <a:gd name="T2" fmla="*/ 93 w 109"/>
                <a:gd name="T3" fmla="*/ 69 h 79"/>
                <a:gd name="T4" fmla="*/ 79 w 109"/>
                <a:gd name="T5" fmla="*/ 60 h 79"/>
                <a:gd name="T6" fmla="*/ 66 w 109"/>
                <a:gd name="T7" fmla="*/ 51 h 79"/>
                <a:gd name="T8" fmla="*/ 53 w 109"/>
                <a:gd name="T9" fmla="*/ 42 h 79"/>
                <a:gd name="T10" fmla="*/ 39 w 109"/>
                <a:gd name="T11" fmla="*/ 33 h 79"/>
                <a:gd name="T12" fmla="*/ 26 w 109"/>
                <a:gd name="T13" fmla="*/ 24 h 79"/>
                <a:gd name="T14" fmla="*/ 12 w 109"/>
                <a:gd name="T15" fmla="*/ 15 h 79"/>
                <a:gd name="T16" fmla="*/ 0 w 109"/>
                <a:gd name="T17" fmla="*/ 6 h 79"/>
                <a:gd name="T18" fmla="*/ 0 w 109"/>
                <a:gd name="T19" fmla="*/ 4 h 79"/>
                <a:gd name="T20" fmla="*/ 0 w 109"/>
                <a:gd name="T21" fmla="*/ 2 h 79"/>
                <a:gd name="T22" fmla="*/ 0 w 109"/>
                <a:gd name="T23" fmla="*/ 1 h 79"/>
                <a:gd name="T24" fmla="*/ 1 w 109"/>
                <a:gd name="T25" fmla="*/ 0 h 79"/>
                <a:gd name="T26" fmla="*/ 14 w 109"/>
                <a:gd name="T27" fmla="*/ 9 h 79"/>
                <a:gd name="T28" fmla="*/ 28 w 109"/>
                <a:gd name="T29" fmla="*/ 17 h 79"/>
                <a:gd name="T30" fmla="*/ 42 w 109"/>
                <a:gd name="T31" fmla="*/ 26 h 79"/>
                <a:gd name="T32" fmla="*/ 55 w 109"/>
                <a:gd name="T33" fmla="*/ 35 h 79"/>
                <a:gd name="T34" fmla="*/ 69 w 109"/>
                <a:gd name="T35" fmla="*/ 44 h 79"/>
                <a:gd name="T36" fmla="*/ 82 w 109"/>
                <a:gd name="T37" fmla="*/ 53 h 79"/>
                <a:gd name="T38" fmla="*/ 96 w 109"/>
                <a:gd name="T39" fmla="*/ 62 h 79"/>
                <a:gd name="T40" fmla="*/ 109 w 109"/>
                <a:gd name="T41" fmla="*/ 71 h 79"/>
                <a:gd name="T42" fmla="*/ 109 w 109"/>
                <a:gd name="T43" fmla="*/ 75 h 79"/>
                <a:gd name="T44" fmla="*/ 108 w 109"/>
                <a:gd name="T45" fmla="*/ 77 h 79"/>
                <a:gd name="T46" fmla="*/ 107 w 109"/>
                <a:gd name="T47" fmla="*/ 79 h 79"/>
                <a:gd name="T48" fmla="*/ 106 w 109"/>
                <a:gd name="T49" fmla="*/ 7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" h="79">
                  <a:moveTo>
                    <a:pt x="106" y="78"/>
                  </a:moveTo>
                  <a:lnTo>
                    <a:pt x="93" y="69"/>
                  </a:lnTo>
                  <a:lnTo>
                    <a:pt x="79" y="60"/>
                  </a:lnTo>
                  <a:lnTo>
                    <a:pt x="66" y="51"/>
                  </a:lnTo>
                  <a:lnTo>
                    <a:pt x="53" y="42"/>
                  </a:lnTo>
                  <a:lnTo>
                    <a:pt x="39" y="33"/>
                  </a:lnTo>
                  <a:lnTo>
                    <a:pt x="26" y="24"/>
                  </a:lnTo>
                  <a:lnTo>
                    <a:pt x="12" y="15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4" y="9"/>
                  </a:lnTo>
                  <a:lnTo>
                    <a:pt x="28" y="17"/>
                  </a:lnTo>
                  <a:lnTo>
                    <a:pt x="42" y="26"/>
                  </a:lnTo>
                  <a:lnTo>
                    <a:pt x="55" y="35"/>
                  </a:lnTo>
                  <a:lnTo>
                    <a:pt x="69" y="44"/>
                  </a:lnTo>
                  <a:lnTo>
                    <a:pt x="82" y="53"/>
                  </a:lnTo>
                  <a:lnTo>
                    <a:pt x="96" y="62"/>
                  </a:lnTo>
                  <a:lnTo>
                    <a:pt x="109" y="71"/>
                  </a:lnTo>
                  <a:lnTo>
                    <a:pt x="109" y="75"/>
                  </a:lnTo>
                  <a:lnTo>
                    <a:pt x="108" y="77"/>
                  </a:lnTo>
                  <a:lnTo>
                    <a:pt x="107" y="79"/>
                  </a:lnTo>
                  <a:lnTo>
                    <a:pt x="106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4854581" y="2217760"/>
              <a:ext cx="536576" cy="687393"/>
            </a:xfrm>
            <a:custGeom>
              <a:avLst/>
              <a:gdLst>
                <a:gd name="T0" fmla="*/ 131 w 676"/>
                <a:gd name="T1" fmla="*/ 848 h 866"/>
                <a:gd name="T2" fmla="*/ 96 w 676"/>
                <a:gd name="T3" fmla="*/ 848 h 866"/>
                <a:gd name="T4" fmla="*/ 64 w 676"/>
                <a:gd name="T5" fmla="*/ 834 h 866"/>
                <a:gd name="T6" fmla="*/ 34 w 676"/>
                <a:gd name="T7" fmla="*/ 829 h 866"/>
                <a:gd name="T8" fmla="*/ 84 w 676"/>
                <a:gd name="T9" fmla="*/ 586 h 866"/>
                <a:gd name="T10" fmla="*/ 332 w 676"/>
                <a:gd name="T11" fmla="*/ 591 h 866"/>
                <a:gd name="T12" fmla="*/ 404 w 676"/>
                <a:gd name="T13" fmla="*/ 407 h 866"/>
                <a:gd name="T14" fmla="*/ 391 w 676"/>
                <a:gd name="T15" fmla="*/ 365 h 866"/>
                <a:gd name="T16" fmla="*/ 389 w 676"/>
                <a:gd name="T17" fmla="*/ 392 h 866"/>
                <a:gd name="T18" fmla="*/ 382 w 676"/>
                <a:gd name="T19" fmla="*/ 409 h 866"/>
                <a:gd name="T20" fmla="*/ 334 w 676"/>
                <a:gd name="T21" fmla="*/ 431 h 866"/>
                <a:gd name="T22" fmla="*/ 362 w 676"/>
                <a:gd name="T23" fmla="*/ 450 h 866"/>
                <a:gd name="T24" fmla="*/ 371 w 676"/>
                <a:gd name="T25" fmla="*/ 463 h 866"/>
                <a:gd name="T26" fmla="*/ 332 w 676"/>
                <a:gd name="T27" fmla="*/ 489 h 866"/>
                <a:gd name="T28" fmla="*/ 329 w 676"/>
                <a:gd name="T29" fmla="*/ 506 h 866"/>
                <a:gd name="T30" fmla="*/ 370 w 676"/>
                <a:gd name="T31" fmla="*/ 525 h 866"/>
                <a:gd name="T32" fmla="*/ 326 w 676"/>
                <a:gd name="T33" fmla="*/ 547 h 866"/>
                <a:gd name="T34" fmla="*/ 330 w 676"/>
                <a:gd name="T35" fmla="*/ 573 h 866"/>
                <a:gd name="T36" fmla="*/ 157 w 676"/>
                <a:gd name="T37" fmla="*/ 568 h 866"/>
                <a:gd name="T38" fmla="*/ 283 w 676"/>
                <a:gd name="T39" fmla="*/ 70 h 866"/>
                <a:gd name="T40" fmla="*/ 442 w 676"/>
                <a:gd name="T41" fmla="*/ 25 h 866"/>
                <a:gd name="T42" fmla="*/ 456 w 676"/>
                <a:gd name="T43" fmla="*/ 39 h 866"/>
                <a:gd name="T44" fmla="*/ 486 w 676"/>
                <a:gd name="T45" fmla="*/ 60 h 866"/>
                <a:gd name="T46" fmla="*/ 511 w 676"/>
                <a:gd name="T47" fmla="*/ 76 h 866"/>
                <a:gd name="T48" fmla="*/ 542 w 676"/>
                <a:gd name="T49" fmla="*/ 100 h 866"/>
                <a:gd name="T50" fmla="*/ 597 w 676"/>
                <a:gd name="T51" fmla="*/ 118 h 866"/>
                <a:gd name="T52" fmla="*/ 613 w 676"/>
                <a:gd name="T53" fmla="*/ 193 h 866"/>
                <a:gd name="T54" fmla="*/ 675 w 676"/>
                <a:gd name="T55" fmla="*/ 210 h 866"/>
                <a:gd name="T56" fmla="*/ 632 w 676"/>
                <a:gd name="T57" fmla="*/ 230 h 866"/>
                <a:gd name="T58" fmla="*/ 605 w 676"/>
                <a:gd name="T59" fmla="*/ 259 h 866"/>
                <a:gd name="T60" fmla="*/ 652 w 676"/>
                <a:gd name="T61" fmla="*/ 281 h 866"/>
                <a:gd name="T62" fmla="*/ 658 w 676"/>
                <a:gd name="T63" fmla="*/ 295 h 866"/>
                <a:gd name="T64" fmla="*/ 590 w 676"/>
                <a:gd name="T65" fmla="*/ 332 h 866"/>
                <a:gd name="T66" fmla="*/ 576 w 676"/>
                <a:gd name="T67" fmla="*/ 364 h 866"/>
                <a:gd name="T68" fmla="*/ 619 w 676"/>
                <a:gd name="T69" fmla="*/ 391 h 866"/>
                <a:gd name="T70" fmla="*/ 628 w 676"/>
                <a:gd name="T71" fmla="*/ 400 h 866"/>
                <a:gd name="T72" fmla="*/ 550 w 676"/>
                <a:gd name="T73" fmla="*/ 442 h 866"/>
                <a:gd name="T74" fmla="*/ 555 w 676"/>
                <a:gd name="T75" fmla="*/ 469 h 866"/>
                <a:gd name="T76" fmla="*/ 606 w 676"/>
                <a:gd name="T77" fmla="*/ 500 h 866"/>
                <a:gd name="T78" fmla="*/ 620 w 676"/>
                <a:gd name="T79" fmla="*/ 509 h 866"/>
                <a:gd name="T80" fmla="*/ 578 w 676"/>
                <a:gd name="T81" fmla="*/ 545 h 866"/>
                <a:gd name="T82" fmla="*/ 548 w 676"/>
                <a:gd name="T83" fmla="*/ 569 h 866"/>
                <a:gd name="T84" fmla="*/ 595 w 676"/>
                <a:gd name="T85" fmla="*/ 600 h 866"/>
                <a:gd name="T86" fmla="*/ 598 w 676"/>
                <a:gd name="T87" fmla="*/ 610 h 866"/>
                <a:gd name="T88" fmla="*/ 562 w 676"/>
                <a:gd name="T89" fmla="*/ 643 h 866"/>
                <a:gd name="T90" fmla="*/ 538 w 676"/>
                <a:gd name="T91" fmla="*/ 668 h 866"/>
                <a:gd name="T92" fmla="*/ 587 w 676"/>
                <a:gd name="T93" fmla="*/ 685 h 866"/>
                <a:gd name="T94" fmla="*/ 531 w 676"/>
                <a:gd name="T95" fmla="*/ 705 h 866"/>
                <a:gd name="T96" fmla="*/ 508 w 676"/>
                <a:gd name="T97" fmla="*/ 729 h 866"/>
                <a:gd name="T98" fmla="*/ 514 w 676"/>
                <a:gd name="T99" fmla="*/ 755 h 866"/>
                <a:gd name="T100" fmla="*/ 500 w 676"/>
                <a:gd name="T101" fmla="*/ 779 h 866"/>
                <a:gd name="T102" fmla="*/ 487 w 676"/>
                <a:gd name="T103" fmla="*/ 803 h 866"/>
                <a:gd name="T104" fmla="*/ 462 w 676"/>
                <a:gd name="T105" fmla="*/ 810 h 866"/>
                <a:gd name="T106" fmla="*/ 457 w 676"/>
                <a:gd name="T107" fmla="*/ 822 h 866"/>
                <a:gd name="T108" fmla="*/ 431 w 676"/>
                <a:gd name="T109" fmla="*/ 827 h 866"/>
                <a:gd name="T110" fmla="*/ 375 w 676"/>
                <a:gd name="T111" fmla="*/ 830 h 866"/>
                <a:gd name="T112" fmla="*/ 326 w 676"/>
                <a:gd name="T113" fmla="*/ 821 h 866"/>
                <a:gd name="T114" fmla="*/ 293 w 676"/>
                <a:gd name="T115" fmla="*/ 848 h 866"/>
                <a:gd name="T116" fmla="*/ 257 w 676"/>
                <a:gd name="T117" fmla="*/ 861 h 866"/>
                <a:gd name="T118" fmla="*/ 218 w 676"/>
                <a:gd name="T119" fmla="*/ 865 h 866"/>
                <a:gd name="T120" fmla="*/ 190 w 676"/>
                <a:gd name="T121" fmla="*/ 865 h 866"/>
                <a:gd name="T122" fmla="*/ 160 w 676"/>
                <a:gd name="T123" fmla="*/ 866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76" h="866">
                  <a:moveTo>
                    <a:pt x="156" y="866"/>
                  </a:moveTo>
                  <a:lnTo>
                    <a:pt x="149" y="857"/>
                  </a:lnTo>
                  <a:lnTo>
                    <a:pt x="143" y="847"/>
                  </a:lnTo>
                  <a:lnTo>
                    <a:pt x="138" y="838"/>
                  </a:lnTo>
                  <a:lnTo>
                    <a:pt x="134" y="829"/>
                  </a:lnTo>
                  <a:lnTo>
                    <a:pt x="131" y="821"/>
                  </a:lnTo>
                  <a:lnTo>
                    <a:pt x="128" y="812"/>
                  </a:lnTo>
                  <a:lnTo>
                    <a:pt x="123" y="804"/>
                  </a:lnTo>
                  <a:lnTo>
                    <a:pt x="119" y="797"/>
                  </a:lnTo>
                  <a:lnTo>
                    <a:pt x="117" y="798"/>
                  </a:lnTo>
                  <a:lnTo>
                    <a:pt x="117" y="798"/>
                  </a:lnTo>
                  <a:lnTo>
                    <a:pt x="116" y="798"/>
                  </a:lnTo>
                  <a:lnTo>
                    <a:pt x="115" y="799"/>
                  </a:lnTo>
                  <a:lnTo>
                    <a:pt x="119" y="814"/>
                  </a:lnTo>
                  <a:lnTo>
                    <a:pt x="125" y="831"/>
                  </a:lnTo>
                  <a:lnTo>
                    <a:pt x="131" y="848"/>
                  </a:lnTo>
                  <a:lnTo>
                    <a:pt x="132" y="864"/>
                  </a:lnTo>
                  <a:lnTo>
                    <a:pt x="129" y="864"/>
                  </a:lnTo>
                  <a:lnTo>
                    <a:pt x="125" y="864"/>
                  </a:lnTo>
                  <a:lnTo>
                    <a:pt x="122" y="864"/>
                  </a:lnTo>
                  <a:lnTo>
                    <a:pt x="119" y="864"/>
                  </a:lnTo>
                  <a:lnTo>
                    <a:pt x="112" y="850"/>
                  </a:lnTo>
                  <a:lnTo>
                    <a:pt x="105" y="837"/>
                  </a:lnTo>
                  <a:lnTo>
                    <a:pt x="98" y="823"/>
                  </a:lnTo>
                  <a:lnTo>
                    <a:pt x="91" y="809"/>
                  </a:lnTo>
                  <a:lnTo>
                    <a:pt x="90" y="809"/>
                  </a:lnTo>
                  <a:lnTo>
                    <a:pt x="90" y="809"/>
                  </a:lnTo>
                  <a:lnTo>
                    <a:pt x="89" y="810"/>
                  </a:lnTo>
                  <a:lnTo>
                    <a:pt x="88" y="810"/>
                  </a:lnTo>
                  <a:lnTo>
                    <a:pt x="89" y="821"/>
                  </a:lnTo>
                  <a:lnTo>
                    <a:pt x="93" y="834"/>
                  </a:lnTo>
                  <a:lnTo>
                    <a:pt x="96" y="848"/>
                  </a:lnTo>
                  <a:lnTo>
                    <a:pt x="98" y="859"/>
                  </a:lnTo>
                  <a:lnTo>
                    <a:pt x="88" y="857"/>
                  </a:lnTo>
                  <a:lnTo>
                    <a:pt x="80" y="850"/>
                  </a:lnTo>
                  <a:lnTo>
                    <a:pt x="76" y="841"/>
                  </a:lnTo>
                  <a:lnTo>
                    <a:pt x="72" y="829"/>
                  </a:lnTo>
                  <a:lnTo>
                    <a:pt x="70" y="816"/>
                  </a:lnTo>
                  <a:lnTo>
                    <a:pt x="69" y="805"/>
                  </a:lnTo>
                  <a:lnTo>
                    <a:pt x="67" y="794"/>
                  </a:lnTo>
                  <a:lnTo>
                    <a:pt x="62" y="786"/>
                  </a:lnTo>
                  <a:lnTo>
                    <a:pt x="61" y="786"/>
                  </a:lnTo>
                  <a:lnTo>
                    <a:pt x="61" y="786"/>
                  </a:lnTo>
                  <a:lnTo>
                    <a:pt x="60" y="787"/>
                  </a:lnTo>
                  <a:lnTo>
                    <a:pt x="59" y="787"/>
                  </a:lnTo>
                  <a:lnTo>
                    <a:pt x="60" y="803"/>
                  </a:lnTo>
                  <a:lnTo>
                    <a:pt x="62" y="817"/>
                  </a:lnTo>
                  <a:lnTo>
                    <a:pt x="64" y="834"/>
                  </a:lnTo>
                  <a:lnTo>
                    <a:pt x="69" y="852"/>
                  </a:lnTo>
                  <a:lnTo>
                    <a:pt x="67" y="852"/>
                  </a:lnTo>
                  <a:lnTo>
                    <a:pt x="64" y="852"/>
                  </a:lnTo>
                  <a:lnTo>
                    <a:pt x="62" y="852"/>
                  </a:lnTo>
                  <a:lnTo>
                    <a:pt x="60" y="853"/>
                  </a:lnTo>
                  <a:lnTo>
                    <a:pt x="48" y="834"/>
                  </a:lnTo>
                  <a:lnTo>
                    <a:pt x="41" y="816"/>
                  </a:lnTo>
                  <a:lnTo>
                    <a:pt x="36" y="798"/>
                  </a:lnTo>
                  <a:lnTo>
                    <a:pt x="31" y="780"/>
                  </a:lnTo>
                  <a:lnTo>
                    <a:pt x="30" y="781"/>
                  </a:lnTo>
                  <a:lnTo>
                    <a:pt x="29" y="781"/>
                  </a:lnTo>
                  <a:lnTo>
                    <a:pt x="28" y="782"/>
                  </a:lnTo>
                  <a:lnTo>
                    <a:pt x="27" y="783"/>
                  </a:lnTo>
                  <a:lnTo>
                    <a:pt x="28" y="798"/>
                  </a:lnTo>
                  <a:lnTo>
                    <a:pt x="30" y="813"/>
                  </a:lnTo>
                  <a:lnTo>
                    <a:pt x="34" y="829"/>
                  </a:lnTo>
                  <a:lnTo>
                    <a:pt x="39" y="847"/>
                  </a:lnTo>
                  <a:lnTo>
                    <a:pt x="29" y="844"/>
                  </a:lnTo>
                  <a:lnTo>
                    <a:pt x="20" y="837"/>
                  </a:lnTo>
                  <a:lnTo>
                    <a:pt x="15" y="825"/>
                  </a:lnTo>
                  <a:lnTo>
                    <a:pt x="9" y="810"/>
                  </a:lnTo>
                  <a:lnTo>
                    <a:pt x="5" y="797"/>
                  </a:lnTo>
                  <a:lnTo>
                    <a:pt x="3" y="783"/>
                  </a:lnTo>
                  <a:lnTo>
                    <a:pt x="1" y="772"/>
                  </a:lnTo>
                  <a:lnTo>
                    <a:pt x="0" y="765"/>
                  </a:lnTo>
                  <a:lnTo>
                    <a:pt x="1" y="736"/>
                  </a:lnTo>
                  <a:lnTo>
                    <a:pt x="5" y="706"/>
                  </a:lnTo>
                  <a:lnTo>
                    <a:pt x="13" y="676"/>
                  </a:lnTo>
                  <a:lnTo>
                    <a:pt x="25" y="646"/>
                  </a:lnTo>
                  <a:lnTo>
                    <a:pt x="41" y="622"/>
                  </a:lnTo>
                  <a:lnTo>
                    <a:pt x="60" y="601"/>
                  </a:lnTo>
                  <a:lnTo>
                    <a:pt x="84" y="586"/>
                  </a:lnTo>
                  <a:lnTo>
                    <a:pt x="113" y="580"/>
                  </a:lnTo>
                  <a:lnTo>
                    <a:pt x="128" y="582"/>
                  </a:lnTo>
                  <a:lnTo>
                    <a:pt x="141" y="583"/>
                  </a:lnTo>
                  <a:lnTo>
                    <a:pt x="156" y="585"/>
                  </a:lnTo>
                  <a:lnTo>
                    <a:pt x="171" y="586"/>
                  </a:lnTo>
                  <a:lnTo>
                    <a:pt x="185" y="589"/>
                  </a:lnTo>
                  <a:lnTo>
                    <a:pt x="199" y="590"/>
                  </a:lnTo>
                  <a:lnTo>
                    <a:pt x="214" y="591"/>
                  </a:lnTo>
                  <a:lnTo>
                    <a:pt x="228" y="592"/>
                  </a:lnTo>
                  <a:lnTo>
                    <a:pt x="243" y="593"/>
                  </a:lnTo>
                  <a:lnTo>
                    <a:pt x="258" y="593"/>
                  </a:lnTo>
                  <a:lnTo>
                    <a:pt x="272" y="594"/>
                  </a:lnTo>
                  <a:lnTo>
                    <a:pt x="287" y="594"/>
                  </a:lnTo>
                  <a:lnTo>
                    <a:pt x="302" y="593"/>
                  </a:lnTo>
                  <a:lnTo>
                    <a:pt x="317" y="592"/>
                  </a:lnTo>
                  <a:lnTo>
                    <a:pt x="332" y="591"/>
                  </a:lnTo>
                  <a:lnTo>
                    <a:pt x="347" y="589"/>
                  </a:lnTo>
                  <a:lnTo>
                    <a:pt x="347" y="577"/>
                  </a:lnTo>
                  <a:lnTo>
                    <a:pt x="347" y="567"/>
                  </a:lnTo>
                  <a:lnTo>
                    <a:pt x="347" y="557"/>
                  </a:lnTo>
                  <a:lnTo>
                    <a:pt x="347" y="547"/>
                  </a:lnTo>
                  <a:lnTo>
                    <a:pt x="352" y="547"/>
                  </a:lnTo>
                  <a:lnTo>
                    <a:pt x="356" y="548"/>
                  </a:lnTo>
                  <a:lnTo>
                    <a:pt x="361" y="550"/>
                  </a:lnTo>
                  <a:lnTo>
                    <a:pt x="365" y="551"/>
                  </a:lnTo>
                  <a:lnTo>
                    <a:pt x="370" y="554"/>
                  </a:lnTo>
                  <a:lnTo>
                    <a:pt x="375" y="555"/>
                  </a:lnTo>
                  <a:lnTo>
                    <a:pt x="380" y="555"/>
                  </a:lnTo>
                  <a:lnTo>
                    <a:pt x="384" y="555"/>
                  </a:lnTo>
                  <a:lnTo>
                    <a:pt x="390" y="505"/>
                  </a:lnTo>
                  <a:lnTo>
                    <a:pt x="396" y="455"/>
                  </a:lnTo>
                  <a:lnTo>
                    <a:pt x="404" y="407"/>
                  </a:lnTo>
                  <a:lnTo>
                    <a:pt x="413" y="358"/>
                  </a:lnTo>
                  <a:lnTo>
                    <a:pt x="412" y="353"/>
                  </a:lnTo>
                  <a:lnTo>
                    <a:pt x="412" y="350"/>
                  </a:lnTo>
                  <a:lnTo>
                    <a:pt x="412" y="345"/>
                  </a:lnTo>
                  <a:lnTo>
                    <a:pt x="410" y="342"/>
                  </a:lnTo>
                  <a:lnTo>
                    <a:pt x="408" y="341"/>
                  </a:lnTo>
                  <a:lnTo>
                    <a:pt x="406" y="341"/>
                  </a:lnTo>
                  <a:lnTo>
                    <a:pt x="404" y="341"/>
                  </a:lnTo>
                  <a:lnTo>
                    <a:pt x="401" y="341"/>
                  </a:lnTo>
                  <a:lnTo>
                    <a:pt x="399" y="345"/>
                  </a:lnTo>
                  <a:lnTo>
                    <a:pt x="395" y="350"/>
                  </a:lnTo>
                  <a:lnTo>
                    <a:pt x="389" y="353"/>
                  </a:lnTo>
                  <a:lnTo>
                    <a:pt x="383" y="357"/>
                  </a:lnTo>
                  <a:lnTo>
                    <a:pt x="388" y="360"/>
                  </a:lnTo>
                  <a:lnTo>
                    <a:pt x="390" y="362"/>
                  </a:lnTo>
                  <a:lnTo>
                    <a:pt x="391" y="365"/>
                  </a:lnTo>
                  <a:lnTo>
                    <a:pt x="392" y="369"/>
                  </a:lnTo>
                  <a:lnTo>
                    <a:pt x="386" y="370"/>
                  </a:lnTo>
                  <a:lnTo>
                    <a:pt x="379" y="373"/>
                  </a:lnTo>
                  <a:lnTo>
                    <a:pt x="372" y="374"/>
                  </a:lnTo>
                  <a:lnTo>
                    <a:pt x="366" y="375"/>
                  </a:lnTo>
                  <a:lnTo>
                    <a:pt x="365" y="376"/>
                  </a:lnTo>
                  <a:lnTo>
                    <a:pt x="365" y="377"/>
                  </a:lnTo>
                  <a:lnTo>
                    <a:pt x="365" y="378"/>
                  </a:lnTo>
                  <a:lnTo>
                    <a:pt x="364" y="379"/>
                  </a:lnTo>
                  <a:lnTo>
                    <a:pt x="367" y="382"/>
                  </a:lnTo>
                  <a:lnTo>
                    <a:pt x="371" y="383"/>
                  </a:lnTo>
                  <a:lnTo>
                    <a:pt x="378" y="383"/>
                  </a:lnTo>
                  <a:lnTo>
                    <a:pt x="390" y="384"/>
                  </a:lnTo>
                  <a:lnTo>
                    <a:pt x="389" y="386"/>
                  </a:lnTo>
                  <a:lnTo>
                    <a:pt x="389" y="388"/>
                  </a:lnTo>
                  <a:lnTo>
                    <a:pt x="389" y="392"/>
                  </a:lnTo>
                  <a:lnTo>
                    <a:pt x="388" y="394"/>
                  </a:lnTo>
                  <a:lnTo>
                    <a:pt x="382" y="395"/>
                  </a:lnTo>
                  <a:lnTo>
                    <a:pt x="376" y="395"/>
                  </a:lnTo>
                  <a:lnTo>
                    <a:pt x="371" y="396"/>
                  </a:lnTo>
                  <a:lnTo>
                    <a:pt x="366" y="396"/>
                  </a:lnTo>
                  <a:lnTo>
                    <a:pt x="362" y="397"/>
                  </a:lnTo>
                  <a:lnTo>
                    <a:pt x="358" y="399"/>
                  </a:lnTo>
                  <a:lnTo>
                    <a:pt x="354" y="401"/>
                  </a:lnTo>
                  <a:lnTo>
                    <a:pt x="350" y="403"/>
                  </a:lnTo>
                  <a:lnTo>
                    <a:pt x="353" y="405"/>
                  </a:lnTo>
                  <a:lnTo>
                    <a:pt x="357" y="407"/>
                  </a:lnTo>
                  <a:lnTo>
                    <a:pt x="361" y="408"/>
                  </a:lnTo>
                  <a:lnTo>
                    <a:pt x="366" y="407"/>
                  </a:lnTo>
                  <a:lnTo>
                    <a:pt x="372" y="407"/>
                  </a:lnTo>
                  <a:lnTo>
                    <a:pt x="376" y="408"/>
                  </a:lnTo>
                  <a:lnTo>
                    <a:pt x="382" y="409"/>
                  </a:lnTo>
                  <a:lnTo>
                    <a:pt x="388" y="411"/>
                  </a:lnTo>
                  <a:lnTo>
                    <a:pt x="387" y="412"/>
                  </a:lnTo>
                  <a:lnTo>
                    <a:pt x="387" y="414"/>
                  </a:lnTo>
                  <a:lnTo>
                    <a:pt x="386" y="416"/>
                  </a:lnTo>
                  <a:lnTo>
                    <a:pt x="384" y="418"/>
                  </a:lnTo>
                  <a:lnTo>
                    <a:pt x="378" y="419"/>
                  </a:lnTo>
                  <a:lnTo>
                    <a:pt x="372" y="420"/>
                  </a:lnTo>
                  <a:lnTo>
                    <a:pt x="365" y="420"/>
                  </a:lnTo>
                  <a:lnTo>
                    <a:pt x="358" y="421"/>
                  </a:lnTo>
                  <a:lnTo>
                    <a:pt x="352" y="422"/>
                  </a:lnTo>
                  <a:lnTo>
                    <a:pt x="346" y="423"/>
                  </a:lnTo>
                  <a:lnTo>
                    <a:pt x="339" y="425"/>
                  </a:lnTo>
                  <a:lnTo>
                    <a:pt x="334" y="426"/>
                  </a:lnTo>
                  <a:lnTo>
                    <a:pt x="334" y="428"/>
                  </a:lnTo>
                  <a:lnTo>
                    <a:pt x="334" y="429"/>
                  </a:lnTo>
                  <a:lnTo>
                    <a:pt x="334" y="431"/>
                  </a:lnTo>
                  <a:lnTo>
                    <a:pt x="334" y="434"/>
                  </a:lnTo>
                  <a:lnTo>
                    <a:pt x="339" y="434"/>
                  </a:lnTo>
                  <a:lnTo>
                    <a:pt x="346" y="433"/>
                  </a:lnTo>
                  <a:lnTo>
                    <a:pt x="352" y="433"/>
                  </a:lnTo>
                  <a:lnTo>
                    <a:pt x="358" y="433"/>
                  </a:lnTo>
                  <a:lnTo>
                    <a:pt x="364" y="433"/>
                  </a:lnTo>
                  <a:lnTo>
                    <a:pt x="371" y="433"/>
                  </a:lnTo>
                  <a:lnTo>
                    <a:pt x="376" y="431"/>
                  </a:lnTo>
                  <a:lnTo>
                    <a:pt x="383" y="431"/>
                  </a:lnTo>
                  <a:lnTo>
                    <a:pt x="382" y="436"/>
                  </a:lnTo>
                  <a:lnTo>
                    <a:pt x="382" y="439"/>
                  </a:lnTo>
                  <a:lnTo>
                    <a:pt x="381" y="444"/>
                  </a:lnTo>
                  <a:lnTo>
                    <a:pt x="381" y="447"/>
                  </a:lnTo>
                  <a:lnTo>
                    <a:pt x="374" y="448"/>
                  </a:lnTo>
                  <a:lnTo>
                    <a:pt x="367" y="448"/>
                  </a:lnTo>
                  <a:lnTo>
                    <a:pt x="362" y="450"/>
                  </a:lnTo>
                  <a:lnTo>
                    <a:pt x="355" y="451"/>
                  </a:lnTo>
                  <a:lnTo>
                    <a:pt x="349" y="452"/>
                  </a:lnTo>
                  <a:lnTo>
                    <a:pt x="344" y="452"/>
                  </a:lnTo>
                  <a:lnTo>
                    <a:pt x="337" y="453"/>
                  </a:lnTo>
                  <a:lnTo>
                    <a:pt x="331" y="454"/>
                  </a:lnTo>
                  <a:lnTo>
                    <a:pt x="330" y="455"/>
                  </a:lnTo>
                  <a:lnTo>
                    <a:pt x="330" y="457"/>
                  </a:lnTo>
                  <a:lnTo>
                    <a:pt x="329" y="459"/>
                  </a:lnTo>
                  <a:lnTo>
                    <a:pt x="328" y="461"/>
                  </a:lnTo>
                  <a:lnTo>
                    <a:pt x="334" y="462"/>
                  </a:lnTo>
                  <a:lnTo>
                    <a:pt x="339" y="462"/>
                  </a:lnTo>
                  <a:lnTo>
                    <a:pt x="345" y="462"/>
                  </a:lnTo>
                  <a:lnTo>
                    <a:pt x="350" y="462"/>
                  </a:lnTo>
                  <a:lnTo>
                    <a:pt x="357" y="462"/>
                  </a:lnTo>
                  <a:lnTo>
                    <a:pt x="364" y="463"/>
                  </a:lnTo>
                  <a:lnTo>
                    <a:pt x="371" y="463"/>
                  </a:lnTo>
                  <a:lnTo>
                    <a:pt x="379" y="464"/>
                  </a:lnTo>
                  <a:lnTo>
                    <a:pt x="379" y="465"/>
                  </a:lnTo>
                  <a:lnTo>
                    <a:pt x="379" y="468"/>
                  </a:lnTo>
                  <a:lnTo>
                    <a:pt x="379" y="469"/>
                  </a:lnTo>
                  <a:lnTo>
                    <a:pt x="379" y="471"/>
                  </a:lnTo>
                  <a:lnTo>
                    <a:pt x="371" y="476"/>
                  </a:lnTo>
                  <a:lnTo>
                    <a:pt x="363" y="478"/>
                  </a:lnTo>
                  <a:lnTo>
                    <a:pt x="354" y="479"/>
                  </a:lnTo>
                  <a:lnTo>
                    <a:pt x="346" y="479"/>
                  </a:lnTo>
                  <a:lnTo>
                    <a:pt x="339" y="479"/>
                  </a:lnTo>
                  <a:lnTo>
                    <a:pt x="332" y="480"/>
                  </a:lnTo>
                  <a:lnTo>
                    <a:pt x="327" y="482"/>
                  </a:lnTo>
                  <a:lnTo>
                    <a:pt x="322" y="487"/>
                  </a:lnTo>
                  <a:lnTo>
                    <a:pt x="326" y="488"/>
                  </a:lnTo>
                  <a:lnTo>
                    <a:pt x="329" y="489"/>
                  </a:lnTo>
                  <a:lnTo>
                    <a:pt x="332" y="489"/>
                  </a:lnTo>
                  <a:lnTo>
                    <a:pt x="337" y="490"/>
                  </a:lnTo>
                  <a:lnTo>
                    <a:pt x="343" y="490"/>
                  </a:lnTo>
                  <a:lnTo>
                    <a:pt x="350" y="490"/>
                  </a:lnTo>
                  <a:lnTo>
                    <a:pt x="361" y="490"/>
                  </a:lnTo>
                  <a:lnTo>
                    <a:pt x="374" y="490"/>
                  </a:lnTo>
                  <a:lnTo>
                    <a:pt x="374" y="493"/>
                  </a:lnTo>
                  <a:lnTo>
                    <a:pt x="374" y="495"/>
                  </a:lnTo>
                  <a:lnTo>
                    <a:pt x="374" y="497"/>
                  </a:lnTo>
                  <a:lnTo>
                    <a:pt x="374" y="499"/>
                  </a:lnTo>
                  <a:lnTo>
                    <a:pt x="367" y="500"/>
                  </a:lnTo>
                  <a:lnTo>
                    <a:pt x="362" y="502"/>
                  </a:lnTo>
                  <a:lnTo>
                    <a:pt x="355" y="503"/>
                  </a:lnTo>
                  <a:lnTo>
                    <a:pt x="348" y="503"/>
                  </a:lnTo>
                  <a:lnTo>
                    <a:pt x="341" y="504"/>
                  </a:lnTo>
                  <a:lnTo>
                    <a:pt x="336" y="505"/>
                  </a:lnTo>
                  <a:lnTo>
                    <a:pt x="329" y="506"/>
                  </a:lnTo>
                  <a:lnTo>
                    <a:pt x="323" y="507"/>
                  </a:lnTo>
                  <a:lnTo>
                    <a:pt x="323" y="507"/>
                  </a:lnTo>
                  <a:lnTo>
                    <a:pt x="323" y="508"/>
                  </a:lnTo>
                  <a:lnTo>
                    <a:pt x="322" y="508"/>
                  </a:lnTo>
                  <a:lnTo>
                    <a:pt x="322" y="509"/>
                  </a:lnTo>
                  <a:lnTo>
                    <a:pt x="328" y="511"/>
                  </a:lnTo>
                  <a:lnTo>
                    <a:pt x="332" y="512"/>
                  </a:lnTo>
                  <a:lnTo>
                    <a:pt x="338" y="513"/>
                  </a:lnTo>
                  <a:lnTo>
                    <a:pt x="345" y="513"/>
                  </a:lnTo>
                  <a:lnTo>
                    <a:pt x="350" y="513"/>
                  </a:lnTo>
                  <a:lnTo>
                    <a:pt x="357" y="514"/>
                  </a:lnTo>
                  <a:lnTo>
                    <a:pt x="364" y="514"/>
                  </a:lnTo>
                  <a:lnTo>
                    <a:pt x="372" y="514"/>
                  </a:lnTo>
                  <a:lnTo>
                    <a:pt x="371" y="519"/>
                  </a:lnTo>
                  <a:lnTo>
                    <a:pt x="371" y="522"/>
                  </a:lnTo>
                  <a:lnTo>
                    <a:pt x="370" y="525"/>
                  </a:lnTo>
                  <a:lnTo>
                    <a:pt x="369" y="529"/>
                  </a:lnTo>
                  <a:lnTo>
                    <a:pt x="361" y="528"/>
                  </a:lnTo>
                  <a:lnTo>
                    <a:pt x="353" y="528"/>
                  </a:lnTo>
                  <a:lnTo>
                    <a:pt x="345" y="528"/>
                  </a:lnTo>
                  <a:lnTo>
                    <a:pt x="337" y="528"/>
                  </a:lnTo>
                  <a:lnTo>
                    <a:pt x="331" y="532"/>
                  </a:lnTo>
                  <a:lnTo>
                    <a:pt x="323" y="534"/>
                  </a:lnTo>
                  <a:lnTo>
                    <a:pt x="315" y="537"/>
                  </a:lnTo>
                  <a:lnTo>
                    <a:pt x="309" y="539"/>
                  </a:lnTo>
                  <a:lnTo>
                    <a:pt x="309" y="541"/>
                  </a:lnTo>
                  <a:lnTo>
                    <a:pt x="309" y="542"/>
                  </a:lnTo>
                  <a:lnTo>
                    <a:pt x="307" y="545"/>
                  </a:lnTo>
                  <a:lnTo>
                    <a:pt x="307" y="547"/>
                  </a:lnTo>
                  <a:lnTo>
                    <a:pt x="313" y="547"/>
                  </a:lnTo>
                  <a:lnTo>
                    <a:pt x="320" y="547"/>
                  </a:lnTo>
                  <a:lnTo>
                    <a:pt x="326" y="547"/>
                  </a:lnTo>
                  <a:lnTo>
                    <a:pt x="331" y="547"/>
                  </a:lnTo>
                  <a:lnTo>
                    <a:pt x="331" y="549"/>
                  </a:lnTo>
                  <a:lnTo>
                    <a:pt x="330" y="551"/>
                  </a:lnTo>
                  <a:lnTo>
                    <a:pt x="330" y="554"/>
                  </a:lnTo>
                  <a:lnTo>
                    <a:pt x="329" y="556"/>
                  </a:lnTo>
                  <a:lnTo>
                    <a:pt x="317" y="558"/>
                  </a:lnTo>
                  <a:lnTo>
                    <a:pt x="310" y="559"/>
                  </a:lnTo>
                  <a:lnTo>
                    <a:pt x="306" y="560"/>
                  </a:lnTo>
                  <a:lnTo>
                    <a:pt x="304" y="562"/>
                  </a:lnTo>
                  <a:lnTo>
                    <a:pt x="309" y="566"/>
                  </a:lnTo>
                  <a:lnTo>
                    <a:pt x="314" y="568"/>
                  </a:lnTo>
                  <a:lnTo>
                    <a:pt x="322" y="568"/>
                  </a:lnTo>
                  <a:lnTo>
                    <a:pt x="331" y="568"/>
                  </a:lnTo>
                  <a:lnTo>
                    <a:pt x="331" y="569"/>
                  </a:lnTo>
                  <a:lnTo>
                    <a:pt x="330" y="572"/>
                  </a:lnTo>
                  <a:lnTo>
                    <a:pt x="330" y="573"/>
                  </a:lnTo>
                  <a:lnTo>
                    <a:pt x="329" y="575"/>
                  </a:lnTo>
                  <a:lnTo>
                    <a:pt x="318" y="576"/>
                  </a:lnTo>
                  <a:lnTo>
                    <a:pt x="305" y="577"/>
                  </a:lnTo>
                  <a:lnTo>
                    <a:pt x="294" y="579"/>
                  </a:lnTo>
                  <a:lnTo>
                    <a:pt x="283" y="579"/>
                  </a:lnTo>
                  <a:lnTo>
                    <a:pt x="271" y="580"/>
                  </a:lnTo>
                  <a:lnTo>
                    <a:pt x="259" y="579"/>
                  </a:lnTo>
                  <a:lnTo>
                    <a:pt x="248" y="579"/>
                  </a:lnTo>
                  <a:lnTo>
                    <a:pt x="236" y="577"/>
                  </a:lnTo>
                  <a:lnTo>
                    <a:pt x="225" y="577"/>
                  </a:lnTo>
                  <a:lnTo>
                    <a:pt x="214" y="576"/>
                  </a:lnTo>
                  <a:lnTo>
                    <a:pt x="202" y="575"/>
                  </a:lnTo>
                  <a:lnTo>
                    <a:pt x="191" y="574"/>
                  </a:lnTo>
                  <a:lnTo>
                    <a:pt x="180" y="572"/>
                  </a:lnTo>
                  <a:lnTo>
                    <a:pt x="168" y="571"/>
                  </a:lnTo>
                  <a:lnTo>
                    <a:pt x="157" y="568"/>
                  </a:lnTo>
                  <a:lnTo>
                    <a:pt x="146" y="567"/>
                  </a:lnTo>
                  <a:lnTo>
                    <a:pt x="149" y="532"/>
                  </a:lnTo>
                  <a:lnTo>
                    <a:pt x="157" y="496"/>
                  </a:lnTo>
                  <a:lnTo>
                    <a:pt x="167" y="460"/>
                  </a:lnTo>
                  <a:lnTo>
                    <a:pt x="176" y="426"/>
                  </a:lnTo>
                  <a:lnTo>
                    <a:pt x="189" y="382"/>
                  </a:lnTo>
                  <a:lnTo>
                    <a:pt x="201" y="338"/>
                  </a:lnTo>
                  <a:lnTo>
                    <a:pt x="215" y="293"/>
                  </a:lnTo>
                  <a:lnTo>
                    <a:pt x="227" y="248"/>
                  </a:lnTo>
                  <a:lnTo>
                    <a:pt x="238" y="204"/>
                  </a:lnTo>
                  <a:lnTo>
                    <a:pt x="250" y="159"/>
                  </a:lnTo>
                  <a:lnTo>
                    <a:pt x="260" y="115"/>
                  </a:lnTo>
                  <a:lnTo>
                    <a:pt x="269" y="72"/>
                  </a:lnTo>
                  <a:lnTo>
                    <a:pt x="275" y="70"/>
                  </a:lnTo>
                  <a:lnTo>
                    <a:pt x="278" y="70"/>
                  </a:lnTo>
                  <a:lnTo>
                    <a:pt x="283" y="70"/>
                  </a:lnTo>
                  <a:lnTo>
                    <a:pt x="289" y="72"/>
                  </a:lnTo>
                  <a:lnTo>
                    <a:pt x="310" y="67"/>
                  </a:lnTo>
                  <a:lnTo>
                    <a:pt x="331" y="60"/>
                  </a:lnTo>
                  <a:lnTo>
                    <a:pt x="352" y="52"/>
                  </a:lnTo>
                  <a:lnTo>
                    <a:pt x="372" y="44"/>
                  </a:lnTo>
                  <a:lnTo>
                    <a:pt x="392" y="34"/>
                  </a:lnTo>
                  <a:lnTo>
                    <a:pt x="412" y="24"/>
                  </a:lnTo>
                  <a:lnTo>
                    <a:pt x="431" y="13"/>
                  </a:lnTo>
                  <a:lnTo>
                    <a:pt x="450" y="0"/>
                  </a:lnTo>
                  <a:lnTo>
                    <a:pt x="453" y="0"/>
                  </a:lnTo>
                  <a:lnTo>
                    <a:pt x="457" y="1"/>
                  </a:lnTo>
                  <a:lnTo>
                    <a:pt x="459" y="4"/>
                  </a:lnTo>
                  <a:lnTo>
                    <a:pt x="461" y="10"/>
                  </a:lnTo>
                  <a:lnTo>
                    <a:pt x="455" y="15"/>
                  </a:lnTo>
                  <a:lnTo>
                    <a:pt x="449" y="20"/>
                  </a:lnTo>
                  <a:lnTo>
                    <a:pt x="442" y="25"/>
                  </a:lnTo>
                  <a:lnTo>
                    <a:pt x="436" y="30"/>
                  </a:lnTo>
                  <a:lnTo>
                    <a:pt x="436" y="31"/>
                  </a:lnTo>
                  <a:lnTo>
                    <a:pt x="436" y="32"/>
                  </a:lnTo>
                  <a:lnTo>
                    <a:pt x="436" y="34"/>
                  </a:lnTo>
                  <a:lnTo>
                    <a:pt x="438" y="35"/>
                  </a:lnTo>
                  <a:lnTo>
                    <a:pt x="441" y="33"/>
                  </a:lnTo>
                  <a:lnTo>
                    <a:pt x="447" y="30"/>
                  </a:lnTo>
                  <a:lnTo>
                    <a:pt x="452" y="25"/>
                  </a:lnTo>
                  <a:lnTo>
                    <a:pt x="458" y="22"/>
                  </a:lnTo>
                  <a:lnTo>
                    <a:pt x="464" y="18"/>
                  </a:lnTo>
                  <a:lnTo>
                    <a:pt x="470" y="17"/>
                  </a:lnTo>
                  <a:lnTo>
                    <a:pt x="476" y="17"/>
                  </a:lnTo>
                  <a:lnTo>
                    <a:pt x="482" y="20"/>
                  </a:lnTo>
                  <a:lnTo>
                    <a:pt x="473" y="26"/>
                  </a:lnTo>
                  <a:lnTo>
                    <a:pt x="464" y="32"/>
                  </a:lnTo>
                  <a:lnTo>
                    <a:pt x="456" y="39"/>
                  </a:lnTo>
                  <a:lnTo>
                    <a:pt x="450" y="49"/>
                  </a:lnTo>
                  <a:lnTo>
                    <a:pt x="456" y="47"/>
                  </a:lnTo>
                  <a:lnTo>
                    <a:pt x="462" y="43"/>
                  </a:lnTo>
                  <a:lnTo>
                    <a:pt x="468" y="41"/>
                  </a:lnTo>
                  <a:lnTo>
                    <a:pt x="474" y="39"/>
                  </a:lnTo>
                  <a:lnTo>
                    <a:pt x="479" y="37"/>
                  </a:lnTo>
                  <a:lnTo>
                    <a:pt x="485" y="35"/>
                  </a:lnTo>
                  <a:lnTo>
                    <a:pt x="492" y="34"/>
                  </a:lnTo>
                  <a:lnTo>
                    <a:pt x="500" y="33"/>
                  </a:lnTo>
                  <a:lnTo>
                    <a:pt x="502" y="35"/>
                  </a:lnTo>
                  <a:lnTo>
                    <a:pt x="505" y="38"/>
                  </a:lnTo>
                  <a:lnTo>
                    <a:pt x="508" y="41"/>
                  </a:lnTo>
                  <a:lnTo>
                    <a:pt x="510" y="43"/>
                  </a:lnTo>
                  <a:lnTo>
                    <a:pt x="502" y="49"/>
                  </a:lnTo>
                  <a:lnTo>
                    <a:pt x="494" y="55"/>
                  </a:lnTo>
                  <a:lnTo>
                    <a:pt x="486" y="60"/>
                  </a:lnTo>
                  <a:lnTo>
                    <a:pt x="478" y="66"/>
                  </a:lnTo>
                  <a:lnTo>
                    <a:pt x="484" y="66"/>
                  </a:lnTo>
                  <a:lnTo>
                    <a:pt x="488" y="65"/>
                  </a:lnTo>
                  <a:lnTo>
                    <a:pt x="494" y="63"/>
                  </a:lnTo>
                  <a:lnTo>
                    <a:pt x="500" y="61"/>
                  </a:lnTo>
                  <a:lnTo>
                    <a:pt x="504" y="60"/>
                  </a:lnTo>
                  <a:lnTo>
                    <a:pt x="510" y="58"/>
                  </a:lnTo>
                  <a:lnTo>
                    <a:pt x="516" y="57"/>
                  </a:lnTo>
                  <a:lnTo>
                    <a:pt x="521" y="57"/>
                  </a:lnTo>
                  <a:lnTo>
                    <a:pt x="524" y="59"/>
                  </a:lnTo>
                  <a:lnTo>
                    <a:pt x="526" y="60"/>
                  </a:lnTo>
                  <a:lnTo>
                    <a:pt x="526" y="63"/>
                  </a:lnTo>
                  <a:lnTo>
                    <a:pt x="527" y="67"/>
                  </a:lnTo>
                  <a:lnTo>
                    <a:pt x="521" y="69"/>
                  </a:lnTo>
                  <a:lnTo>
                    <a:pt x="517" y="73"/>
                  </a:lnTo>
                  <a:lnTo>
                    <a:pt x="511" y="76"/>
                  </a:lnTo>
                  <a:lnTo>
                    <a:pt x="507" y="80"/>
                  </a:lnTo>
                  <a:lnTo>
                    <a:pt x="505" y="81"/>
                  </a:lnTo>
                  <a:lnTo>
                    <a:pt x="505" y="82"/>
                  </a:lnTo>
                  <a:lnTo>
                    <a:pt x="505" y="84"/>
                  </a:lnTo>
                  <a:lnTo>
                    <a:pt x="505" y="86"/>
                  </a:lnTo>
                  <a:lnTo>
                    <a:pt x="519" y="82"/>
                  </a:lnTo>
                  <a:lnTo>
                    <a:pt x="527" y="80"/>
                  </a:lnTo>
                  <a:lnTo>
                    <a:pt x="531" y="78"/>
                  </a:lnTo>
                  <a:lnTo>
                    <a:pt x="536" y="78"/>
                  </a:lnTo>
                  <a:lnTo>
                    <a:pt x="538" y="81"/>
                  </a:lnTo>
                  <a:lnTo>
                    <a:pt x="541" y="84"/>
                  </a:lnTo>
                  <a:lnTo>
                    <a:pt x="543" y="87"/>
                  </a:lnTo>
                  <a:lnTo>
                    <a:pt x="545" y="92"/>
                  </a:lnTo>
                  <a:lnTo>
                    <a:pt x="543" y="95"/>
                  </a:lnTo>
                  <a:lnTo>
                    <a:pt x="542" y="98"/>
                  </a:lnTo>
                  <a:lnTo>
                    <a:pt x="542" y="100"/>
                  </a:lnTo>
                  <a:lnTo>
                    <a:pt x="541" y="104"/>
                  </a:lnTo>
                  <a:lnTo>
                    <a:pt x="544" y="104"/>
                  </a:lnTo>
                  <a:lnTo>
                    <a:pt x="548" y="103"/>
                  </a:lnTo>
                  <a:lnTo>
                    <a:pt x="552" y="102"/>
                  </a:lnTo>
                  <a:lnTo>
                    <a:pt x="556" y="102"/>
                  </a:lnTo>
                  <a:lnTo>
                    <a:pt x="560" y="101"/>
                  </a:lnTo>
                  <a:lnTo>
                    <a:pt x="564" y="101"/>
                  </a:lnTo>
                  <a:lnTo>
                    <a:pt x="569" y="102"/>
                  </a:lnTo>
                  <a:lnTo>
                    <a:pt x="574" y="104"/>
                  </a:lnTo>
                  <a:lnTo>
                    <a:pt x="574" y="109"/>
                  </a:lnTo>
                  <a:lnTo>
                    <a:pt x="574" y="112"/>
                  </a:lnTo>
                  <a:lnTo>
                    <a:pt x="574" y="117"/>
                  </a:lnTo>
                  <a:lnTo>
                    <a:pt x="574" y="121"/>
                  </a:lnTo>
                  <a:lnTo>
                    <a:pt x="582" y="120"/>
                  </a:lnTo>
                  <a:lnTo>
                    <a:pt x="589" y="118"/>
                  </a:lnTo>
                  <a:lnTo>
                    <a:pt x="597" y="118"/>
                  </a:lnTo>
                  <a:lnTo>
                    <a:pt x="606" y="123"/>
                  </a:lnTo>
                  <a:lnTo>
                    <a:pt x="611" y="129"/>
                  </a:lnTo>
                  <a:lnTo>
                    <a:pt x="617" y="135"/>
                  </a:lnTo>
                  <a:lnTo>
                    <a:pt x="626" y="139"/>
                  </a:lnTo>
                  <a:lnTo>
                    <a:pt x="638" y="144"/>
                  </a:lnTo>
                  <a:lnTo>
                    <a:pt x="648" y="150"/>
                  </a:lnTo>
                  <a:lnTo>
                    <a:pt x="657" y="158"/>
                  </a:lnTo>
                  <a:lnTo>
                    <a:pt x="665" y="169"/>
                  </a:lnTo>
                  <a:lnTo>
                    <a:pt x="669" y="185"/>
                  </a:lnTo>
                  <a:lnTo>
                    <a:pt x="655" y="187"/>
                  </a:lnTo>
                  <a:lnTo>
                    <a:pt x="643" y="189"/>
                  </a:lnTo>
                  <a:lnTo>
                    <a:pt x="636" y="190"/>
                  </a:lnTo>
                  <a:lnTo>
                    <a:pt x="629" y="192"/>
                  </a:lnTo>
                  <a:lnTo>
                    <a:pt x="623" y="193"/>
                  </a:lnTo>
                  <a:lnTo>
                    <a:pt x="617" y="193"/>
                  </a:lnTo>
                  <a:lnTo>
                    <a:pt x="613" y="193"/>
                  </a:lnTo>
                  <a:lnTo>
                    <a:pt x="606" y="193"/>
                  </a:lnTo>
                  <a:lnTo>
                    <a:pt x="606" y="194"/>
                  </a:lnTo>
                  <a:lnTo>
                    <a:pt x="606" y="195"/>
                  </a:lnTo>
                  <a:lnTo>
                    <a:pt x="606" y="197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24" y="198"/>
                  </a:lnTo>
                  <a:lnTo>
                    <a:pt x="633" y="198"/>
                  </a:lnTo>
                  <a:lnTo>
                    <a:pt x="641" y="199"/>
                  </a:lnTo>
                  <a:lnTo>
                    <a:pt x="650" y="199"/>
                  </a:lnTo>
                  <a:lnTo>
                    <a:pt x="659" y="199"/>
                  </a:lnTo>
                  <a:lnTo>
                    <a:pt x="667" y="201"/>
                  </a:lnTo>
                  <a:lnTo>
                    <a:pt x="676" y="201"/>
                  </a:lnTo>
                  <a:lnTo>
                    <a:pt x="675" y="203"/>
                  </a:lnTo>
                  <a:lnTo>
                    <a:pt x="675" y="206"/>
                  </a:lnTo>
                  <a:lnTo>
                    <a:pt x="675" y="210"/>
                  </a:lnTo>
                  <a:lnTo>
                    <a:pt x="674" y="213"/>
                  </a:lnTo>
                  <a:lnTo>
                    <a:pt x="666" y="215"/>
                  </a:lnTo>
                  <a:lnTo>
                    <a:pt x="657" y="216"/>
                  </a:lnTo>
                  <a:lnTo>
                    <a:pt x="649" y="219"/>
                  </a:lnTo>
                  <a:lnTo>
                    <a:pt x="640" y="221"/>
                  </a:lnTo>
                  <a:lnTo>
                    <a:pt x="632" y="223"/>
                  </a:lnTo>
                  <a:lnTo>
                    <a:pt x="623" y="225"/>
                  </a:lnTo>
                  <a:lnTo>
                    <a:pt x="615" y="228"/>
                  </a:lnTo>
                  <a:lnTo>
                    <a:pt x="606" y="230"/>
                  </a:lnTo>
                  <a:lnTo>
                    <a:pt x="606" y="230"/>
                  </a:lnTo>
                  <a:lnTo>
                    <a:pt x="607" y="231"/>
                  </a:lnTo>
                  <a:lnTo>
                    <a:pt x="607" y="231"/>
                  </a:lnTo>
                  <a:lnTo>
                    <a:pt x="607" y="232"/>
                  </a:lnTo>
                  <a:lnTo>
                    <a:pt x="615" y="231"/>
                  </a:lnTo>
                  <a:lnTo>
                    <a:pt x="624" y="230"/>
                  </a:lnTo>
                  <a:lnTo>
                    <a:pt x="632" y="230"/>
                  </a:lnTo>
                  <a:lnTo>
                    <a:pt x="641" y="229"/>
                  </a:lnTo>
                  <a:lnTo>
                    <a:pt x="649" y="228"/>
                  </a:lnTo>
                  <a:lnTo>
                    <a:pt x="658" y="227"/>
                  </a:lnTo>
                  <a:lnTo>
                    <a:pt x="666" y="227"/>
                  </a:lnTo>
                  <a:lnTo>
                    <a:pt x="674" y="225"/>
                  </a:lnTo>
                  <a:lnTo>
                    <a:pt x="674" y="230"/>
                  </a:lnTo>
                  <a:lnTo>
                    <a:pt x="673" y="236"/>
                  </a:lnTo>
                  <a:lnTo>
                    <a:pt x="673" y="240"/>
                  </a:lnTo>
                  <a:lnTo>
                    <a:pt x="672" y="246"/>
                  </a:lnTo>
                  <a:lnTo>
                    <a:pt x="664" y="248"/>
                  </a:lnTo>
                  <a:lnTo>
                    <a:pt x="658" y="250"/>
                  </a:lnTo>
                  <a:lnTo>
                    <a:pt x="651" y="252"/>
                  </a:lnTo>
                  <a:lnTo>
                    <a:pt x="643" y="253"/>
                  </a:lnTo>
                  <a:lnTo>
                    <a:pt x="634" y="255"/>
                  </a:lnTo>
                  <a:lnTo>
                    <a:pt x="621" y="257"/>
                  </a:lnTo>
                  <a:lnTo>
                    <a:pt x="605" y="259"/>
                  </a:lnTo>
                  <a:lnTo>
                    <a:pt x="582" y="263"/>
                  </a:lnTo>
                  <a:lnTo>
                    <a:pt x="590" y="265"/>
                  </a:lnTo>
                  <a:lnTo>
                    <a:pt x="600" y="266"/>
                  </a:lnTo>
                  <a:lnTo>
                    <a:pt x="612" y="266"/>
                  </a:lnTo>
                  <a:lnTo>
                    <a:pt x="624" y="265"/>
                  </a:lnTo>
                  <a:lnTo>
                    <a:pt x="637" y="264"/>
                  </a:lnTo>
                  <a:lnTo>
                    <a:pt x="649" y="263"/>
                  </a:lnTo>
                  <a:lnTo>
                    <a:pt x="660" y="263"/>
                  </a:lnTo>
                  <a:lnTo>
                    <a:pt x="671" y="262"/>
                  </a:lnTo>
                  <a:lnTo>
                    <a:pt x="669" y="265"/>
                  </a:lnTo>
                  <a:lnTo>
                    <a:pt x="669" y="268"/>
                  </a:lnTo>
                  <a:lnTo>
                    <a:pt x="668" y="272"/>
                  </a:lnTo>
                  <a:lnTo>
                    <a:pt x="668" y="275"/>
                  </a:lnTo>
                  <a:lnTo>
                    <a:pt x="663" y="278"/>
                  </a:lnTo>
                  <a:lnTo>
                    <a:pt x="658" y="280"/>
                  </a:lnTo>
                  <a:lnTo>
                    <a:pt x="652" y="281"/>
                  </a:lnTo>
                  <a:lnTo>
                    <a:pt x="647" y="282"/>
                  </a:lnTo>
                  <a:lnTo>
                    <a:pt x="639" y="284"/>
                  </a:lnTo>
                  <a:lnTo>
                    <a:pt x="629" y="287"/>
                  </a:lnTo>
                  <a:lnTo>
                    <a:pt x="616" y="290"/>
                  </a:lnTo>
                  <a:lnTo>
                    <a:pt x="598" y="293"/>
                  </a:lnTo>
                  <a:lnTo>
                    <a:pt x="598" y="295"/>
                  </a:lnTo>
                  <a:lnTo>
                    <a:pt x="598" y="296"/>
                  </a:lnTo>
                  <a:lnTo>
                    <a:pt x="598" y="298"/>
                  </a:lnTo>
                  <a:lnTo>
                    <a:pt x="598" y="299"/>
                  </a:lnTo>
                  <a:lnTo>
                    <a:pt x="607" y="298"/>
                  </a:lnTo>
                  <a:lnTo>
                    <a:pt x="615" y="298"/>
                  </a:lnTo>
                  <a:lnTo>
                    <a:pt x="624" y="297"/>
                  </a:lnTo>
                  <a:lnTo>
                    <a:pt x="632" y="296"/>
                  </a:lnTo>
                  <a:lnTo>
                    <a:pt x="641" y="296"/>
                  </a:lnTo>
                  <a:lnTo>
                    <a:pt x="649" y="295"/>
                  </a:lnTo>
                  <a:lnTo>
                    <a:pt x="658" y="295"/>
                  </a:lnTo>
                  <a:lnTo>
                    <a:pt x="667" y="293"/>
                  </a:lnTo>
                  <a:lnTo>
                    <a:pt x="666" y="298"/>
                  </a:lnTo>
                  <a:lnTo>
                    <a:pt x="666" y="302"/>
                  </a:lnTo>
                  <a:lnTo>
                    <a:pt x="665" y="307"/>
                  </a:lnTo>
                  <a:lnTo>
                    <a:pt x="664" y="311"/>
                  </a:lnTo>
                  <a:lnTo>
                    <a:pt x="655" y="316"/>
                  </a:lnTo>
                  <a:lnTo>
                    <a:pt x="642" y="319"/>
                  </a:lnTo>
                  <a:lnTo>
                    <a:pt x="629" y="322"/>
                  </a:lnTo>
                  <a:lnTo>
                    <a:pt x="613" y="323"/>
                  </a:lnTo>
                  <a:lnTo>
                    <a:pt x="598" y="325"/>
                  </a:lnTo>
                  <a:lnTo>
                    <a:pt x="583" y="326"/>
                  </a:lnTo>
                  <a:lnTo>
                    <a:pt x="571" y="326"/>
                  </a:lnTo>
                  <a:lnTo>
                    <a:pt x="561" y="327"/>
                  </a:lnTo>
                  <a:lnTo>
                    <a:pt x="567" y="331"/>
                  </a:lnTo>
                  <a:lnTo>
                    <a:pt x="577" y="332"/>
                  </a:lnTo>
                  <a:lnTo>
                    <a:pt x="590" y="332"/>
                  </a:lnTo>
                  <a:lnTo>
                    <a:pt x="606" y="332"/>
                  </a:lnTo>
                  <a:lnTo>
                    <a:pt x="623" y="331"/>
                  </a:lnTo>
                  <a:lnTo>
                    <a:pt x="639" y="330"/>
                  </a:lnTo>
                  <a:lnTo>
                    <a:pt x="652" y="328"/>
                  </a:lnTo>
                  <a:lnTo>
                    <a:pt x="662" y="328"/>
                  </a:lnTo>
                  <a:lnTo>
                    <a:pt x="657" y="340"/>
                  </a:lnTo>
                  <a:lnTo>
                    <a:pt x="649" y="348"/>
                  </a:lnTo>
                  <a:lnTo>
                    <a:pt x="638" y="353"/>
                  </a:lnTo>
                  <a:lnTo>
                    <a:pt x="625" y="357"/>
                  </a:lnTo>
                  <a:lnTo>
                    <a:pt x="612" y="358"/>
                  </a:lnTo>
                  <a:lnTo>
                    <a:pt x="597" y="359"/>
                  </a:lnTo>
                  <a:lnTo>
                    <a:pt x="585" y="360"/>
                  </a:lnTo>
                  <a:lnTo>
                    <a:pt x="574" y="361"/>
                  </a:lnTo>
                  <a:lnTo>
                    <a:pt x="574" y="362"/>
                  </a:lnTo>
                  <a:lnTo>
                    <a:pt x="576" y="362"/>
                  </a:lnTo>
                  <a:lnTo>
                    <a:pt x="576" y="364"/>
                  </a:lnTo>
                  <a:lnTo>
                    <a:pt x="576" y="365"/>
                  </a:lnTo>
                  <a:lnTo>
                    <a:pt x="594" y="365"/>
                  </a:lnTo>
                  <a:lnTo>
                    <a:pt x="608" y="365"/>
                  </a:lnTo>
                  <a:lnTo>
                    <a:pt x="619" y="365"/>
                  </a:lnTo>
                  <a:lnTo>
                    <a:pt x="628" y="365"/>
                  </a:lnTo>
                  <a:lnTo>
                    <a:pt x="634" y="364"/>
                  </a:lnTo>
                  <a:lnTo>
                    <a:pt x="640" y="364"/>
                  </a:lnTo>
                  <a:lnTo>
                    <a:pt x="647" y="362"/>
                  </a:lnTo>
                  <a:lnTo>
                    <a:pt x="655" y="361"/>
                  </a:lnTo>
                  <a:lnTo>
                    <a:pt x="654" y="366"/>
                  </a:lnTo>
                  <a:lnTo>
                    <a:pt x="654" y="370"/>
                  </a:lnTo>
                  <a:lnTo>
                    <a:pt x="652" y="375"/>
                  </a:lnTo>
                  <a:lnTo>
                    <a:pt x="652" y="379"/>
                  </a:lnTo>
                  <a:lnTo>
                    <a:pt x="641" y="384"/>
                  </a:lnTo>
                  <a:lnTo>
                    <a:pt x="630" y="387"/>
                  </a:lnTo>
                  <a:lnTo>
                    <a:pt x="619" y="391"/>
                  </a:lnTo>
                  <a:lnTo>
                    <a:pt x="606" y="393"/>
                  </a:lnTo>
                  <a:lnTo>
                    <a:pt x="595" y="395"/>
                  </a:lnTo>
                  <a:lnTo>
                    <a:pt x="583" y="397"/>
                  </a:lnTo>
                  <a:lnTo>
                    <a:pt x="572" y="400"/>
                  </a:lnTo>
                  <a:lnTo>
                    <a:pt x="562" y="401"/>
                  </a:lnTo>
                  <a:lnTo>
                    <a:pt x="563" y="402"/>
                  </a:lnTo>
                  <a:lnTo>
                    <a:pt x="563" y="402"/>
                  </a:lnTo>
                  <a:lnTo>
                    <a:pt x="563" y="403"/>
                  </a:lnTo>
                  <a:lnTo>
                    <a:pt x="564" y="404"/>
                  </a:lnTo>
                  <a:lnTo>
                    <a:pt x="572" y="404"/>
                  </a:lnTo>
                  <a:lnTo>
                    <a:pt x="579" y="404"/>
                  </a:lnTo>
                  <a:lnTo>
                    <a:pt x="586" y="404"/>
                  </a:lnTo>
                  <a:lnTo>
                    <a:pt x="593" y="403"/>
                  </a:lnTo>
                  <a:lnTo>
                    <a:pt x="602" y="403"/>
                  </a:lnTo>
                  <a:lnTo>
                    <a:pt x="613" y="401"/>
                  </a:lnTo>
                  <a:lnTo>
                    <a:pt x="628" y="400"/>
                  </a:lnTo>
                  <a:lnTo>
                    <a:pt x="647" y="397"/>
                  </a:lnTo>
                  <a:lnTo>
                    <a:pt x="646" y="403"/>
                  </a:lnTo>
                  <a:lnTo>
                    <a:pt x="646" y="409"/>
                  </a:lnTo>
                  <a:lnTo>
                    <a:pt x="645" y="414"/>
                  </a:lnTo>
                  <a:lnTo>
                    <a:pt x="645" y="420"/>
                  </a:lnTo>
                  <a:lnTo>
                    <a:pt x="632" y="423"/>
                  </a:lnTo>
                  <a:lnTo>
                    <a:pt x="620" y="427"/>
                  </a:lnTo>
                  <a:lnTo>
                    <a:pt x="607" y="429"/>
                  </a:lnTo>
                  <a:lnTo>
                    <a:pt x="595" y="431"/>
                  </a:lnTo>
                  <a:lnTo>
                    <a:pt x="582" y="433"/>
                  </a:lnTo>
                  <a:lnTo>
                    <a:pt x="571" y="435"/>
                  </a:lnTo>
                  <a:lnTo>
                    <a:pt x="560" y="436"/>
                  </a:lnTo>
                  <a:lnTo>
                    <a:pt x="550" y="437"/>
                  </a:lnTo>
                  <a:lnTo>
                    <a:pt x="550" y="438"/>
                  </a:lnTo>
                  <a:lnTo>
                    <a:pt x="550" y="440"/>
                  </a:lnTo>
                  <a:lnTo>
                    <a:pt x="550" y="442"/>
                  </a:lnTo>
                  <a:lnTo>
                    <a:pt x="550" y="444"/>
                  </a:lnTo>
                  <a:lnTo>
                    <a:pt x="561" y="443"/>
                  </a:lnTo>
                  <a:lnTo>
                    <a:pt x="572" y="442"/>
                  </a:lnTo>
                  <a:lnTo>
                    <a:pt x="583" y="440"/>
                  </a:lnTo>
                  <a:lnTo>
                    <a:pt x="595" y="438"/>
                  </a:lnTo>
                  <a:lnTo>
                    <a:pt x="607" y="437"/>
                  </a:lnTo>
                  <a:lnTo>
                    <a:pt x="619" y="436"/>
                  </a:lnTo>
                  <a:lnTo>
                    <a:pt x="631" y="435"/>
                  </a:lnTo>
                  <a:lnTo>
                    <a:pt x="643" y="434"/>
                  </a:lnTo>
                  <a:lnTo>
                    <a:pt x="639" y="451"/>
                  </a:lnTo>
                  <a:lnTo>
                    <a:pt x="630" y="460"/>
                  </a:lnTo>
                  <a:lnTo>
                    <a:pt x="617" y="464"/>
                  </a:lnTo>
                  <a:lnTo>
                    <a:pt x="603" y="466"/>
                  </a:lnTo>
                  <a:lnTo>
                    <a:pt x="587" y="466"/>
                  </a:lnTo>
                  <a:lnTo>
                    <a:pt x="570" y="466"/>
                  </a:lnTo>
                  <a:lnTo>
                    <a:pt x="555" y="469"/>
                  </a:lnTo>
                  <a:lnTo>
                    <a:pt x="542" y="476"/>
                  </a:lnTo>
                  <a:lnTo>
                    <a:pt x="552" y="476"/>
                  </a:lnTo>
                  <a:lnTo>
                    <a:pt x="563" y="476"/>
                  </a:lnTo>
                  <a:lnTo>
                    <a:pt x="576" y="474"/>
                  </a:lnTo>
                  <a:lnTo>
                    <a:pt x="588" y="474"/>
                  </a:lnTo>
                  <a:lnTo>
                    <a:pt x="599" y="473"/>
                  </a:lnTo>
                  <a:lnTo>
                    <a:pt x="612" y="472"/>
                  </a:lnTo>
                  <a:lnTo>
                    <a:pt x="624" y="471"/>
                  </a:lnTo>
                  <a:lnTo>
                    <a:pt x="637" y="470"/>
                  </a:lnTo>
                  <a:lnTo>
                    <a:pt x="637" y="476"/>
                  </a:lnTo>
                  <a:lnTo>
                    <a:pt x="636" y="482"/>
                  </a:lnTo>
                  <a:lnTo>
                    <a:pt x="633" y="489"/>
                  </a:lnTo>
                  <a:lnTo>
                    <a:pt x="630" y="495"/>
                  </a:lnTo>
                  <a:lnTo>
                    <a:pt x="621" y="497"/>
                  </a:lnTo>
                  <a:lnTo>
                    <a:pt x="613" y="499"/>
                  </a:lnTo>
                  <a:lnTo>
                    <a:pt x="606" y="500"/>
                  </a:lnTo>
                  <a:lnTo>
                    <a:pt x="598" y="502"/>
                  </a:lnTo>
                  <a:lnTo>
                    <a:pt x="590" y="503"/>
                  </a:lnTo>
                  <a:lnTo>
                    <a:pt x="579" y="505"/>
                  </a:lnTo>
                  <a:lnTo>
                    <a:pt x="565" y="507"/>
                  </a:lnTo>
                  <a:lnTo>
                    <a:pt x="547" y="509"/>
                  </a:lnTo>
                  <a:lnTo>
                    <a:pt x="546" y="511"/>
                  </a:lnTo>
                  <a:lnTo>
                    <a:pt x="546" y="512"/>
                  </a:lnTo>
                  <a:lnTo>
                    <a:pt x="546" y="513"/>
                  </a:lnTo>
                  <a:lnTo>
                    <a:pt x="547" y="515"/>
                  </a:lnTo>
                  <a:lnTo>
                    <a:pt x="556" y="515"/>
                  </a:lnTo>
                  <a:lnTo>
                    <a:pt x="565" y="514"/>
                  </a:lnTo>
                  <a:lnTo>
                    <a:pt x="576" y="514"/>
                  </a:lnTo>
                  <a:lnTo>
                    <a:pt x="587" y="513"/>
                  </a:lnTo>
                  <a:lnTo>
                    <a:pt x="597" y="512"/>
                  </a:lnTo>
                  <a:lnTo>
                    <a:pt x="608" y="511"/>
                  </a:lnTo>
                  <a:lnTo>
                    <a:pt x="620" y="509"/>
                  </a:lnTo>
                  <a:lnTo>
                    <a:pt x="630" y="508"/>
                  </a:lnTo>
                  <a:lnTo>
                    <a:pt x="629" y="513"/>
                  </a:lnTo>
                  <a:lnTo>
                    <a:pt x="629" y="516"/>
                  </a:lnTo>
                  <a:lnTo>
                    <a:pt x="629" y="521"/>
                  </a:lnTo>
                  <a:lnTo>
                    <a:pt x="629" y="525"/>
                  </a:lnTo>
                  <a:lnTo>
                    <a:pt x="620" y="530"/>
                  </a:lnTo>
                  <a:lnTo>
                    <a:pt x="612" y="532"/>
                  </a:lnTo>
                  <a:lnTo>
                    <a:pt x="603" y="534"/>
                  </a:lnTo>
                  <a:lnTo>
                    <a:pt x="594" y="536"/>
                  </a:lnTo>
                  <a:lnTo>
                    <a:pt x="585" y="536"/>
                  </a:lnTo>
                  <a:lnTo>
                    <a:pt x="577" y="538"/>
                  </a:lnTo>
                  <a:lnTo>
                    <a:pt x="569" y="539"/>
                  </a:lnTo>
                  <a:lnTo>
                    <a:pt x="561" y="542"/>
                  </a:lnTo>
                  <a:lnTo>
                    <a:pt x="564" y="543"/>
                  </a:lnTo>
                  <a:lnTo>
                    <a:pt x="570" y="545"/>
                  </a:lnTo>
                  <a:lnTo>
                    <a:pt x="578" y="545"/>
                  </a:lnTo>
                  <a:lnTo>
                    <a:pt x="588" y="545"/>
                  </a:lnTo>
                  <a:lnTo>
                    <a:pt x="598" y="543"/>
                  </a:lnTo>
                  <a:lnTo>
                    <a:pt x="607" y="543"/>
                  </a:lnTo>
                  <a:lnTo>
                    <a:pt x="616" y="542"/>
                  </a:lnTo>
                  <a:lnTo>
                    <a:pt x="623" y="542"/>
                  </a:lnTo>
                  <a:lnTo>
                    <a:pt x="623" y="546"/>
                  </a:lnTo>
                  <a:lnTo>
                    <a:pt x="623" y="549"/>
                  </a:lnTo>
                  <a:lnTo>
                    <a:pt x="622" y="554"/>
                  </a:lnTo>
                  <a:lnTo>
                    <a:pt x="622" y="557"/>
                  </a:lnTo>
                  <a:lnTo>
                    <a:pt x="612" y="560"/>
                  </a:lnTo>
                  <a:lnTo>
                    <a:pt x="602" y="563"/>
                  </a:lnTo>
                  <a:lnTo>
                    <a:pt x="590" y="565"/>
                  </a:lnTo>
                  <a:lnTo>
                    <a:pt x="580" y="566"/>
                  </a:lnTo>
                  <a:lnTo>
                    <a:pt x="569" y="567"/>
                  </a:lnTo>
                  <a:lnTo>
                    <a:pt x="559" y="568"/>
                  </a:lnTo>
                  <a:lnTo>
                    <a:pt x="548" y="569"/>
                  </a:lnTo>
                  <a:lnTo>
                    <a:pt x="539" y="571"/>
                  </a:lnTo>
                  <a:lnTo>
                    <a:pt x="541" y="572"/>
                  </a:lnTo>
                  <a:lnTo>
                    <a:pt x="542" y="574"/>
                  </a:lnTo>
                  <a:lnTo>
                    <a:pt x="542" y="575"/>
                  </a:lnTo>
                  <a:lnTo>
                    <a:pt x="543" y="577"/>
                  </a:lnTo>
                  <a:lnTo>
                    <a:pt x="552" y="577"/>
                  </a:lnTo>
                  <a:lnTo>
                    <a:pt x="561" y="576"/>
                  </a:lnTo>
                  <a:lnTo>
                    <a:pt x="570" y="576"/>
                  </a:lnTo>
                  <a:lnTo>
                    <a:pt x="580" y="576"/>
                  </a:lnTo>
                  <a:lnTo>
                    <a:pt x="589" y="575"/>
                  </a:lnTo>
                  <a:lnTo>
                    <a:pt x="598" y="575"/>
                  </a:lnTo>
                  <a:lnTo>
                    <a:pt x="608" y="575"/>
                  </a:lnTo>
                  <a:lnTo>
                    <a:pt x="617" y="575"/>
                  </a:lnTo>
                  <a:lnTo>
                    <a:pt x="613" y="586"/>
                  </a:lnTo>
                  <a:lnTo>
                    <a:pt x="605" y="594"/>
                  </a:lnTo>
                  <a:lnTo>
                    <a:pt x="595" y="600"/>
                  </a:lnTo>
                  <a:lnTo>
                    <a:pt x="583" y="603"/>
                  </a:lnTo>
                  <a:lnTo>
                    <a:pt x="571" y="606"/>
                  </a:lnTo>
                  <a:lnTo>
                    <a:pt x="559" y="607"/>
                  </a:lnTo>
                  <a:lnTo>
                    <a:pt x="545" y="609"/>
                  </a:lnTo>
                  <a:lnTo>
                    <a:pt x="534" y="610"/>
                  </a:lnTo>
                  <a:lnTo>
                    <a:pt x="534" y="610"/>
                  </a:lnTo>
                  <a:lnTo>
                    <a:pt x="535" y="611"/>
                  </a:lnTo>
                  <a:lnTo>
                    <a:pt x="535" y="611"/>
                  </a:lnTo>
                  <a:lnTo>
                    <a:pt x="536" y="612"/>
                  </a:lnTo>
                  <a:lnTo>
                    <a:pt x="545" y="612"/>
                  </a:lnTo>
                  <a:lnTo>
                    <a:pt x="554" y="611"/>
                  </a:lnTo>
                  <a:lnTo>
                    <a:pt x="563" y="611"/>
                  </a:lnTo>
                  <a:lnTo>
                    <a:pt x="572" y="611"/>
                  </a:lnTo>
                  <a:lnTo>
                    <a:pt x="580" y="611"/>
                  </a:lnTo>
                  <a:lnTo>
                    <a:pt x="589" y="611"/>
                  </a:lnTo>
                  <a:lnTo>
                    <a:pt x="598" y="610"/>
                  </a:lnTo>
                  <a:lnTo>
                    <a:pt x="607" y="610"/>
                  </a:lnTo>
                  <a:lnTo>
                    <a:pt x="604" y="620"/>
                  </a:lnTo>
                  <a:lnTo>
                    <a:pt x="598" y="627"/>
                  </a:lnTo>
                  <a:lnTo>
                    <a:pt x="591" y="632"/>
                  </a:lnTo>
                  <a:lnTo>
                    <a:pt x="583" y="634"/>
                  </a:lnTo>
                  <a:lnTo>
                    <a:pt x="574" y="636"/>
                  </a:lnTo>
                  <a:lnTo>
                    <a:pt x="565" y="637"/>
                  </a:lnTo>
                  <a:lnTo>
                    <a:pt x="556" y="637"/>
                  </a:lnTo>
                  <a:lnTo>
                    <a:pt x="547" y="638"/>
                  </a:lnTo>
                  <a:lnTo>
                    <a:pt x="547" y="640"/>
                  </a:lnTo>
                  <a:lnTo>
                    <a:pt x="546" y="640"/>
                  </a:lnTo>
                  <a:lnTo>
                    <a:pt x="546" y="641"/>
                  </a:lnTo>
                  <a:lnTo>
                    <a:pt x="545" y="641"/>
                  </a:lnTo>
                  <a:lnTo>
                    <a:pt x="550" y="642"/>
                  </a:lnTo>
                  <a:lnTo>
                    <a:pt x="555" y="643"/>
                  </a:lnTo>
                  <a:lnTo>
                    <a:pt x="562" y="643"/>
                  </a:lnTo>
                  <a:lnTo>
                    <a:pt x="570" y="643"/>
                  </a:lnTo>
                  <a:lnTo>
                    <a:pt x="577" y="643"/>
                  </a:lnTo>
                  <a:lnTo>
                    <a:pt x="585" y="643"/>
                  </a:lnTo>
                  <a:lnTo>
                    <a:pt x="591" y="643"/>
                  </a:lnTo>
                  <a:lnTo>
                    <a:pt x="598" y="643"/>
                  </a:lnTo>
                  <a:lnTo>
                    <a:pt x="597" y="646"/>
                  </a:lnTo>
                  <a:lnTo>
                    <a:pt x="597" y="651"/>
                  </a:lnTo>
                  <a:lnTo>
                    <a:pt x="596" y="654"/>
                  </a:lnTo>
                  <a:lnTo>
                    <a:pt x="595" y="659"/>
                  </a:lnTo>
                  <a:lnTo>
                    <a:pt x="593" y="660"/>
                  </a:lnTo>
                  <a:lnTo>
                    <a:pt x="590" y="660"/>
                  </a:lnTo>
                  <a:lnTo>
                    <a:pt x="586" y="661"/>
                  </a:lnTo>
                  <a:lnTo>
                    <a:pt x="580" y="662"/>
                  </a:lnTo>
                  <a:lnTo>
                    <a:pt x="570" y="663"/>
                  </a:lnTo>
                  <a:lnTo>
                    <a:pt x="556" y="666"/>
                  </a:lnTo>
                  <a:lnTo>
                    <a:pt x="538" y="668"/>
                  </a:lnTo>
                  <a:lnTo>
                    <a:pt x="513" y="671"/>
                  </a:lnTo>
                  <a:lnTo>
                    <a:pt x="513" y="671"/>
                  </a:lnTo>
                  <a:lnTo>
                    <a:pt x="512" y="672"/>
                  </a:lnTo>
                  <a:lnTo>
                    <a:pt x="512" y="672"/>
                  </a:lnTo>
                  <a:lnTo>
                    <a:pt x="511" y="674"/>
                  </a:lnTo>
                  <a:lnTo>
                    <a:pt x="520" y="675"/>
                  </a:lnTo>
                  <a:lnTo>
                    <a:pt x="529" y="676"/>
                  </a:lnTo>
                  <a:lnTo>
                    <a:pt x="539" y="676"/>
                  </a:lnTo>
                  <a:lnTo>
                    <a:pt x="548" y="676"/>
                  </a:lnTo>
                  <a:lnTo>
                    <a:pt x="559" y="676"/>
                  </a:lnTo>
                  <a:lnTo>
                    <a:pt x="569" y="676"/>
                  </a:lnTo>
                  <a:lnTo>
                    <a:pt x="579" y="675"/>
                  </a:lnTo>
                  <a:lnTo>
                    <a:pt x="589" y="675"/>
                  </a:lnTo>
                  <a:lnTo>
                    <a:pt x="588" y="678"/>
                  </a:lnTo>
                  <a:lnTo>
                    <a:pt x="588" y="681"/>
                  </a:lnTo>
                  <a:lnTo>
                    <a:pt x="587" y="685"/>
                  </a:lnTo>
                  <a:lnTo>
                    <a:pt x="587" y="688"/>
                  </a:lnTo>
                  <a:lnTo>
                    <a:pt x="577" y="691"/>
                  </a:lnTo>
                  <a:lnTo>
                    <a:pt x="567" y="692"/>
                  </a:lnTo>
                  <a:lnTo>
                    <a:pt x="556" y="694"/>
                  </a:lnTo>
                  <a:lnTo>
                    <a:pt x="547" y="695"/>
                  </a:lnTo>
                  <a:lnTo>
                    <a:pt x="537" y="697"/>
                  </a:lnTo>
                  <a:lnTo>
                    <a:pt x="528" y="698"/>
                  </a:lnTo>
                  <a:lnTo>
                    <a:pt x="519" y="700"/>
                  </a:lnTo>
                  <a:lnTo>
                    <a:pt x="510" y="701"/>
                  </a:lnTo>
                  <a:lnTo>
                    <a:pt x="509" y="702"/>
                  </a:lnTo>
                  <a:lnTo>
                    <a:pt x="509" y="702"/>
                  </a:lnTo>
                  <a:lnTo>
                    <a:pt x="508" y="702"/>
                  </a:lnTo>
                  <a:lnTo>
                    <a:pt x="508" y="703"/>
                  </a:lnTo>
                  <a:lnTo>
                    <a:pt x="514" y="704"/>
                  </a:lnTo>
                  <a:lnTo>
                    <a:pt x="522" y="705"/>
                  </a:lnTo>
                  <a:lnTo>
                    <a:pt x="531" y="705"/>
                  </a:lnTo>
                  <a:lnTo>
                    <a:pt x="542" y="705"/>
                  </a:lnTo>
                  <a:lnTo>
                    <a:pt x="552" y="704"/>
                  </a:lnTo>
                  <a:lnTo>
                    <a:pt x="562" y="704"/>
                  </a:lnTo>
                  <a:lnTo>
                    <a:pt x="571" y="703"/>
                  </a:lnTo>
                  <a:lnTo>
                    <a:pt x="580" y="703"/>
                  </a:lnTo>
                  <a:lnTo>
                    <a:pt x="579" y="708"/>
                  </a:lnTo>
                  <a:lnTo>
                    <a:pt x="577" y="712"/>
                  </a:lnTo>
                  <a:lnTo>
                    <a:pt x="576" y="718"/>
                  </a:lnTo>
                  <a:lnTo>
                    <a:pt x="574" y="722"/>
                  </a:lnTo>
                  <a:lnTo>
                    <a:pt x="565" y="723"/>
                  </a:lnTo>
                  <a:lnTo>
                    <a:pt x="555" y="724"/>
                  </a:lnTo>
                  <a:lnTo>
                    <a:pt x="546" y="726"/>
                  </a:lnTo>
                  <a:lnTo>
                    <a:pt x="536" y="726"/>
                  </a:lnTo>
                  <a:lnTo>
                    <a:pt x="527" y="727"/>
                  </a:lnTo>
                  <a:lnTo>
                    <a:pt x="517" y="728"/>
                  </a:lnTo>
                  <a:lnTo>
                    <a:pt x="508" y="729"/>
                  </a:lnTo>
                  <a:lnTo>
                    <a:pt x="498" y="730"/>
                  </a:lnTo>
                  <a:lnTo>
                    <a:pt x="503" y="732"/>
                  </a:lnTo>
                  <a:lnTo>
                    <a:pt x="510" y="735"/>
                  </a:lnTo>
                  <a:lnTo>
                    <a:pt x="519" y="736"/>
                  </a:lnTo>
                  <a:lnTo>
                    <a:pt x="529" y="737"/>
                  </a:lnTo>
                  <a:lnTo>
                    <a:pt x="539" y="737"/>
                  </a:lnTo>
                  <a:lnTo>
                    <a:pt x="550" y="737"/>
                  </a:lnTo>
                  <a:lnTo>
                    <a:pt x="559" y="737"/>
                  </a:lnTo>
                  <a:lnTo>
                    <a:pt x="565" y="737"/>
                  </a:lnTo>
                  <a:lnTo>
                    <a:pt x="562" y="745"/>
                  </a:lnTo>
                  <a:lnTo>
                    <a:pt x="556" y="749"/>
                  </a:lnTo>
                  <a:lnTo>
                    <a:pt x="550" y="753"/>
                  </a:lnTo>
                  <a:lnTo>
                    <a:pt x="542" y="754"/>
                  </a:lnTo>
                  <a:lnTo>
                    <a:pt x="533" y="755"/>
                  </a:lnTo>
                  <a:lnTo>
                    <a:pt x="524" y="755"/>
                  </a:lnTo>
                  <a:lnTo>
                    <a:pt x="514" y="755"/>
                  </a:lnTo>
                  <a:lnTo>
                    <a:pt x="505" y="755"/>
                  </a:lnTo>
                  <a:lnTo>
                    <a:pt x="508" y="756"/>
                  </a:lnTo>
                  <a:lnTo>
                    <a:pt x="512" y="758"/>
                  </a:lnTo>
                  <a:lnTo>
                    <a:pt x="518" y="760"/>
                  </a:lnTo>
                  <a:lnTo>
                    <a:pt x="524" y="761"/>
                  </a:lnTo>
                  <a:lnTo>
                    <a:pt x="530" y="762"/>
                  </a:lnTo>
                  <a:lnTo>
                    <a:pt x="537" y="763"/>
                  </a:lnTo>
                  <a:lnTo>
                    <a:pt x="544" y="764"/>
                  </a:lnTo>
                  <a:lnTo>
                    <a:pt x="550" y="765"/>
                  </a:lnTo>
                  <a:lnTo>
                    <a:pt x="546" y="772"/>
                  </a:lnTo>
                  <a:lnTo>
                    <a:pt x="541" y="777"/>
                  </a:lnTo>
                  <a:lnTo>
                    <a:pt x="533" y="780"/>
                  </a:lnTo>
                  <a:lnTo>
                    <a:pt x="525" y="780"/>
                  </a:lnTo>
                  <a:lnTo>
                    <a:pt x="517" y="780"/>
                  </a:lnTo>
                  <a:lnTo>
                    <a:pt x="508" y="780"/>
                  </a:lnTo>
                  <a:lnTo>
                    <a:pt x="500" y="779"/>
                  </a:lnTo>
                  <a:lnTo>
                    <a:pt x="492" y="779"/>
                  </a:lnTo>
                  <a:lnTo>
                    <a:pt x="495" y="781"/>
                  </a:lnTo>
                  <a:lnTo>
                    <a:pt x="499" y="782"/>
                  </a:lnTo>
                  <a:lnTo>
                    <a:pt x="503" y="783"/>
                  </a:lnTo>
                  <a:lnTo>
                    <a:pt x="509" y="784"/>
                  </a:lnTo>
                  <a:lnTo>
                    <a:pt x="514" y="787"/>
                  </a:lnTo>
                  <a:lnTo>
                    <a:pt x="519" y="788"/>
                  </a:lnTo>
                  <a:lnTo>
                    <a:pt x="522" y="790"/>
                  </a:lnTo>
                  <a:lnTo>
                    <a:pt x="526" y="794"/>
                  </a:lnTo>
                  <a:lnTo>
                    <a:pt x="519" y="797"/>
                  </a:lnTo>
                  <a:lnTo>
                    <a:pt x="513" y="799"/>
                  </a:lnTo>
                  <a:lnTo>
                    <a:pt x="508" y="800"/>
                  </a:lnTo>
                  <a:lnTo>
                    <a:pt x="503" y="801"/>
                  </a:lnTo>
                  <a:lnTo>
                    <a:pt x="498" y="803"/>
                  </a:lnTo>
                  <a:lnTo>
                    <a:pt x="493" y="803"/>
                  </a:lnTo>
                  <a:lnTo>
                    <a:pt x="487" y="803"/>
                  </a:lnTo>
                  <a:lnTo>
                    <a:pt x="482" y="803"/>
                  </a:lnTo>
                  <a:lnTo>
                    <a:pt x="482" y="803"/>
                  </a:lnTo>
                  <a:lnTo>
                    <a:pt x="482" y="804"/>
                  </a:lnTo>
                  <a:lnTo>
                    <a:pt x="481" y="804"/>
                  </a:lnTo>
                  <a:lnTo>
                    <a:pt x="481" y="805"/>
                  </a:lnTo>
                  <a:lnTo>
                    <a:pt x="482" y="806"/>
                  </a:lnTo>
                  <a:lnTo>
                    <a:pt x="483" y="807"/>
                  </a:lnTo>
                  <a:lnTo>
                    <a:pt x="485" y="809"/>
                  </a:lnTo>
                  <a:lnTo>
                    <a:pt x="486" y="810"/>
                  </a:lnTo>
                  <a:lnTo>
                    <a:pt x="485" y="812"/>
                  </a:lnTo>
                  <a:lnTo>
                    <a:pt x="484" y="813"/>
                  </a:lnTo>
                  <a:lnTo>
                    <a:pt x="483" y="815"/>
                  </a:lnTo>
                  <a:lnTo>
                    <a:pt x="482" y="816"/>
                  </a:lnTo>
                  <a:lnTo>
                    <a:pt x="475" y="815"/>
                  </a:lnTo>
                  <a:lnTo>
                    <a:pt x="468" y="813"/>
                  </a:lnTo>
                  <a:lnTo>
                    <a:pt x="462" y="810"/>
                  </a:lnTo>
                  <a:lnTo>
                    <a:pt x="458" y="808"/>
                  </a:lnTo>
                  <a:lnTo>
                    <a:pt x="452" y="806"/>
                  </a:lnTo>
                  <a:lnTo>
                    <a:pt x="448" y="804"/>
                  </a:lnTo>
                  <a:lnTo>
                    <a:pt x="443" y="801"/>
                  </a:lnTo>
                  <a:lnTo>
                    <a:pt x="440" y="799"/>
                  </a:lnTo>
                  <a:lnTo>
                    <a:pt x="439" y="800"/>
                  </a:lnTo>
                  <a:lnTo>
                    <a:pt x="439" y="800"/>
                  </a:lnTo>
                  <a:lnTo>
                    <a:pt x="438" y="801"/>
                  </a:lnTo>
                  <a:lnTo>
                    <a:pt x="438" y="803"/>
                  </a:lnTo>
                  <a:lnTo>
                    <a:pt x="442" y="807"/>
                  </a:lnTo>
                  <a:lnTo>
                    <a:pt x="448" y="812"/>
                  </a:lnTo>
                  <a:lnTo>
                    <a:pt x="452" y="816"/>
                  </a:lnTo>
                  <a:lnTo>
                    <a:pt x="458" y="821"/>
                  </a:lnTo>
                  <a:lnTo>
                    <a:pt x="458" y="821"/>
                  </a:lnTo>
                  <a:lnTo>
                    <a:pt x="458" y="822"/>
                  </a:lnTo>
                  <a:lnTo>
                    <a:pt x="457" y="822"/>
                  </a:lnTo>
                  <a:lnTo>
                    <a:pt x="457" y="823"/>
                  </a:lnTo>
                  <a:lnTo>
                    <a:pt x="450" y="822"/>
                  </a:lnTo>
                  <a:lnTo>
                    <a:pt x="443" y="821"/>
                  </a:lnTo>
                  <a:lnTo>
                    <a:pt x="438" y="817"/>
                  </a:lnTo>
                  <a:lnTo>
                    <a:pt x="432" y="814"/>
                  </a:lnTo>
                  <a:lnTo>
                    <a:pt x="426" y="810"/>
                  </a:lnTo>
                  <a:lnTo>
                    <a:pt x="422" y="807"/>
                  </a:lnTo>
                  <a:lnTo>
                    <a:pt x="417" y="804"/>
                  </a:lnTo>
                  <a:lnTo>
                    <a:pt x="414" y="801"/>
                  </a:lnTo>
                  <a:lnTo>
                    <a:pt x="413" y="803"/>
                  </a:lnTo>
                  <a:lnTo>
                    <a:pt x="413" y="804"/>
                  </a:lnTo>
                  <a:lnTo>
                    <a:pt x="413" y="806"/>
                  </a:lnTo>
                  <a:lnTo>
                    <a:pt x="413" y="807"/>
                  </a:lnTo>
                  <a:lnTo>
                    <a:pt x="423" y="817"/>
                  </a:lnTo>
                  <a:lnTo>
                    <a:pt x="427" y="824"/>
                  </a:lnTo>
                  <a:lnTo>
                    <a:pt x="431" y="827"/>
                  </a:lnTo>
                  <a:lnTo>
                    <a:pt x="432" y="831"/>
                  </a:lnTo>
                  <a:lnTo>
                    <a:pt x="423" y="830"/>
                  </a:lnTo>
                  <a:lnTo>
                    <a:pt x="415" y="829"/>
                  </a:lnTo>
                  <a:lnTo>
                    <a:pt x="409" y="825"/>
                  </a:lnTo>
                  <a:lnTo>
                    <a:pt x="404" y="822"/>
                  </a:lnTo>
                  <a:lnTo>
                    <a:pt x="398" y="818"/>
                  </a:lnTo>
                  <a:lnTo>
                    <a:pt x="393" y="815"/>
                  </a:lnTo>
                  <a:lnTo>
                    <a:pt x="388" y="812"/>
                  </a:lnTo>
                  <a:lnTo>
                    <a:pt x="382" y="809"/>
                  </a:lnTo>
                  <a:lnTo>
                    <a:pt x="386" y="816"/>
                  </a:lnTo>
                  <a:lnTo>
                    <a:pt x="391" y="824"/>
                  </a:lnTo>
                  <a:lnTo>
                    <a:pt x="398" y="832"/>
                  </a:lnTo>
                  <a:lnTo>
                    <a:pt x="400" y="838"/>
                  </a:lnTo>
                  <a:lnTo>
                    <a:pt x="391" y="837"/>
                  </a:lnTo>
                  <a:lnTo>
                    <a:pt x="383" y="834"/>
                  </a:lnTo>
                  <a:lnTo>
                    <a:pt x="375" y="830"/>
                  </a:lnTo>
                  <a:lnTo>
                    <a:pt x="369" y="825"/>
                  </a:lnTo>
                  <a:lnTo>
                    <a:pt x="362" y="821"/>
                  </a:lnTo>
                  <a:lnTo>
                    <a:pt x="356" y="816"/>
                  </a:lnTo>
                  <a:lnTo>
                    <a:pt x="350" y="813"/>
                  </a:lnTo>
                  <a:lnTo>
                    <a:pt x="346" y="810"/>
                  </a:lnTo>
                  <a:lnTo>
                    <a:pt x="349" y="820"/>
                  </a:lnTo>
                  <a:lnTo>
                    <a:pt x="357" y="826"/>
                  </a:lnTo>
                  <a:lnTo>
                    <a:pt x="365" y="834"/>
                  </a:lnTo>
                  <a:lnTo>
                    <a:pt x="371" y="844"/>
                  </a:lnTo>
                  <a:lnTo>
                    <a:pt x="362" y="843"/>
                  </a:lnTo>
                  <a:lnTo>
                    <a:pt x="354" y="842"/>
                  </a:lnTo>
                  <a:lnTo>
                    <a:pt x="347" y="839"/>
                  </a:lnTo>
                  <a:lnTo>
                    <a:pt x="341" y="834"/>
                  </a:lnTo>
                  <a:lnTo>
                    <a:pt x="336" y="830"/>
                  </a:lnTo>
                  <a:lnTo>
                    <a:pt x="331" y="825"/>
                  </a:lnTo>
                  <a:lnTo>
                    <a:pt x="326" y="821"/>
                  </a:lnTo>
                  <a:lnTo>
                    <a:pt x="320" y="815"/>
                  </a:lnTo>
                  <a:lnTo>
                    <a:pt x="323" y="824"/>
                  </a:lnTo>
                  <a:lnTo>
                    <a:pt x="329" y="833"/>
                  </a:lnTo>
                  <a:lnTo>
                    <a:pt x="336" y="842"/>
                  </a:lnTo>
                  <a:lnTo>
                    <a:pt x="338" y="851"/>
                  </a:lnTo>
                  <a:lnTo>
                    <a:pt x="330" y="853"/>
                  </a:lnTo>
                  <a:lnTo>
                    <a:pt x="322" y="852"/>
                  </a:lnTo>
                  <a:lnTo>
                    <a:pt x="314" y="848"/>
                  </a:lnTo>
                  <a:lnTo>
                    <a:pt x="305" y="842"/>
                  </a:lnTo>
                  <a:lnTo>
                    <a:pt x="297" y="835"/>
                  </a:lnTo>
                  <a:lnTo>
                    <a:pt x="289" y="829"/>
                  </a:lnTo>
                  <a:lnTo>
                    <a:pt x="283" y="823"/>
                  </a:lnTo>
                  <a:lnTo>
                    <a:pt x="278" y="821"/>
                  </a:lnTo>
                  <a:lnTo>
                    <a:pt x="283" y="830"/>
                  </a:lnTo>
                  <a:lnTo>
                    <a:pt x="288" y="839"/>
                  </a:lnTo>
                  <a:lnTo>
                    <a:pt x="293" y="848"/>
                  </a:lnTo>
                  <a:lnTo>
                    <a:pt x="298" y="857"/>
                  </a:lnTo>
                  <a:lnTo>
                    <a:pt x="285" y="855"/>
                  </a:lnTo>
                  <a:lnTo>
                    <a:pt x="274" y="850"/>
                  </a:lnTo>
                  <a:lnTo>
                    <a:pt x="266" y="842"/>
                  </a:lnTo>
                  <a:lnTo>
                    <a:pt x="259" y="833"/>
                  </a:lnTo>
                  <a:lnTo>
                    <a:pt x="252" y="824"/>
                  </a:lnTo>
                  <a:lnTo>
                    <a:pt x="246" y="816"/>
                  </a:lnTo>
                  <a:lnTo>
                    <a:pt x="240" y="808"/>
                  </a:lnTo>
                  <a:lnTo>
                    <a:pt x="232" y="804"/>
                  </a:lnTo>
                  <a:lnTo>
                    <a:pt x="236" y="820"/>
                  </a:lnTo>
                  <a:lnTo>
                    <a:pt x="245" y="832"/>
                  </a:lnTo>
                  <a:lnTo>
                    <a:pt x="257" y="844"/>
                  </a:lnTo>
                  <a:lnTo>
                    <a:pt x="264" y="860"/>
                  </a:lnTo>
                  <a:lnTo>
                    <a:pt x="262" y="860"/>
                  </a:lnTo>
                  <a:lnTo>
                    <a:pt x="260" y="860"/>
                  </a:lnTo>
                  <a:lnTo>
                    <a:pt x="257" y="861"/>
                  </a:lnTo>
                  <a:lnTo>
                    <a:pt x="254" y="861"/>
                  </a:lnTo>
                  <a:lnTo>
                    <a:pt x="248" y="853"/>
                  </a:lnTo>
                  <a:lnTo>
                    <a:pt x="241" y="847"/>
                  </a:lnTo>
                  <a:lnTo>
                    <a:pt x="234" y="839"/>
                  </a:lnTo>
                  <a:lnTo>
                    <a:pt x="227" y="832"/>
                  </a:lnTo>
                  <a:lnTo>
                    <a:pt x="220" y="825"/>
                  </a:lnTo>
                  <a:lnTo>
                    <a:pt x="214" y="820"/>
                  </a:lnTo>
                  <a:lnTo>
                    <a:pt x="207" y="816"/>
                  </a:lnTo>
                  <a:lnTo>
                    <a:pt x="200" y="813"/>
                  </a:lnTo>
                  <a:lnTo>
                    <a:pt x="203" y="822"/>
                  </a:lnTo>
                  <a:lnTo>
                    <a:pt x="214" y="834"/>
                  </a:lnTo>
                  <a:lnTo>
                    <a:pt x="224" y="848"/>
                  </a:lnTo>
                  <a:lnTo>
                    <a:pt x="233" y="863"/>
                  </a:lnTo>
                  <a:lnTo>
                    <a:pt x="226" y="864"/>
                  </a:lnTo>
                  <a:lnTo>
                    <a:pt x="222" y="865"/>
                  </a:lnTo>
                  <a:lnTo>
                    <a:pt x="218" y="865"/>
                  </a:lnTo>
                  <a:lnTo>
                    <a:pt x="214" y="864"/>
                  </a:lnTo>
                  <a:lnTo>
                    <a:pt x="209" y="856"/>
                  </a:lnTo>
                  <a:lnTo>
                    <a:pt x="206" y="850"/>
                  </a:lnTo>
                  <a:lnTo>
                    <a:pt x="201" y="841"/>
                  </a:lnTo>
                  <a:lnTo>
                    <a:pt x="195" y="826"/>
                  </a:lnTo>
                  <a:lnTo>
                    <a:pt x="194" y="826"/>
                  </a:lnTo>
                  <a:lnTo>
                    <a:pt x="192" y="826"/>
                  </a:lnTo>
                  <a:lnTo>
                    <a:pt x="191" y="826"/>
                  </a:lnTo>
                  <a:lnTo>
                    <a:pt x="190" y="826"/>
                  </a:lnTo>
                  <a:lnTo>
                    <a:pt x="190" y="831"/>
                  </a:lnTo>
                  <a:lnTo>
                    <a:pt x="190" y="837"/>
                  </a:lnTo>
                  <a:lnTo>
                    <a:pt x="191" y="847"/>
                  </a:lnTo>
                  <a:lnTo>
                    <a:pt x="194" y="865"/>
                  </a:lnTo>
                  <a:lnTo>
                    <a:pt x="193" y="865"/>
                  </a:lnTo>
                  <a:lnTo>
                    <a:pt x="191" y="865"/>
                  </a:lnTo>
                  <a:lnTo>
                    <a:pt x="190" y="865"/>
                  </a:lnTo>
                  <a:lnTo>
                    <a:pt x="188" y="865"/>
                  </a:lnTo>
                  <a:lnTo>
                    <a:pt x="183" y="858"/>
                  </a:lnTo>
                  <a:lnTo>
                    <a:pt x="179" y="850"/>
                  </a:lnTo>
                  <a:lnTo>
                    <a:pt x="172" y="835"/>
                  </a:lnTo>
                  <a:lnTo>
                    <a:pt x="162" y="809"/>
                  </a:lnTo>
                  <a:lnTo>
                    <a:pt x="159" y="808"/>
                  </a:lnTo>
                  <a:lnTo>
                    <a:pt x="157" y="808"/>
                  </a:lnTo>
                  <a:lnTo>
                    <a:pt x="156" y="807"/>
                  </a:lnTo>
                  <a:lnTo>
                    <a:pt x="154" y="807"/>
                  </a:lnTo>
                  <a:lnTo>
                    <a:pt x="157" y="822"/>
                  </a:lnTo>
                  <a:lnTo>
                    <a:pt x="162" y="835"/>
                  </a:lnTo>
                  <a:lnTo>
                    <a:pt x="165" y="850"/>
                  </a:lnTo>
                  <a:lnTo>
                    <a:pt x="168" y="865"/>
                  </a:lnTo>
                  <a:lnTo>
                    <a:pt x="166" y="866"/>
                  </a:lnTo>
                  <a:lnTo>
                    <a:pt x="164" y="866"/>
                  </a:lnTo>
                  <a:lnTo>
                    <a:pt x="160" y="866"/>
                  </a:lnTo>
                  <a:lnTo>
                    <a:pt x="156" y="866"/>
                  </a:lnTo>
                  <a:close/>
                </a:path>
              </a:pathLst>
            </a:custGeom>
            <a:solidFill>
              <a:srgbClr val="66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4702181" y="2711477"/>
              <a:ext cx="163513" cy="155576"/>
            </a:xfrm>
            <a:custGeom>
              <a:avLst/>
              <a:gdLst>
                <a:gd name="T0" fmla="*/ 90 w 207"/>
                <a:gd name="T1" fmla="*/ 177 h 194"/>
                <a:gd name="T2" fmla="*/ 81 w 207"/>
                <a:gd name="T3" fmla="*/ 146 h 194"/>
                <a:gd name="T4" fmla="*/ 79 w 207"/>
                <a:gd name="T5" fmla="*/ 131 h 194"/>
                <a:gd name="T6" fmla="*/ 75 w 207"/>
                <a:gd name="T7" fmla="*/ 132 h 194"/>
                <a:gd name="T8" fmla="*/ 74 w 207"/>
                <a:gd name="T9" fmla="*/ 151 h 194"/>
                <a:gd name="T10" fmla="*/ 76 w 207"/>
                <a:gd name="T11" fmla="*/ 175 h 194"/>
                <a:gd name="T12" fmla="*/ 78 w 207"/>
                <a:gd name="T13" fmla="*/ 193 h 194"/>
                <a:gd name="T14" fmla="*/ 76 w 207"/>
                <a:gd name="T15" fmla="*/ 193 h 194"/>
                <a:gd name="T16" fmla="*/ 66 w 207"/>
                <a:gd name="T17" fmla="*/ 175 h 194"/>
                <a:gd name="T18" fmla="*/ 57 w 207"/>
                <a:gd name="T19" fmla="*/ 133 h 194"/>
                <a:gd name="T20" fmla="*/ 47 w 207"/>
                <a:gd name="T21" fmla="*/ 125 h 194"/>
                <a:gd name="T22" fmla="*/ 53 w 207"/>
                <a:gd name="T23" fmla="*/ 174 h 194"/>
                <a:gd name="T24" fmla="*/ 53 w 207"/>
                <a:gd name="T25" fmla="*/ 187 h 194"/>
                <a:gd name="T26" fmla="*/ 47 w 207"/>
                <a:gd name="T27" fmla="*/ 187 h 194"/>
                <a:gd name="T28" fmla="*/ 40 w 207"/>
                <a:gd name="T29" fmla="*/ 171 h 194"/>
                <a:gd name="T30" fmla="*/ 35 w 207"/>
                <a:gd name="T31" fmla="*/ 141 h 194"/>
                <a:gd name="T32" fmla="*/ 29 w 207"/>
                <a:gd name="T33" fmla="*/ 116 h 194"/>
                <a:gd name="T34" fmla="*/ 26 w 207"/>
                <a:gd name="T35" fmla="*/ 116 h 194"/>
                <a:gd name="T36" fmla="*/ 23 w 207"/>
                <a:gd name="T37" fmla="*/ 132 h 194"/>
                <a:gd name="T38" fmla="*/ 24 w 207"/>
                <a:gd name="T39" fmla="*/ 159 h 194"/>
                <a:gd name="T40" fmla="*/ 26 w 207"/>
                <a:gd name="T41" fmla="*/ 184 h 194"/>
                <a:gd name="T42" fmla="*/ 24 w 207"/>
                <a:gd name="T43" fmla="*/ 185 h 194"/>
                <a:gd name="T44" fmla="*/ 12 w 207"/>
                <a:gd name="T45" fmla="*/ 178 h 194"/>
                <a:gd name="T46" fmla="*/ 1 w 207"/>
                <a:gd name="T47" fmla="*/ 149 h 194"/>
                <a:gd name="T48" fmla="*/ 1 w 207"/>
                <a:gd name="T49" fmla="*/ 113 h 194"/>
                <a:gd name="T50" fmla="*/ 5 w 207"/>
                <a:gd name="T51" fmla="*/ 80 h 194"/>
                <a:gd name="T52" fmla="*/ 12 w 207"/>
                <a:gd name="T53" fmla="*/ 60 h 194"/>
                <a:gd name="T54" fmla="*/ 20 w 207"/>
                <a:gd name="T55" fmla="*/ 40 h 194"/>
                <a:gd name="T56" fmla="*/ 29 w 207"/>
                <a:gd name="T57" fmla="*/ 20 h 194"/>
                <a:gd name="T58" fmla="*/ 40 w 207"/>
                <a:gd name="T59" fmla="*/ 4 h 194"/>
                <a:gd name="T60" fmla="*/ 66 w 207"/>
                <a:gd name="T61" fmla="*/ 1 h 194"/>
                <a:gd name="T62" fmla="*/ 106 w 207"/>
                <a:gd name="T63" fmla="*/ 2 h 194"/>
                <a:gd name="T64" fmla="*/ 147 w 207"/>
                <a:gd name="T65" fmla="*/ 3 h 194"/>
                <a:gd name="T66" fmla="*/ 186 w 207"/>
                <a:gd name="T67" fmla="*/ 4 h 194"/>
                <a:gd name="T68" fmla="*/ 194 w 207"/>
                <a:gd name="T69" fmla="*/ 45 h 194"/>
                <a:gd name="T70" fmla="*/ 179 w 207"/>
                <a:gd name="T71" fmla="*/ 115 h 194"/>
                <a:gd name="T72" fmla="*/ 183 w 207"/>
                <a:gd name="T73" fmla="*/ 175 h 194"/>
                <a:gd name="T74" fmla="*/ 186 w 207"/>
                <a:gd name="T75" fmla="*/ 190 h 194"/>
                <a:gd name="T76" fmla="*/ 184 w 207"/>
                <a:gd name="T77" fmla="*/ 193 h 194"/>
                <a:gd name="T78" fmla="*/ 180 w 207"/>
                <a:gd name="T79" fmla="*/ 193 h 194"/>
                <a:gd name="T80" fmla="*/ 171 w 207"/>
                <a:gd name="T81" fmla="*/ 178 h 194"/>
                <a:gd name="T82" fmla="*/ 159 w 207"/>
                <a:gd name="T83" fmla="*/ 143 h 194"/>
                <a:gd name="T84" fmla="*/ 152 w 207"/>
                <a:gd name="T85" fmla="*/ 134 h 194"/>
                <a:gd name="T86" fmla="*/ 150 w 207"/>
                <a:gd name="T87" fmla="*/ 135 h 194"/>
                <a:gd name="T88" fmla="*/ 151 w 207"/>
                <a:gd name="T89" fmla="*/ 150 h 194"/>
                <a:gd name="T90" fmla="*/ 161 w 207"/>
                <a:gd name="T91" fmla="*/ 180 h 194"/>
                <a:gd name="T92" fmla="*/ 160 w 207"/>
                <a:gd name="T93" fmla="*/ 194 h 194"/>
                <a:gd name="T94" fmla="*/ 157 w 207"/>
                <a:gd name="T95" fmla="*/ 194 h 194"/>
                <a:gd name="T96" fmla="*/ 145 w 207"/>
                <a:gd name="T97" fmla="*/ 176 h 194"/>
                <a:gd name="T98" fmla="*/ 133 w 207"/>
                <a:gd name="T99" fmla="*/ 143 h 194"/>
                <a:gd name="T100" fmla="*/ 128 w 207"/>
                <a:gd name="T101" fmla="*/ 146 h 194"/>
                <a:gd name="T102" fmla="*/ 135 w 207"/>
                <a:gd name="T103" fmla="*/ 178 h 194"/>
                <a:gd name="T104" fmla="*/ 133 w 207"/>
                <a:gd name="T105" fmla="*/ 194 h 194"/>
                <a:gd name="T106" fmla="*/ 127 w 207"/>
                <a:gd name="T107" fmla="*/ 194 h 194"/>
                <a:gd name="T108" fmla="*/ 118 w 207"/>
                <a:gd name="T109" fmla="*/ 180 h 194"/>
                <a:gd name="T110" fmla="*/ 110 w 207"/>
                <a:gd name="T111" fmla="*/ 152 h 194"/>
                <a:gd name="T112" fmla="*/ 105 w 207"/>
                <a:gd name="T113" fmla="*/ 137 h 194"/>
                <a:gd name="T114" fmla="*/ 100 w 207"/>
                <a:gd name="T115" fmla="*/ 137 h 194"/>
                <a:gd name="T116" fmla="*/ 100 w 207"/>
                <a:gd name="T117" fmla="*/ 154 h 194"/>
                <a:gd name="T118" fmla="*/ 104 w 207"/>
                <a:gd name="T119" fmla="*/ 177 h 194"/>
                <a:gd name="T120" fmla="*/ 106 w 207"/>
                <a:gd name="T121" fmla="*/ 194 h 194"/>
                <a:gd name="T122" fmla="*/ 102 w 207"/>
                <a:gd name="T12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7" h="194">
                  <a:moveTo>
                    <a:pt x="101" y="194"/>
                  </a:moveTo>
                  <a:lnTo>
                    <a:pt x="90" y="177"/>
                  </a:lnTo>
                  <a:lnTo>
                    <a:pt x="84" y="161"/>
                  </a:lnTo>
                  <a:lnTo>
                    <a:pt x="81" y="146"/>
                  </a:lnTo>
                  <a:lnTo>
                    <a:pt x="80" y="130"/>
                  </a:lnTo>
                  <a:lnTo>
                    <a:pt x="79" y="131"/>
                  </a:lnTo>
                  <a:lnTo>
                    <a:pt x="76" y="131"/>
                  </a:lnTo>
                  <a:lnTo>
                    <a:pt x="75" y="132"/>
                  </a:lnTo>
                  <a:lnTo>
                    <a:pt x="73" y="133"/>
                  </a:lnTo>
                  <a:lnTo>
                    <a:pt x="74" y="151"/>
                  </a:lnTo>
                  <a:lnTo>
                    <a:pt x="74" y="164"/>
                  </a:lnTo>
                  <a:lnTo>
                    <a:pt x="76" y="175"/>
                  </a:lnTo>
                  <a:lnTo>
                    <a:pt x="79" y="192"/>
                  </a:lnTo>
                  <a:lnTo>
                    <a:pt x="78" y="193"/>
                  </a:lnTo>
                  <a:lnTo>
                    <a:pt x="78" y="193"/>
                  </a:lnTo>
                  <a:lnTo>
                    <a:pt x="76" y="193"/>
                  </a:lnTo>
                  <a:lnTo>
                    <a:pt x="75" y="194"/>
                  </a:lnTo>
                  <a:lnTo>
                    <a:pt x="66" y="175"/>
                  </a:lnTo>
                  <a:lnTo>
                    <a:pt x="62" y="154"/>
                  </a:lnTo>
                  <a:lnTo>
                    <a:pt x="57" y="133"/>
                  </a:lnTo>
                  <a:lnTo>
                    <a:pt x="54" y="115"/>
                  </a:lnTo>
                  <a:lnTo>
                    <a:pt x="47" y="125"/>
                  </a:lnTo>
                  <a:lnTo>
                    <a:pt x="48" y="149"/>
                  </a:lnTo>
                  <a:lnTo>
                    <a:pt x="53" y="174"/>
                  </a:lnTo>
                  <a:lnTo>
                    <a:pt x="55" y="187"/>
                  </a:lnTo>
                  <a:lnTo>
                    <a:pt x="53" y="187"/>
                  </a:lnTo>
                  <a:lnTo>
                    <a:pt x="50" y="187"/>
                  </a:lnTo>
                  <a:lnTo>
                    <a:pt x="47" y="187"/>
                  </a:lnTo>
                  <a:lnTo>
                    <a:pt x="45" y="189"/>
                  </a:lnTo>
                  <a:lnTo>
                    <a:pt x="40" y="171"/>
                  </a:lnTo>
                  <a:lnTo>
                    <a:pt x="37" y="157"/>
                  </a:lnTo>
                  <a:lnTo>
                    <a:pt x="35" y="141"/>
                  </a:lnTo>
                  <a:lnTo>
                    <a:pt x="30" y="116"/>
                  </a:lnTo>
                  <a:lnTo>
                    <a:pt x="29" y="116"/>
                  </a:lnTo>
                  <a:lnTo>
                    <a:pt x="28" y="116"/>
                  </a:lnTo>
                  <a:lnTo>
                    <a:pt x="26" y="116"/>
                  </a:lnTo>
                  <a:lnTo>
                    <a:pt x="24" y="116"/>
                  </a:lnTo>
                  <a:lnTo>
                    <a:pt x="23" y="132"/>
                  </a:lnTo>
                  <a:lnTo>
                    <a:pt x="24" y="144"/>
                  </a:lnTo>
                  <a:lnTo>
                    <a:pt x="24" y="159"/>
                  </a:lnTo>
                  <a:lnTo>
                    <a:pt x="27" y="184"/>
                  </a:lnTo>
                  <a:lnTo>
                    <a:pt x="26" y="184"/>
                  </a:lnTo>
                  <a:lnTo>
                    <a:pt x="26" y="185"/>
                  </a:lnTo>
                  <a:lnTo>
                    <a:pt x="24" y="185"/>
                  </a:lnTo>
                  <a:lnTo>
                    <a:pt x="24" y="186"/>
                  </a:lnTo>
                  <a:lnTo>
                    <a:pt x="12" y="178"/>
                  </a:lnTo>
                  <a:lnTo>
                    <a:pt x="4" y="165"/>
                  </a:lnTo>
                  <a:lnTo>
                    <a:pt x="1" y="149"/>
                  </a:lnTo>
                  <a:lnTo>
                    <a:pt x="0" y="131"/>
                  </a:lnTo>
                  <a:lnTo>
                    <a:pt x="1" y="113"/>
                  </a:lnTo>
                  <a:lnTo>
                    <a:pt x="3" y="95"/>
                  </a:lnTo>
                  <a:lnTo>
                    <a:pt x="5" y="80"/>
                  </a:lnTo>
                  <a:lnTo>
                    <a:pt x="9" y="68"/>
                  </a:lnTo>
                  <a:lnTo>
                    <a:pt x="12" y="60"/>
                  </a:lnTo>
                  <a:lnTo>
                    <a:pt x="15" y="51"/>
                  </a:lnTo>
                  <a:lnTo>
                    <a:pt x="20" y="40"/>
                  </a:lnTo>
                  <a:lnTo>
                    <a:pt x="24" y="30"/>
                  </a:lnTo>
                  <a:lnTo>
                    <a:pt x="29" y="20"/>
                  </a:lnTo>
                  <a:lnTo>
                    <a:pt x="35" y="11"/>
                  </a:lnTo>
                  <a:lnTo>
                    <a:pt x="40" y="4"/>
                  </a:lnTo>
                  <a:lnTo>
                    <a:pt x="46" y="0"/>
                  </a:lnTo>
                  <a:lnTo>
                    <a:pt x="66" y="1"/>
                  </a:lnTo>
                  <a:lnTo>
                    <a:pt x="85" y="1"/>
                  </a:lnTo>
                  <a:lnTo>
                    <a:pt x="106" y="2"/>
                  </a:lnTo>
                  <a:lnTo>
                    <a:pt x="126" y="2"/>
                  </a:lnTo>
                  <a:lnTo>
                    <a:pt x="147" y="3"/>
                  </a:lnTo>
                  <a:lnTo>
                    <a:pt x="167" y="4"/>
                  </a:lnTo>
                  <a:lnTo>
                    <a:pt x="186" y="4"/>
                  </a:lnTo>
                  <a:lnTo>
                    <a:pt x="207" y="5"/>
                  </a:lnTo>
                  <a:lnTo>
                    <a:pt x="194" y="45"/>
                  </a:lnTo>
                  <a:lnTo>
                    <a:pt x="184" y="80"/>
                  </a:lnTo>
                  <a:lnTo>
                    <a:pt x="179" y="115"/>
                  </a:lnTo>
                  <a:lnTo>
                    <a:pt x="178" y="158"/>
                  </a:lnTo>
                  <a:lnTo>
                    <a:pt x="183" y="175"/>
                  </a:lnTo>
                  <a:lnTo>
                    <a:pt x="185" y="184"/>
                  </a:lnTo>
                  <a:lnTo>
                    <a:pt x="186" y="190"/>
                  </a:lnTo>
                  <a:lnTo>
                    <a:pt x="186" y="193"/>
                  </a:lnTo>
                  <a:lnTo>
                    <a:pt x="184" y="193"/>
                  </a:lnTo>
                  <a:lnTo>
                    <a:pt x="182" y="193"/>
                  </a:lnTo>
                  <a:lnTo>
                    <a:pt x="180" y="193"/>
                  </a:lnTo>
                  <a:lnTo>
                    <a:pt x="178" y="194"/>
                  </a:lnTo>
                  <a:lnTo>
                    <a:pt x="171" y="178"/>
                  </a:lnTo>
                  <a:lnTo>
                    <a:pt x="166" y="159"/>
                  </a:lnTo>
                  <a:lnTo>
                    <a:pt x="159" y="143"/>
                  </a:lnTo>
                  <a:lnTo>
                    <a:pt x="153" y="133"/>
                  </a:lnTo>
                  <a:lnTo>
                    <a:pt x="152" y="134"/>
                  </a:lnTo>
                  <a:lnTo>
                    <a:pt x="151" y="134"/>
                  </a:lnTo>
                  <a:lnTo>
                    <a:pt x="150" y="135"/>
                  </a:lnTo>
                  <a:lnTo>
                    <a:pt x="149" y="137"/>
                  </a:lnTo>
                  <a:lnTo>
                    <a:pt x="151" y="150"/>
                  </a:lnTo>
                  <a:lnTo>
                    <a:pt x="157" y="165"/>
                  </a:lnTo>
                  <a:lnTo>
                    <a:pt x="161" y="180"/>
                  </a:lnTo>
                  <a:lnTo>
                    <a:pt x="162" y="194"/>
                  </a:lnTo>
                  <a:lnTo>
                    <a:pt x="160" y="194"/>
                  </a:lnTo>
                  <a:lnTo>
                    <a:pt x="158" y="194"/>
                  </a:lnTo>
                  <a:lnTo>
                    <a:pt x="157" y="194"/>
                  </a:lnTo>
                  <a:lnTo>
                    <a:pt x="154" y="194"/>
                  </a:lnTo>
                  <a:lnTo>
                    <a:pt x="145" y="176"/>
                  </a:lnTo>
                  <a:lnTo>
                    <a:pt x="139" y="159"/>
                  </a:lnTo>
                  <a:lnTo>
                    <a:pt x="133" y="143"/>
                  </a:lnTo>
                  <a:lnTo>
                    <a:pt x="126" y="130"/>
                  </a:lnTo>
                  <a:lnTo>
                    <a:pt x="128" y="146"/>
                  </a:lnTo>
                  <a:lnTo>
                    <a:pt x="132" y="161"/>
                  </a:lnTo>
                  <a:lnTo>
                    <a:pt x="135" y="178"/>
                  </a:lnTo>
                  <a:lnTo>
                    <a:pt x="136" y="194"/>
                  </a:lnTo>
                  <a:lnTo>
                    <a:pt x="133" y="194"/>
                  </a:lnTo>
                  <a:lnTo>
                    <a:pt x="131" y="194"/>
                  </a:lnTo>
                  <a:lnTo>
                    <a:pt x="127" y="194"/>
                  </a:lnTo>
                  <a:lnTo>
                    <a:pt x="125" y="194"/>
                  </a:lnTo>
                  <a:lnTo>
                    <a:pt x="118" y="180"/>
                  </a:lnTo>
                  <a:lnTo>
                    <a:pt x="114" y="166"/>
                  </a:lnTo>
                  <a:lnTo>
                    <a:pt x="110" y="152"/>
                  </a:lnTo>
                  <a:lnTo>
                    <a:pt x="107" y="138"/>
                  </a:lnTo>
                  <a:lnTo>
                    <a:pt x="105" y="137"/>
                  </a:lnTo>
                  <a:lnTo>
                    <a:pt x="102" y="137"/>
                  </a:lnTo>
                  <a:lnTo>
                    <a:pt x="100" y="137"/>
                  </a:lnTo>
                  <a:lnTo>
                    <a:pt x="98" y="137"/>
                  </a:lnTo>
                  <a:lnTo>
                    <a:pt x="100" y="154"/>
                  </a:lnTo>
                  <a:lnTo>
                    <a:pt x="101" y="166"/>
                  </a:lnTo>
                  <a:lnTo>
                    <a:pt x="104" y="177"/>
                  </a:lnTo>
                  <a:lnTo>
                    <a:pt x="107" y="194"/>
                  </a:lnTo>
                  <a:lnTo>
                    <a:pt x="106" y="194"/>
                  </a:lnTo>
                  <a:lnTo>
                    <a:pt x="104" y="194"/>
                  </a:lnTo>
                  <a:lnTo>
                    <a:pt x="102" y="194"/>
                  </a:lnTo>
                  <a:lnTo>
                    <a:pt x="101" y="194"/>
                  </a:lnTo>
                  <a:close/>
                </a:path>
              </a:pathLst>
            </a:custGeom>
            <a:solidFill>
              <a:srgbClr val="66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4129093" y="2492400"/>
              <a:ext cx="433388" cy="333378"/>
            </a:xfrm>
            <a:custGeom>
              <a:avLst/>
              <a:gdLst>
                <a:gd name="T0" fmla="*/ 483 w 545"/>
                <a:gd name="T1" fmla="*/ 415 h 419"/>
                <a:gd name="T2" fmla="*/ 418 w 545"/>
                <a:gd name="T3" fmla="*/ 408 h 419"/>
                <a:gd name="T4" fmla="*/ 353 w 545"/>
                <a:gd name="T5" fmla="*/ 402 h 419"/>
                <a:gd name="T6" fmla="*/ 288 w 545"/>
                <a:gd name="T7" fmla="*/ 397 h 419"/>
                <a:gd name="T8" fmla="*/ 225 w 545"/>
                <a:gd name="T9" fmla="*/ 392 h 419"/>
                <a:gd name="T10" fmla="*/ 160 w 545"/>
                <a:gd name="T11" fmla="*/ 387 h 419"/>
                <a:gd name="T12" fmla="*/ 97 w 545"/>
                <a:gd name="T13" fmla="*/ 380 h 419"/>
                <a:gd name="T14" fmla="*/ 35 w 545"/>
                <a:gd name="T15" fmla="*/ 371 h 419"/>
                <a:gd name="T16" fmla="*/ 0 w 545"/>
                <a:gd name="T17" fmla="*/ 334 h 419"/>
                <a:gd name="T18" fmla="*/ 9 w 545"/>
                <a:gd name="T19" fmla="*/ 244 h 419"/>
                <a:gd name="T20" fmla="*/ 22 w 545"/>
                <a:gd name="T21" fmla="*/ 175 h 419"/>
                <a:gd name="T22" fmla="*/ 35 w 545"/>
                <a:gd name="T23" fmla="*/ 132 h 419"/>
                <a:gd name="T24" fmla="*/ 52 w 545"/>
                <a:gd name="T25" fmla="*/ 91 h 419"/>
                <a:gd name="T26" fmla="*/ 70 w 545"/>
                <a:gd name="T27" fmla="*/ 60 h 419"/>
                <a:gd name="T28" fmla="*/ 91 w 545"/>
                <a:gd name="T29" fmla="*/ 29 h 419"/>
                <a:gd name="T30" fmla="*/ 117 w 545"/>
                <a:gd name="T31" fmla="*/ 5 h 419"/>
                <a:gd name="T32" fmla="*/ 155 w 545"/>
                <a:gd name="T33" fmla="*/ 1 h 419"/>
                <a:gd name="T34" fmla="*/ 203 w 545"/>
                <a:gd name="T35" fmla="*/ 3 h 419"/>
                <a:gd name="T36" fmla="*/ 253 w 545"/>
                <a:gd name="T37" fmla="*/ 7 h 419"/>
                <a:gd name="T38" fmla="*/ 305 w 545"/>
                <a:gd name="T39" fmla="*/ 13 h 419"/>
                <a:gd name="T40" fmla="*/ 357 w 545"/>
                <a:gd name="T41" fmla="*/ 21 h 419"/>
                <a:gd name="T42" fmla="*/ 409 w 545"/>
                <a:gd name="T43" fmla="*/ 31 h 419"/>
                <a:gd name="T44" fmla="*/ 460 w 545"/>
                <a:gd name="T45" fmla="*/ 43 h 419"/>
                <a:gd name="T46" fmla="*/ 509 w 545"/>
                <a:gd name="T47" fmla="*/ 55 h 419"/>
                <a:gd name="T48" fmla="*/ 533 w 545"/>
                <a:gd name="T49" fmla="*/ 108 h 419"/>
                <a:gd name="T50" fmla="*/ 537 w 545"/>
                <a:gd name="T51" fmla="*/ 200 h 419"/>
                <a:gd name="T52" fmla="*/ 544 w 545"/>
                <a:gd name="T53" fmla="*/ 253 h 419"/>
                <a:gd name="T54" fmla="*/ 544 w 545"/>
                <a:gd name="T55" fmla="*/ 260 h 419"/>
                <a:gd name="T56" fmla="*/ 526 w 545"/>
                <a:gd name="T57" fmla="*/ 268 h 419"/>
                <a:gd name="T58" fmla="*/ 493 w 545"/>
                <a:gd name="T59" fmla="*/ 270 h 419"/>
                <a:gd name="T60" fmla="*/ 461 w 545"/>
                <a:gd name="T61" fmla="*/ 265 h 419"/>
                <a:gd name="T62" fmla="*/ 431 w 545"/>
                <a:gd name="T63" fmla="*/ 261 h 419"/>
                <a:gd name="T64" fmla="*/ 404 w 545"/>
                <a:gd name="T65" fmla="*/ 275 h 419"/>
                <a:gd name="T66" fmla="*/ 397 w 545"/>
                <a:gd name="T67" fmla="*/ 299 h 419"/>
                <a:gd name="T68" fmla="*/ 409 w 545"/>
                <a:gd name="T69" fmla="*/ 322 h 419"/>
                <a:gd name="T70" fmla="*/ 434 w 545"/>
                <a:gd name="T71" fmla="*/ 341 h 419"/>
                <a:gd name="T72" fmla="*/ 459 w 545"/>
                <a:gd name="T73" fmla="*/ 353 h 419"/>
                <a:gd name="T74" fmla="*/ 476 w 545"/>
                <a:gd name="T75" fmla="*/ 356 h 419"/>
                <a:gd name="T76" fmla="*/ 493 w 545"/>
                <a:gd name="T77" fmla="*/ 359 h 419"/>
                <a:gd name="T78" fmla="*/ 511 w 545"/>
                <a:gd name="T79" fmla="*/ 363 h 419"/>
                <a:gd name="T80" fmla="*/ 522 w 545"/>
                <a:gd name="T81" fmla="*/ 377 h 419"/>
                <a:gd name="T82" fmla="*/ 526 w 545"/>
                <a:gd name="T83" fmla="*/ 405 h 419"/>
                <a:gd name="T84" fmla="*/ 524 w 545"/>
                <a:gd name="T85" fmla="*/ 419 h 419"/>
                <a:gd name="T86" fmla="*/ 518 w 545"/>
                <a:gd name="T87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5" h="419">
                  <a:moveTo>
                    <a:pt x="516" y="419"/>
                  </a:moveTo>
                  <a:lnTo>
                    <a:pt x="483" y="415"/>
                  </a:lnTo>
                  <a:lnTo>
                    <a:pt x="450" y="411"/>
                  </a:lnTo>
                  <a:lnTo>
                    <a:pt x="418" y="408"/>
                  </a:lnTo>
                  <a:lnTo>
                    <a:pt x="386" y="406"/>
                  </a:lnTo>
                  <a:lnTo>
                    <a:pt x="353" y="402"/>
                  </a:lnTo>
                  <a:lnTo>
                    <a:pt x="321" y="400"/>
                  </a:lnTo>
                  <a:lnTo>
                    <a:pt x="288" y="397"/>
                  </a:lnTo>
                  <a:lnTo>
                    <a:pt x="257" y="394"/>
                  </a:lnTo>
                  <a:lnTo>
                    <a:pt x="225" y="392"/>
                  </a:lnTo>
                  <a:lnTo>
                    <a:pt x="192" y="389"/>
                  </a:lnTo>
                  <a:lnTo>
                    <a:pt x="160" y="387"/>
                  </a:lnTo>
                  <a:lnTo>
                    <a:pt x="129" y="383"/>
                  </a:lnTo>
                  <a:lnTo>
                    <a:pt x="97" y="380"/>
                  </a:lnTo>
                  <a:lnTo>
                    <a:pt x="65" y="375"/>
                  </a:lnTo>
                  <a:lnTo>
                    <a:pt x="35" y="371"/>
                  </a:lnTo>
                  <a:lnTo>
                    <a:pt x="3" y="366"/>
                  </a:lnTo>
                  <a:lnTo>
                    <a:pt x="0" y="334"/>
                  </a:lnTo>
                  <a:lnTo>
                    <a:pt x="3" y="289"/>
                  </a:lnTo>
                  <a:lnTo>
                    <a:pt x="9" y="244"/>
                  </a:lnTo>
                  <a:lnTo>
                    <a:pt x="13" y="210"/>
                  </a:lnTo>
                  <a:lnTo>
                    <a:pt x="22" y="175"/>
                  </a:lnTo>
                  <a:lnTo>
                    <a:pt x="29" y="152"/>
                  </a:lnTo>
                  <a:lnTo>
                    <a:pt x="35" y="132"/>
                  </a:lnTo>
                  <a:lnTo>
                    <a:pt x="44" y="105"/>
                  </a:lnTo>
                  <a:lnTo>
                    <a:pt x="52" y="91"/>
                  </a:lnTo>
                  <a:lnTo>
                    <a:pt x="60" y="76"/>
                  </a:lnTo>
                  <a:lnTo>
                    <a:pt x="70" y="60"/>
                  </a:lnTo>
                  <a:lnTo>
                    <a:pt x="80" y="44"/>
                  </a:lnTo>
                  <a:lnTo>
                    <a:pt x="91" y="29"/>
                  </a:lnTo>
                  <a:lnTo>
                    <a:pt x="104" y="15"/>
                  </a:lnTo>
                  <a:lnTo>
                    <a:pt x="117" y="5"/>
                  </a:lnTo>
                  <a:lnTo>
                    <a:pt x="131" y="0"/>
                  </a:lnTo>
                  <a:lnTo>
                    <a:pt x="155" y="1"/>
                  </a:lnTo>
                  <a:lnTo>
                    <a:pt x="179" y="2"/>
                  </a:lnTo>
                  <a:lnTo>
                    <a:pt x="203" y="3"/>
                  </a:lnTo>
                  <a:lnTo>
                    <a:pt x="228" y="5"/>
                  </a:lnTo>
                  <a:lnTo>
                    <a:pt x="253" y="7"/>
                  </a:lnTo>
                  <a:lnTo>
                    <a:pt x="279" y="11"/>
                  </a:lnTo>
                  <a:lnTo>
                    <a:pt x="305" y="13"/>
                  </a:lnTo>
                  <a:lnTo>
                    <a:pt x="331" y="18"/>
                  </a:lnTo>
                  <a:lnTo>
                    <a:pt x="357" y="21"/>
                  </a:lnTo>
                  <a:lnTo>
                    <a:pt x="383" y="26"/>
                  </a:lnTo>
                  <a:lnTo>
                    <a:pt x="409" y="31"/>
                  </a:lnTo>
                  <a:lnTo>
                    <a:pt x="434" y="36"/>
                  </a:lnTo>
                  <a:lnTo>
                    <a:pt x="460" y="43"/>
                  </a:lnTo>
                  <a:lnTo>
                    <a:pt x="485" y="48"/>
                  </a:lnTo>
                  <a:lnTo>
                    <a:pt x="509" y="55"/>
                  </a:lnTo>
                  <a:lnTo>
                    <a:pt x="533" y="63"/>
                  </a:lnTo>
                  <a:lnTo>
                    <a:pt x="533" y="108"/>
                  </a:lnTo>
                  <a:lnTo>
                    <a:pt x="534" y="153"/>
                  </a:lnTo>
                  <a:lnTo>
                    <a:pt x="537" y="200"/>
                  </a:lnTo>
                  <a:lnTo>
                    <a:pt x="545" y="248"/>
                  </a:lnTo>
                  <a:lnTo>
                    <a:pt x="544" y="253"/>
                  </a:lnTo>
                  <a:lnTo>
                    <a:pt x="544" y="256"/>
                  </a:lnTo>
                  <a:lnTo>
                    <a:pt x="544" y="260"/>
                  </a:lnTo>
                  <a:lnTo>
                    <a:pt x="543" y="263"/>
                  </a:lnTo>
                  <a:lnTo>
                    <a:pt x="526" y="268"/>
                  </a:lnTo>
                  <a:lnTo>
                    <a:pt x="510" y="270"/>
                  </a:lnTo>
                  <a:lnTo>
                    <a:pt x="493" y="270"/>
                  </a:lnTo>
                  <a:lnTo>
                    <a:pt x="477" y="268"/>
                  </a:lnTo>
                  <a:lnTo>
                    <a:pt x="461" y="265"/>
                  </a:lnTo>
                  <a:lnTo>
                    <a:pt x="447" y="263"/>
                  </a:lnTo>
                  <a:lnTo>
                    <a:pt x="431" y="261"/>
                  </a:lnTo>
                  <a:lnTo>
                    <a:pt x="416" y="260"/>
                  </a:lnTo>
                  <a:lnTo>
                    <a:pt x="404" y="275"/>
                  </a:lnTo>
                  <a:lnTo>
                    <a:pt x="397" y="288"/>
                  </a:lnTo>
                  <a:lnTo>
                    <a:pt x="397" y="299"/>
                  </a:lnTo>
                  <a:lnTo>
                    <a:pt x="401" y="311"/>
                  </a:lnTo>
                  <a:lnTo>
                    <a:pt x="409" y="322"/>
                  </a:lnTo>
                  <a:lnTo>
                    <a:pt x="421" y="332"/>
                  </a:lnTo>
                  <a:lnTo>
                    <a:pt x="434" y="341"/>
                  </a:lnTo>
                  <a:lnTo>
                    <a:pt x="450" y="351"/>
                  </a:lnTo>
                  <a:lnTo>
                    <a:pt x="459" y="353"/>
                  </a:lnTo>
                  <a:lnTo>
                    <a:pt x="467" y="354"/>
                  </a:lnTo>
                  <a:lnTo>
                    <a:pt x="476" y="356"/>
                  </a:lnTo>
                  <a:lnTo>
                    <a:pt x="485" y="357"/>
                  </a:lnTo>
                  <a:lnTo>
                    <a:pt x="493" y="359"/>
                  </a:lnTo>
                  <a:lnTo>
                    <a:pt x="502" y="361"/>
                  </a:lnTo>
                  <a:lnTo>
                    <a:pt x="511" y="363"/>
                  </a:lnTo>
                  <a:lnTo>
                    <a:pt x="520" y="364"/>
                  </a:lnTo>
                  <a:lnTo>
                    <a:pt x="522" y="377"/>
                  </a:lnTo>
                  <a:lnTo>
                    <a:pt x="525" y="391"/>
                  </a:lnTo>
                  <a:lnTo>
                    <a:pt x="526" y="405"/>
                  </a:lnTo>
                  <a:lnTo>
                    <a:pt x="526" y="419"/>
                  </a:lnTo>
                  <a:lnTo>
                    <a:pt x="524" y="419"/>
                  </a:lnTo>
                  <a:lnTo>
                    <a:pt x="521" y="419"/>
                  </a:lnTo>
                  <a:lnTo>
                    <a:pt x="518" y="419"/>
                  </a:lnTo>
                  <a:lnTo>
                    <a:pt x="516" y="419"/>
                  </a:lnTo>
                  <a:close/>
                </a:path>
              </a:pathLst>
            </a:custGeom>
            <a:solidFill>
              <a:srgbClr val="EDE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4456118" y="2665439"/>
              <a:ext cx="258763" cy="160339"/>
            </a:xfrm>
            <a:custGeom>
              <a:avLst/>
              <a:gdLst>
                <a:gd name="T0" fmla="*/ 193 w 325"/>
                <a:gd name="T1" fmla="*/ 180 h 201"/>
                <a:gd name="T2" fmla="*/ 183 w 325"/>
                <a:gd name="T3" fmla="*/ 157 h 201"/>
                <a:gd name="T4" fmla="*/ 178 w 325"/>
                <a:gd name="T5" fmla="*/ 157 h 201"/>
                <a:gd name="T6" fmla="*/ 184 w 325"/>
                <a:gd name="T7" fmla="*/ 188 h 201"/>
                <a:gd name="T8" fmla="*/ 184 w 325"/>
                <a:gd name="T9" fmla="*/ 198 h 201"/>
                <a:gd name="T10" fmla="*/ 177 w 325"/>
                <a:gd name="T11" fmla="*/ 190 h 201"/>
                <a:gd name="T12" fmla="*/ 166 w 325"/>
                <a:gd name="T13" fmla="*/ 165 h 201"/>
                <a:gd name="T14" fmla="*/ 164 w 325"/>
                <a:gd name="T15" fmla="*/ 164 h 201"/>
                <a:gd name="T16" fmla="*/ 159 w 325"/>
                <a:gd name="T17" fmla="*/ 166 h 201"/>
                <a:gd name="T18" fmla="*/ 159 w 325"/>
                <a:gd name="T19" fmla="*/ 175 h 201"/>
                <a:gd name="T20" fmla="*/ 165 w 325"/>
                <a:gd name="T21" fmla="*/ 197 h 201"/>
                <a:gd name="T22" fmla="*/ 150 w 325"/>
                <a:gd name="T23" fmla="*/ 188 h 201"/>
                <a:gd name="T24" fmla="*/ 141 w 325"/>
                <a:gd name="T25" fmla="*/ 183 h 201"/>
                <a:gd name="T26" fmla="*/ 129 w 325"/>
                <a:gd name="T27" fmla="*/ 174 h 201"/>
                <a:gd name="T28" fmla="*/ 124 w 325"/>
                <a:gd name="T29" fmla="*/ 158 h 201"/>
                <a:gd name="T30" fmla="*/ 136 w 325"/>
                <a:gd name="T31" fmla="*/ 150 h 201"/>
                <a:gd name="T32" fmla="*/ 99 w 325"/>
                <a:gd name="T33" fmla="*/ 132 h 201"/>
                <a:gd name="T34" fmla="*/ 44 w 325"/>
                <a:gd name="T35" fmla="*/ 118 h 201"/>
                <a:gd name="T36" fmla="*/ 1 w 325"/>
                <a:gd name="T37" fmla="*/ 89 h 201"/>
                <a:gd name="T38" fmla="*/ 9 w 325"/>
                <a:gd name="T39" fmla="*/ 62 h 201"/>
                <a:gd name="T40" fmla="*/ 47 w 325"/>
                <a:gd name="T41" fmla="*/ 63 h 201"/>
                <a:gd name="T42" fmla="*/ 84 w 325"/>
                <a:gd name="T43" fmla="*/ 67 h 201"/>
                <a:gd name="T44" fmla="*/ 123 w 325"/>
                <a:gd name="T45" fmla="*/ 68 h 201"/>
                <a:gd name="T46" fmla="*/ 157 w 325"/>
                <a:gd name="T47" fmla="*/ 53 h 201"/>
                <a:gd name="T48" fmla="*/ 194 w 325"/>
                <a:gd name="T49" fmla="*/ 47 h 201"/>
                <a:gd name="T50" fmla="*/ 226 w 325"/>
                <a:gd name="T51" fmla="*/ 55 h 201"/>
                <a:gd name="T52" fmla="*/ 247 w 325"/>
                <a:gd name="T53" fmla="*/ 49 h 201"/>
                <a:gd name="T54" fmla="*/ 247 w 325"/>
                <a:gd name="T55" fmla="*/ 42 h 201"/>
                <a:gd name="T56" fmla="*/ 229 w 325"/>
                <a:gd name="T57" fmla="*/ 35 h 201"/>
                <a:gd name="T58" fmla="*/ 181 w 325"/>
                <a:gd name="T59" fmla="*/ 34 h 201"/>
                <a:gd name="T60" fmla="*/ 150 w 325"/>
                <a:gd name="T61" fmla="*/ 35 h 201"/>
                <a:gd name="T62" fmla="*/ 148 w 325"/>
                <a:gd name="T63" fmla="*/ 9 h 201"/>
                <a:gd name="T64" fmla="*/ 160 w 325"/>
                <a:gd name="T65" fmla="*/ 2 h 201"/>
                <a:gd name="T66" fmla="*/ 188 w 325"/>
                <a:gd name="T67" fmla="*/ 10 h 201"/>
                <a:gd name="T68" fmla="*/ 225 w 325"/>
                <a:gd name="T69" fmla="*/ 16 h 201"/>
                <a:gd name="T70" fmla="*/ 260 w 325"/>
                <a:gd name="T71" fmla="*/ 21 h 201"/>
                <a:gd name="T72" fmla="*/ 282 w 325"/>
                <a:gd name="T73" fmla="*/ 36 h 201"/>
                <a:gd name="T74" fmla="*/ 299 w 325"/>
                <a:gd name="T75" fmla="*/ 54 h 201"/>
                <a:gd name="T76" fmla="*/ 325 w 325"/>
                <a:gd name="T77" fmla="*/ 69 h 201"/>
                <a:gd name="T78" fmla="*/ 310 w 325"/>
                <a:gd name="T79" fmla="*/ 112 h 201"/>
                <a:gd name="T80" fmla="*/ 297 w 325"/>
                <a:gd name="T81" fmla="*/ 161 h 201"/>
                <a:gd name="T82" fmla="*/ 287 w 325"/>
                <a:gd name="T83" fmla="*/ 187 h 201"/>
                <a:gd name="T84" fmla="*/ 276 w 325"/>
                <a:gd name="T85" fmla="*/ 159 h 201"/>
                <a:gd name="T86" fmla="*/ 272 w 325"/>
                <a:gd name="T87" fmla="*/ 163 h 201"/>
                <a:gd name="T88" fmla="*/ 273 w 325"/>
                <a:gd name="T89" fmla="*/ 183 h 201"/>
                <a:gd name="T90" fmla="*/ 272 w 325"/>
                <a:gd name="T91" fmla="*/ 196 h 201"/>
                <a:gd name="T92" fmla="*/ 267 w 325"/>
                <a:gd name="T93" fmla="*/ 196 h 201"/>
                <a:gd name="T94" fmla="*/ 250 w 325"/>
                <a:gd name="T95" fmla="*/ 163 h 201"/>
                <a:gd name="T96" fmla="*/ 244 w 325"/>
                <a:gd name="T97" fmla="*/ 175 h 201"/>
                <a:gd name="T98" fmla="*/ 239 w 325"/>
                <a:gd name="T99" fmla="*/ 197 h 201"/>
                <a:gd name="T100" fmla="*/ 224 w 325"/>
                <a:gd name="T101" fmla="*/ 186 h 201"/>
                <a:gd name="T102" fmla="*/ 217 w 325"/>
                <a:gd name="T103" fmla="*/ 166 h 201"/>
                <a:gd name="T104" fmla="*/ 212 w 325"/>
                <a:gd name="T105" fmla="*/ 178 h 201"/>
                <a:gd name="T106" fmla="*/ 216 w 325"/>
                <a:gd name="T107" fmla="*/ 201 h 201"/>
                <a:gd name="T108" fmla="*/ 211 w 325"/>
                <a:gd name="T109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5" h="201">
                  <a:moveTo>
                    <a:pt x="211" y="201"/>
                  </a:moveTo>
                  <a:lnTo>
                    <a:pt x="201" y="191"/>
                  </a:lnTo>
                  <a:lnTo>
                    <a:pt x="193" y="180"/>
                  </a:lnTo>
                  <a:lnTo>
                    <a:pt x="188" y="169"/>
                  </a:lnTo>
                  <a:lnTo>
                    <a:pt x="185" y="158"/>
                  </a:lnTo>
                  <a:lnTo>
                    <a:pt x="183" y="157"/>
                  </a:lnTo>
                  <a:lnTo>
                    <a:pt x="182" y="157"/>
                  </a:lnTo>
                  <a:lnTo>
                    <a:pt x="179" y="157"/>
                  </a:lnTo>
                  <a:lnTo>
                    <a:pt x="178" y="157"/>
                  </a:lnTo>
                  <a:lnTo>
                    <a:pt x="176" y="165"/>
                  </a:lnTo>
                  <a:lnTo>
                    <a:pt x="179" y="175"/>
                  </a:lnTo>
                  <a:lnTo>
                    <a:pt x="184" y="188"/>
                  </a:lnTo>
                  <a:lnTo>
                    <a:pt x="187" y="198"/>
                  </a:lnTo>
                  <a:lnTo>
                    <a:pt x="186" y="198"/>
                  </a:lnTo>
                  <a:lnTo>
                    <a:pt x="184" y="198"/>
                  </a:lnTo>
                  <a:lnTo>
                    <a:pt x="183" y="198"/>
                  </a:lnTo>
                  <a:lnTo>
                    <a:pt x="181" y="198"/>
                  </a:lnTo>
                  <a:lnTo>
                    <a:pt x="177" y="190"/>
                  </a:lnTo>
                  <a:lnTo>
                    <a:pt x="174" y="182"/>
                  </a:lnTo>
                  <a:lnTo>
                    <a:pt x="169" y="173"/>
                  </a:lnTo>
                  <a:lnTo>
                    <a:pt x="166" y="165"/>
                  </a:lnTo>
                  <a:lnTo>
                    <a:pt x="165" y="165"/>
                  </a:lnTo>
                  <a:lnTo>
                    <a:pt x="165" y="164"/>
                  </a:lnTo>
                  <a:lnTo>
                    <a:pt x="164" y="164"/>
                  </a:lnTo>
                  <a:lnTo>
                    <a:pt x="162" y="164"/>
                  </a:lnTo>
                  <a:lnTo>
                    <a:pt x="161" y="165"/>
                  </a:lnTo>
                  <a:lnTo>
                    <a:pt x="159" y="166"/>
                  </a:lnTo>
                  <a:lnTo>
                    <a:pt x="158" y="167"/>
                  </a:lnTo>
                  <a:lnTo>
                    <a:pt x="157" y="169"/>
                  </a:lnTo>
                  <a:lnTo>
                    <a:pt x="159" y="175"/>
                  </a:lnTo>
                  <a:lnTo>
                    <a:pt x="161" y="182"/>
                  </a:lnTo>
                  <a:lnTo>
                    <a:pt x="162" y="190"/>
                  </a:lnTo>
                  <a:lnTo>
                    <a:pt x="165" y="197"/>
                  </a:lnTo>
                  <a:lnTo>
                    <a:pt x="156" y="196"/>
                  </a:lnTo>
                  <a:lnTo>
                    <a:pt x="151" y="191"/>
                  </a:lnTo>
                  <a:lnTo>
                    <a:pt x="150" y="188"/>
                  </a:lnTo>
                  <a:lnTo>
                    <a:pt x="150" y="183"/>
                  </a:lnTo>
                  <a:lnTo>
                    <a:pt x="145" y="183"/>
                  </a:lnTo>
                  <a:lnTo>
                    <a:pt x="141" y="183"/>
                  </a:lnTo>
                  <a:lnTo>
                    <a:pt x="136" y="183"/>
                  </a:lnTo>
                  <a:lnTo>
                    <a:pt x="132" y="183"/>
                  </a:lnTo>
                  <a:lnTo>
                    <a:pt x="129" y="174"/>
                  </a:lnTo>
                  <a:lnTo>
                    <a:pt x="126" y="169"/>
                  </a:lnTo>
                  <a:lnTo>
                    <a:pt x="125" y="164"/>
                  </a:lnTo>
                  <a:lnTo>
                    <a:pt x="124" y="158"/>
                  </a:lnTo>
                  <a:lnTo>
                    <a:pt x="132" y="157"/>
                  </a:lnTo>
                  <a:lnTo>
                    <a:pt x="135" y="155"/>
                  </a:lnTo>
                  <a:lnTo>
                    <a:pt x="136" y="150"/>
                  </a:lnTo>
                  <a:lnTo>
                    <a:pt x="136" y="144"/>
                  </a:lnTo>
                  <a:lnTo>
                    <a:pt x="118" y="138"/>
                  </a:lnTo>
                  <a:lnTo>
                    <a:pt x="99" y="132"/>
                  </a:lnTo>
                  <a:lnTo>
                    <a:pt x="81" y="128"/>
                  </a:lnTo>
                  <a:lnTo>
                    <a:pt x="62" y="123"/>
                  </a:lnTo>
                  <a:lnTo>
                    <a:pt x="44" y="118"/>
                  </a:lnTo>
                  <a:lnTo>
                    <a:pt x="28" y="111"/>
                  </a:lnTo>
                  <a:lnTo>
                    <a:pt x="13" y="102"/>
                  </a:lnTo>
                  <a:lnTo>
                    <a:pt x="1" y="89"/>
                  </a:lnTo>
                  <a:lnTo>
                    <a:pt x="0" y="75"/>
                  </a:lnTo>
                  <a:lnTo>
                    <a:pt x="2" y="66"/>
                  </a:lnTo>
                  <a:lnTo>
                    <a:pt x="9" y="62"/>
                  </a:lnTo>
                  <a:lnTo>
                    <a:pt x="23" y="60"/>
                  </a:lnTo>
                  <a:lnTo>
                    <a:pt x="36" y="62"/>
                  </a:lnTo>
                  <a:lnTo>
                    <a:pt x="47" y="63"/>
                  </a:lnTo>
                  <a:lnTo>
                    <a:pt x="60" y="64"/>
                  </a:lnTo>
                  <a:lnTo>
                    <a:pt x="72" y="66"/>
                  </a:lnTo>
                  <a:lnTo>
                    <a:pt x="84" y="67"/>
                  </a:lnTo>
                  <a:lnTo>
                    <a:pt x="97" y="68"/>
                  </a:lnTo>
                  <a:lnTo>
                    <a:pt x="109" y="68"/>
                  </a:lnTo>
                  <a:lnTo>
                    <a:pt x="123" y="68"/>
                  </a:lnTo>
                  <a:lnTo>
                    <a:pt x="133" y="63"/>
                  </a:lnTo>
                  <a:lnTo>
                    <a:pt x="144" y="58"/>
                  </a:lnTo>
                  <a:lnTo>
                    <a:pt x="157" y="53"/>
                  </a:lnTo>
                  <a:lnTo>
                    <a:pt x="169" y="50"/>
                  </a:lnTo>
                  <a:lnTo>
                    <a:pt x="182" y="47"/>
                  </a:lnTo>
                  <a:lnTo>
                    <a:pt x="194" y="47"/>
                  </a:lnTo>
                  <a:lnTo>
                    <a:pt x="207" y="50"/>
                  </a:lnTo>
                  <a:lnTo>
                    <a:pt x="219" y="57"/>
                  </a:lnTo>
                  <a:lnTo>
                    <a:pt x="226" y="55"/>
                  </a:lnTo>
                  <a:lnTo>
                    <a:pt x="233" y="54"/>
                  </a:lnTo>
                  <a:lnTo>
                    <a:pt x="239" y="51"/>
                  </a:lnTo>
                  <a:lnTo>
                    <a:pt x="247" y="49"/>
                  </a:lnTo>
                  <a:lnTo>
                    <a:pt x="247" y="46"/>
                  </a:lnTo>
                  <a:lnTo>
                    <a:pt x="247" y="44"/>
                  </a:lnTo>
                  <a:lnTo>
                    <a:pt x="247" y="42"/>
                  </a:lnTo>
                  <a:lnTo>
                    <a:pt x="247" y="40"/>
                  </a:lnTo>
                  <a:lnTo>
                    <a:pt x="241" y="37"/>
                  </a:lnTo>
                  <a:lnTo>
                    <a:pt x="229" y="35"/>
                  </a:lnTo>
                  <a:lnTo>
                    <a:pt x="214" y="35"/>
                  </a:lnTo>
                  <a:lnTo>
                    <a:pt x="198" y="34"/>
                  </a:lnTo>
                  <a:lnTo>
                    <a:pt x="181" y="34"/>
                  </a:lnTo>
                  <a:lnTo>
                    <a:pt x="166" y="35"/>
                  </a:lnTo>
                  <a:lnTo>
                    <a:pt x="156" y="35"/>
                  </a:lnTo>
                  <a:lnTo>
                    <a:pt x="150" y="35"/>
                  </a:lnTo>
                  <a:lnTo>
                    <a:pt x="149" y="26"/>
                  </a:lnTo>
                  <a:lnTo>
                    <a:pt x="149" y="17"/>
                  </a:lnTo>
                  <a:lnTo>
                    <a:pt x="148" y="9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60" y="2"/>
                  </a:lnTo>
                  <a:lnTo>
                    <a:pt x="168" y="4"/>
                  </a:lnTo>
                  <a:lnTo>
                    <a:pt x="177" y="8"/>
                  </a:lnTo>
                  <a:lnTo>
                    <a:pt x="188" y="10"/>
                  </a:lnTo>
                  <a:lnTo>
                    <a:pt x="201" y="12"/>
                  </a:lnTo>
                  <a:lnTo>
                    <a:pt x="212" y="14"/>
                  </a:lnTo>
                  <a:lnTo>
                    <a:pt x="225" y="16"/>
                  </a:lnTo>
                  <a:lnTo>
                    <a:pt x="236" y="18"/>
                  </a:lnTo>
                  <a:lnTo>
                    <a:pt x="248" y="19"/>
                  </a:lnTo>
                  <a:lnTo>
                    <a:pt x="260" y="21"/>
                  </a:lnTo>
                  <a:lnTo>
                    <a:pt x="272" y="24"/>
                  </a:lnTo>
                  <a:lnTo>
                    <a:pt x="278" y="29"/>
                  </a:lnTo>
                  <a:lnTo>
                    <a:pt x="282" y="36"/>
                  </a:lnTo>
                  <a:lnTo>
                    <a:pt x="288" y="42"/>
                  </a:lnTo>
                  <a:lnTo>
                    <a:pt x="294" y="49"/>
                  </a:lnTo>
                  <a:lnTo>
                    <a:pt x="299" y="54"/>
                  </a:lnTo>
                  <a:lnTo>
                    <a:pt x="307" y="60"/>
                  </a:lnTo>
                  <a:lnTo>
                    <a:pt x="315" y="64"/>
                  </a:lnTo>
                  <a:lnTo>
                    <a:pt x="325" y="69"/>
                  </a:lnTo>
                  <a:lnTo>
                    <a:pt x="322" y="83"/>
                  </a:lnTo>
                  <a:lnTo>
                    <a:pt x="316" y="97"/>
                  </a:lnTo>
                  <a:lnTo>
                    <a:pt x="310" y="112"/>
                  </a:lnTo>
                  <a:lnTo>
                    <a:pt x="304" y="128"/>
                  </a:lnTo>
                  <a:lnTo>
                    <a:pt x="300" y="144"/>
                  </a:lnTo>
                  <a:lnTo>
                    <a:pt x="297" y="161"/>
                  </a:lnTo>
                  <a:lnTo>
                    <a:pt x="294" y="178"/>
                  </a:lnTo>
                  <a:lnTo>
                    <a:pt x="291" y="195"/>
                  </a:lnTo>
                  <a:lnTo>
                    <a:pt x="287" y="187"/>
                  </a:lnTo>
                  <a:lnTo>
                    <a:pt x="283" y="181"/>
                  </a:lnTo>
                  <a:lnTo>
                    <a:pt x="280" y="173"/>
                  </a:lnTo>
                  <a:lnTo>
                    <a:pt x="276" y="159"/>
                  </a:lnTo>
                  <a:lnTo>
                    <a:pt x="274" y="161"/>
                  </a:lnTo>
                  <a:lnTo>
                    <a:pt x="273" y="162"/>
                  </a:lnTo>
                  <a:lnTo>
                    <a:pt x="272" y="163"/>
                  </a:lnTo>
                  <a:lnTo>
                    <a:pt x="271" y="164"/>
                  </a:lnTo>
                  <a:lnTo>
                    <a:pt x="272" y="175"/>
                  </a:lnTo>
                  <a:lnTo>
                    <a:pt x="273" y="183"/>
                  </a:lnTo>
                  <a:lnTo>
                    <a:pt x="274" y="189"/>
                  </a:lnTo>
                  <a:lnTo>
                    <a:pt x="273" y="196"/>
                  </a:lnTo>
                  <a:lnTo>
                    <a:pt x="272" y="196"/>
                  </a:lnTo>
                  <a:lnTo>
                    <a:pt x="270" y="196"/>
                  </a:lnTo>
                  <a:lnTo>
                    <a:pt x="269" y="196"/>
                  </a:lnTo>
                  <a:lnTo>
                    <a:pt x="267" y="196"/>
                  </a:lnTo>
                  <a:lnTo>
                    <a:pt x="260" y="184"/>
                  </a:lnTo>
                  <a:lnTo>
                    <a:pt x="255" y="172"/>
                  </a:lnTo>
                  <a:lnTo>
                    <a:pt x="250" y="163"/>
                  </a:lnTo>
                  <a:lnTo>
                    <a:pt x="243" y="158"/>
                  </a:lnTo>
                  <a:lnTo>
                    <a:pt x="243" y="167"/>
                  </a:lnTo>
                  <a:lnTo>
                    <a:pt x="244" y="175"/>
                  </a:lnTo>
                  <a:lnTo>
                    <a:pt x="245" y="184"/>
                  </a:lnTo>
                  <a:lnTo>
                    <a:pt x="248" y="198"/>
                  </a:lnTo>
                  <a:lnTo>
                    <a:pt x="239" y="197"/>
                  </a:lnTo>
                  <a:lnTo>
                    <a:pt x="231" y="195"/>
                  </a:lnTo>
                  <a:lnTo>
                    <a:pt x="227" y="191"/>
                  </a:lnTo>
                  <a:lnTo>
                    <a:pt x="224" y="186"/>
                  </a:lnTo>
                  <a:lnTo>
                    <a:pt x="221" y="180"/>
                  </a:lnTo>
                  <a:lnTo>
                    <a:pt x="219" y="173"/>
                  </a:lnTo>
                  <a:lnTo>
                    <a:pt x="217" y="166"/>
                  </a:lnTo>
                  <a:lnTo>
                    <a:pt x="214" y="159"/>
                  </a:lnTo>
                  <a:lnTo>
                    <a:pt x="211" y="167"/>
                  </a:lnTo>
                  <a:lnTo>
                    <a:pt x="212" y="178"/>
                  </a:lnTo>
                  <a:lnTo>
                    <a:pt x="216" y="189"/>
                  </a:lnTo>
                  <a:lnTo>
                    <a:pt x="217" y="201"/>
                  </a:lnTo>
                  <a:lnTo>
                    <a:pt x="216" y="201"/>
                  </a:lnTo>
                  <a:lnTo>
                    <a:pt x="213" y="201"/>
                  </a:lnTo>
                  <a:lnTo>
                    <a:pt x="212" y="201"/>
                  </a:lnTo>
                  <a:lnTo>
                    <a:pt x="211" y="201"/>
                  </a:lnTo>
                  <a:close/>
                </a:path>
              </a:pathLst>
            </a:custGeom>
            <a:solidFill>
              <a:srgbClr val="F2D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4351343" y="2552726"/>
              <a:ext cx="22225" cy="207964"/>
            </a:xfrm>
            <a:custGeom>
              <a:avLst/>
              <a:gdLst>
                <a:gd name="T0" fmla="*/ 7 w 30"/>
                <a:gd name="T1" fmla="*/ 261 h 262"/>
                <a:gd name="T2" fmla="*/ 0 w 30"/>
                <a:gd name="T3" fmla="*/ 209 h 262"/>
                <a:gd name="T4" fmla="*/ 1 w 30"/>
                <a:gd name="T5" fmla="*/ 127 h 262"/>
                <a:gd name="T6" fmla="*/ 8 w 30"/>
                <a:gd name="T7" fmla="*/ 48 h 262"/>
                <a:gd name="T8" fmla="*/ 25 w 30"/>
                <a:gd name="T9" fmla="*/ 0 h 262"/>
                <a:gd name="T10" fmla="*/ 30 w 30"/>
                <a:gd name="T11" fmla="*/ 25 h 262"/>
                <a:gd name="T12" fmla="*/ 26 w 30"/>
                <a:gd name="T13" fmla="*/ 72 h 262"/>
                <a:gd name="T14" fmla="*/ 21 w 30"/>
                <a:gd name="T15" fmla="*/ 119 h 262"/>
                <a:gd name="T16" fmla="*/ 16 w 30"/>
                <a:gd name="T17" fmla="*/ 149 h 262"/>
                <a:gd name="T18" fmla="*/ 15 w 30"/>
                <a:gd name="T19" fmla="*/ 177 h 262"/>
                <a:gd name="T20" fmla="*/ 14 w 30"/>
                <a:gd name="T21" fmla="*/ 204 h 262"/>
                <a:gd name="T22" fmla="*/ 13 w 30"/>
                <a:gd name="T23" fmla="*/ 232 h 262"/>
                <a:gd name="T24" fmla="*/ 12 w 30"/>
                <a:gd name="T25" fmla="*/ 261 h 262"/>
                <a:gd name="T26" fmla="*/ 9 w 30"/>
                <a:gd name="T27" fmla="*/ 262 h 262"/>
                <a:gd name="T28" fmla="*/ 8 w 30"/>
                <a:gd name="T29" fmla="*/ 262 h 262"/>
                <a:gd name="T30" fmla="*/ 8 w 30"/>
                <a:gd name="T31" fmla="*/ 262 h 262"/>
                <a:gd name="T32" fmla="*/ 7 w 30"/>
                <a:gd name="T33" fmla="*/ 261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262">
                  <a:moveTo>
                    <a:pt x="7" y="261"/>
                  </a:moveTo>
                  <a:lnTo>
                    <a:pt x="0" y="209"/>
                  </a:lnTo>
                  <a:lnTo>
                    <a:pt x="1" y="127"/>
                  </a:lnTo>
                  <a:lnTo>
                    <a:pt x="8" y="48"/>
                  </a:lnTo>
                  <a:lnTo>
                    <a:pt x="25" y="0"/>
                  </a:lnTo>
                  <a:lnTo>
                    <a:pt x="30" y="25"/>
                  </a:lnTo>
                  <a:lnTo>
                    <a:pt x="26" y="72"/>
                  </a:lnTo>
                  <a:lnTo>
                    <a:pt x="21" y="119"/>
                  </a:lnTo>
                  <a:lnTo>
                    <a:pt x="16" y="149"/>
                  </a:lnTo>
                  <a:lnTo>
                    <a:pt x="15" y="177"/>
                  </a:lnTo>
                  <a:lnTo>
                    <a:pt x="14" y="204"/>
                  </a:lnTo>
                  <a:lnTo>
                    <a:pt x="13" y="232"/>
                  </a:lnTo>
                  <a:lnTo>
                    <a:pt x="12" y="261"/>
                  </a:lnTo>
                  <a:lnTo>
                    <a:pt x="9" y="262"/>
                  </a:lnTo>
                  <a:lnTo>
                    <a:pt x="8" y="262"/>
                  </a:lnTo>
                  <a:lnTo>
                    <a:pt x="8" y="262"/>
                  </a:lnTo>
                  <a:lnTo>
                    <a:pt x="7" y="2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4414843" y="2568601"/>
              <a:ext cx="20638" cy="187327"/>
            </a:xfrm>
            <a:custGeom>
              <a:avLst/>
              <a:gdLst>
                <a:gd name="T0" fmla="*/ 1 w 27"/>
                <a:gd name="T1" fmla="*/ 236 h 236"/>
                <a:gd name="T2" fmla="*/ 0 w 27"/>
                <a:gd name="T3" fmla="*/ 176 h 236"/>
                <a:gd name="T4" fmla="*/ 1 w 27"/>
                <a:gd name="T5" fmla="*/ 116 h 236"/>
                <a:gd name="T6" fmla="*/ 5 w 27"/>
                <a:gd name="T7" fmla="*/ 57 h 236"/>
                <a:gd name="T8" fmla="*/ 13 w 27"/>
                <a:gd name="T9" fmla="*/ 0 h 236"/>
                <a:gd name="T10" fmla="*/ 26 w 27"/>
                <a:gd name="T11" fmla="*/ 2 h 236"/>
                <a:gd name="T12" fmla="*/ 27 w 27"/>
                <a:gd name="T13" fmla="*/ 35 h 236"/>
                <a:gd name="T14" fmla="*/ 20 w 27"/>
                <a:gd name="T15" fmla="*/ 88 h 236"/>
                <a:gd name="T16" fmla="*/ 13 w 27"/>
                <a:gd name="T17" fmla="*/ 148 h 236"/>
                <a:gd name="T18" fmla="*/ 10 w 27"/>
                <a:gd name="T19" fmla="*/ 169 h 236"/>
                <a:gd name="T20" fmla="*/ 9 w 27"/>
                <a:gd name="T21" fmla="*/ 190 h 236"/>
                <a:gd name="T22" fmla="*/ 6 w 27"/>
                <a:gd name="T23" fmla="*/ 212 h 236"/>
                <a:gd name="T24" fmla="*/ 6 w 27"/>
                <a:gd name="T25" fmla="*/ 236 h 236"/>
                <a:gd name="T26" fmla="*/ 5 w 27"/>
                <a:gd name="T27" fmla="*/ 236 h 236"/>
                <a:gd name="T28" fmla="*/ 3 w 27"/>
                <a:gd name="T29" fmla="*/ 236 h 236"/>
                <a:gd name="T30" fmla="*/ 2 w 27"/>
                <a:gd name="T31" fmla="*/ 236 h 236"/>
                <a:gd name="T32" fmla="*/ 1 w 27"/>
                <a:gd name="T33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36">
                  <a:moveTo>
                    <a:pt x="1" y="236"/>
                  </a:moveTo>
                  <a:lnTo>
                    <a:pt x="0" y="176"/>
                  </a:lnTo>
                  <a:lnTo>
                    <a:pt x="1" y="116"/>
                  </a:lnTo>
                  <a:lnTo>
                    <a:pt x="5" y="57"/>
                  </a:lnTo>
                  <a:lnTo>
                    <a:pt x="13" y="0"/>
                  </a:lnTo>
                  <a:lnTo>
                    <a:pt x="26" y="2"/>
                  </a:lnTo>
                  <a:lnTo>
                    <a:pt x="27" y="35"/>
                  </a:lnTo>
                  <a:lnTo>
                    <a:pt x="20" y="88"/>
                  </a:lnTo>
                  <a:lnTo>
                    <a:pt x="13" y="148"/>
                  </a:lnTo>
                  <a:lnTo>
                    <a:pt x="10" y="169"/>
                  </a:lnTo>
                  <a:lnTo>
                    <a:pt x="9" y="190"/>
                  </a:lnTo>
                  <a:lnTo>
                    <a:pt x="6" y="212"/>
                  </a:lnTo>
                  <a:lnTo>
                    <a:pt x="6" y="236"/>
                  </a:lnTo>
                  <a:lnTo>
                    <a:pt x="5" y="236"/>
                  </a:lnTo>
                  <a:lnTo>
                    <a:pt x="3" y="236"/>
                  </a:lnTo>
                  <a:lnTo>
                    <a:pt x="2" y="236"/>
                  </a:lnTo>
                  <a:lnTo>
                    <a:pt x="1" y="2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4279906" y="2541613"/>
              <a:ext cx="30163" cy="198439"/>
            </a:xfrm>
            <a:custGeom>
              <a:avLst/>
              <a:gdLst>
                <a:gd name="T0" fmla="*/ 6 w 36"/>
                <a:gd name="T1" fmla="*/ 249 h 249"/>
                <a:gd name="T2" fmla="*/ 0 w 36"/>
                <a:gd name="T3" fmla="*/ 188 h 249"/>
                <a:gd name="T4" fmla="*/ 5 w 36"/>
                <a:gd name="T5" fmla="*/ 125 h 249"/>
                <a:gd name="T6" fmla="*/ 14 w 36"/>
                <a:gd name="T7" fmla="*/ 64 h 249"/>
                <a:gd name="T8" fmla="*/ 23 w 36"/>
                <a:gd name="T9" fmla="*/ 5 h 249"/>
                <a:gd name="T10" fmla="*/ 25 w 36"/>
                <a:gd name="T11" fmla="*/ 4 h 249"/>
                <a:gd name="T12" fmla="*/ 26 w 36"/>
                <a:gd name="T13" fmla="*/ 2 h 249"/>
                <a:gd name="T14" fmla="*/ 28 w 36"/>
                <a:gd name="T15" fmla="*/ 1 h 249"/>
                <a:gd name="T16" fmla="*/ 29 w 36"/>
                <a:gd name="T17" fmla="*/ 0 h 249"/>
                <a:gd name="T18" fmla="*/ 32 w 36"/>
                <a:gd name="T19" fmla="*/ 1 h 249"/>
                <a:gd name="T20" fmla="*/ 33 w 36"/>
                <a:gd name="T21" fmla="*/ 2 h 249"/>
                <a:gd name="T22" fmla="*/ 35 w 36"/>
                <a:gd name="T23" fmla="*/ 3 h 249"/>
                <a:gd name="T24" fmla="*/ 36 w 36"/>
                <a:gd name="T25" fmla="*/ 4 h 249"/>
                <a:gd name="T26" fmla="*/ 34 w 36"/>
                <a:gd name="T27" fmla="*/ 44 h 249"/>
                <a:gd name="T28" fmla="*/ 28 w 36"/>
                <a:gd name="T29" fmla="*/ 84 h 249"/>
                <a:gd name="T30" fmla="*/ 20 w 36"/>
                <a:gd name="T31" fmla="*/ 125 h 249"/>
                <a:gd name="T32" fmla="*/ 12 w 36"/>
                <a:gd name="T33" fmla="*/ 166 h 249"/>
                <a:gd name="T34" fmla="*/ 10 w 36"/>
                <a:gd name="T35" fmla="*/ 215 h 249"/>
                <a:gd name="T36" fmla="*/ 8 w 36"/>
                <a:gd name="T37" fmla="*/ 240 h 249"/>
                <a:gd name="T38" fmla="*/ 7 w 36"/>
                <a:gd name="T39" fmla="*/ 248 h 249"/>
                <a:gd name="T40" fmla="*/ 6 w 36"/>
                <a:gd name="T41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249">
                  <a:moveTo>
                    <a:pt x="6" y="249"/>
                  </a:moveTo>
                  <a:lnTo>
                    <a:pt x="0" y="188"/>
                  </a:lnTo>
                  <a:lnTo>
                    <a:pt x="5" y="125"/>
                  </a:lnTo>
                  <a:lnTo>
                    <a:pt x="14" y="64"/>
                  </a:lnTo>
                  <a:lnTo>
                    <a:pt x="23" y="5"/>
                  </a:lnTo>
                  <a:lnTo>
                    <a:pt x="25" y="4"/>
                  </a:lnTo>
                  <a:lnTo>
                    <a:pt x="26" y="2"/>
                  </a:lnTo>
                  <a:lnTo>
                    <a:pt x="28" y="1"/>
                  </a:lnTo>
                  <a:lnTo>
                    <a:pt x="29" y="0"/>
                  </a:lnTo>
                  <a:lnTo>
                    <a:pt x="32" y="1"/>
                  </a:lnTo>
                  <a:lnTo>
                    <a:pt x="33" y="2"/>
                  </a:lnTo>
                  <a:lnTo>
                    <a:pt x="35" y="3"/>
                  </a:lnTo>
                  <a:lnTo>
                    <a:pt x="36" y="4"/>
                  </a:lnTo>
                  <a:lnTo>
                    <a:pt x="34" y="44"/>
                  </a:lnTo>
                  <a:lnTo>
                    <a:pt x="28" y="84"/>
                  </a:lnTo>
                  <a:lnTo>
                    <a:pt x="20" y="125"/>
                  </a:lnTo>
                  <a:lnTo>
                    <a:pt x="12" y="166"/>
                  </a:lnTo>
                  <a:lnTo>
                    <a:pt x="10" y="215"/>
                  </a:lnTo>
                  <a:lnTo>
                    <a:pt x="8" y="240"/>
                  </a:lnTo>
                  <a:lnTo>
                    <a:pt x="7" y="248"/>
                  </a:lnTo>
                  <a:lnTo>
                    <a:pt x="6" y="2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4195768" y="2530500"/>
              <a:ext cx="61913" cy="198439"/>
            </a:xfrm>
            <a:custGeom>
              <a:avLst/>
              <a:gdLst>
                <a:gd name="T0" fmla="*/ 0 w 77"/>
                <a:gd name="T1" fmla="*/ 249 h 249"/>
                <a:gd name="T2" fmla="*/ 3 w 77"/>
                <a:gd name="T3" fmla="*/ 214 h 249"/>
                <a:gd name="T4" fmla="*/ 8 w 77"/>
                <a:gd name="T5" fmla="*/ 181 h 249"/>
                <a:gd name="T6" fmla="*/ 14 w 77"/>
                <a:gd name="T7" fmla="*/ 151 h 249"/>
                <a:gd name="T8" fmla="*/ 23 w 77"/>
                <a:gd name="T9" fmla="*/ 121 h 249"/>
                <a:gd name="T10" fmla="*/ 32 w 77"/>
                <a:gd name="T11" fmla="*/ 92 h 249"/>
                <a:gd name="T12" fmla="*/ 44 w 77"/>
                <a:gd name="T13" fmla="*/ 62 h 249"/>
                <a:gd name="T14" fmla="*/ 54 w 77"/>
                <a:gd name="T15" fmla="*/ 33 h 249"/>
                <a:gd name="T16" fmla="*/ 65 w 77"/>
                <a:gd name="T17" fmla="*/ 1 h 249"/>
                <a:gd name="T18" fmla="*/ 68 w 77"/>
                <a:gd name="T19" fmla="*/ 1 h 249"/>
                <a:gd name="T20" fmla="*/ 71 w 77"/>
                <a:gd name="T21" fmla="*/ 0 h 249"/>
                <a:gd name="T22" fmla="*/ 73 w 77"/>
                <a:gd name="T23" fmla="*/ 0 h 249"/>
                <a:gd name="T24" fmla="*/ 77 w 77"/>
                <a:gd name="T25" fmla="*/ 0 h 249"/>
                <a:gd name="T26" fmla="*/ 77 w 77"/>
                <a:gd name="T27" fmla="*/ 8 h 249"/>
                <a:gd name="T28" fmla="*/ 71 w 77"/>
                <a:gd name="T29" fmla="*/ 26 h 249"/>
                <a:gd name="T30" fmla="*/ 63 w 77"/>
                <a:gd name="T31" fmla="*/ 51 h 249"/>
                <a:gd name="T32" fmla="*/ 53 w 77"/>
                <a:gd name="T33" fmla="*/ 79 h 249"/>
                <a:gd name="T34" fmla="*/ 42 w 77"/>
                <a:gd name="T35" fmla="*/ 108 h 249"/>
                <a:gd name="T36" fmla="*/ 31 w 77"/>
                <a:gd name="T37" fmla="*/ 135 h 249"/>
                <a:gd name="T38" fmla="*/ 23 w 77"/>
                <a:gd name="T39" fmla="*/ 155 h 249"/>
                <a:gd name="T40" fmla="*/ 19 w 77"/>
                <a:gd name="T41" fmla="*/ 166 h 249"/>
                <a:gd name="T42" fmla="*/ 9 w 77"/>
                <a:gd name="T43" fmla="*/ 214 h 249"/>
                <a:gd name="T44" fmla="*/ 4 w 77"/>
                <a:gd name="T45" fmla="*/ 239 h 249"/>
                <a:gd name="T46" fmla="*/ 1 w 77"/>
                <a:gd name="T47" fmla="*/ 248 h 249"/>
                <a:gd name="T48" fmla="*/ 0 w 77"/>
                <a:gd name="T49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7" h="249">
                  <a:moveTo>
                    <a:pt x="0" y="249"/>
                  </a:moveTo>
                  <a:lnTo>
                    <a:pt x="3" y="214"/>
                  </a:lnTo>
                  <a:lnTo>
                    <a:pt x="8" y="181"/>
                  </a:lnTo>
                  <a:lnTo>
                    <a:pt x="14" y="151"/>
                  </a:lnTo>
                  <a:lnTo>
                    <a:pt x="23" y="121"/>
                  </a:lnTo>
                  <a:lnTo>
                    <a:pt x="32" y="92"/>
                  </a:lnTo>
                  <a:lnTo>
                    <a:pt x="44" y="62"/>
                  </a:lnTo>
                  <a:lnTo>
                    <a:pt x="54" y="33"/>
                  </a:lnTo>
                  <a:lnTo>
                    <a:pt x="65" y="1"/>
                  </a:lnTo>
                  <a:lnTo>
                    <a:pt x="68" y="1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77" y="8"/>
                  </a:lnTo>
                  <a:lnTo>
                    <a:pt x="71" y="26"/>
                  </a:lnTo>
                  <a:lnTo>
                    <a:pt x="63" y="51"/>
                  </a:lnTo>
                  <a:lnTo>
                    <a:pt x="53" y="79"/>
                  </a:lnTo>
                  <a:lnTo>
                    <a:pt x="42" y="108"/>
                  </a:lnTo>
                  <a:lnTo>
                    <a:pt x="31" y="135"/>
                  </a:lnTo>
                  <a:lnTo>
                    <a:pt x="23" y="155"/>
                  </a:lnTo>
                  <a:lnTo>
                    <a:pt x="19" y="166"/>
                  </a:lnTo>
                  <a:lnTo>
                    <a:pt x="9" y="214"/>
                  </a:lnTo>
                  <a:lnTo>
                    <a:pt x="4" y="239"/>
                  </a:lnTo>
                  <a:lnTo>
                    <a:pt x="1" y="248"/>
                  </a:lnTo>
                  <a:lnTo>
                    <a:pt x="0" y="2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4503743" y="2124097"/>
              <a:ext cx="371475" cy="584205"/>
            </a:xfrm>
            <a:custGeom>
              <a:avLst/>
              <a:gdLst>
                <a:gd name="T0" fmla="*/ 237 w 468"/>
                <a:gd name="T1" fmla="*/ 715 h 735"/>
                <a:gd name="T2" fmla="*/ 198 w 468"/>
                <a:gd name="T3" fmla="*/ 685 h 735"/>
                <a:gd name="T4" fmla="*/ 114 w 468"/>
                <a:gd name="T5" fmla="*/ 669 h 735"/>
                <a:gd name="T6" fmla="*/ 73 w 468"/>
                <a:gd name="T7" fmla="*/ 556 h 735"/>
                <a:gd name="T8" fmla="*/ 60 w 468"/>
                <a:gd name="T9" fmla="*/ 509 h 735"/>
                <a:gd name="T10" fmla="*/ 39 w 468"/>
                <a:gd name="T11" fmla="*/ 452 h 735"/>
                <a:gd name="T12" fmla="*/ 14 w 468"/>
                <a:gd name="T13" fmla="*/ 186 h 735"/>
                <a:gd name="T14" fmla="*/ 18 w 468"/>
                <a:gd name="T15" fmla="*/ 58 h 735"/>
                <a:gd name="T16" fmla="*/ 39 w 468"/>
                <a:gd name="T17" fmla="*/ 86 h 735"/>
                <a:gd name="T18" fmla="*/ 106 w 468"/>
                <a:gd name="T19" fmla="*/ 44 h 735"/>
                <a:gd name="T20" fmla="*/ 140 w 468"/>
                <a:gd name="T21" fmla="*/ 1 h 735"/>
                <a:gd name="T22" fmla="*/ 138 w 468"/>
                <a:gd name="T23" fmla="*/ 28 h 735"/>
                <a:gd name="T24" fmla="*/ 159 w 468"/>
                <a:gd name="T25" fmla="*/ 15 h 735"/>
                <a:gd name="T26" fmla="*/ 169 w 468"/>
                <a:gd name="T27" fmla="*/ 26 h 735"/>
                <a:gd name="T28" fmla="*/ 176 w 468"/>
                <a:gd name="T29" fmla="*/ 47 h 735"/>
                <a:gd name="T30" fmla="*/ 181 w 468"/>
                <a:gd name="T31" fmla="*/ 34 h 735"/>
                <a:gd name="T32" fmla="*/ 203 w 468"/>
                <a:gd name="T33" fmla="*/ 38 h 735"/>
                <a:gd name="T34" fmla="*/ 204 w 468"/>
                <a:gd name="T35" fmla="*/ 65 h 735"/>
                <a:gd name="T36" fmla="*/ 216 w 468"/>
                <a:gd name="T37" fmla="*/ 55 h 735"/>
                <a:gd name="T38" fmla="*/ 228 w 468"/>
                <a:gd name="T39" fmla="*/ 48 h 735"/>
                <a:gd name="T40" fmla="*/ 232 w 468"/>
                <a:gd name="T41" fmla="*/ 82 h 735"/>
                <a:gd name="T42" fmla="*/ 242 w 468"/>
                <a:gd name="T43" fmla="*/ 75 h 735"/>
                <a:gd name="T44" fmla="*/ 256 w 468"/>
                <a:gd name="T45" fmla="*/ 64 h 735"/>
                <a:gd name="T46" fmla="*/ 268 w 468"/>
                <a:gd name="T47" fmla="*/ 88 h 735"/>
                <a:gd name="T48" fmla="*/ 277 w 468"/>
                <a:gd name="T49" fmla="*/ 92 h 735"/>
                <a:gd name="T50" fmla="*/ 285 w 468"/>
                <a:gd name="T51" fmla="*/ 79 h 735"/>
                <a:gd name="T52" fmla="*/ 303 w 468"/>
                <a:gd name="T53" fmla="*/ 95 h 735"/>
                <a:gd name="T54" fmla="*/ 311 w 468"/>
                <a:gd name="T55" fmla="*/ 104 h 735"/>
                <a:gd name="T56" fmla="*/ 319 w 468"/>
                <a:gd name="T57" fmla="*/ 98 h 735"/>
                <a:gd name="T58" fmla="*/ 336 w 468"/>
                <a:gd name="T59" fmla="*/ 108 h 735"/>
                <a:gd name="T60" fmla="*/ 342 w 468"/>
                <a:gd name="T61" fmla="*/ 121 h 735"/>
                <a:gd name="T62" fmla="*/ 350 w 468"/>
                <a:gd name="T63" fmla="*/ 116 h 735"/>
                <a:gd name="T64" fmla="*/ 362 w 468"/>
                <a:gd name="T65" fmla="*/ 115 h 735"/>
                <a:gd name="T66" fmla="*/ 389 w 468"/>
                <a:gd name="T67" fmla="*/ 112 h 735"/>
                <a:gd name="T68" fmla="*/ 427 w 468"/>
                <a:gd name="T69" fmla="*/ 115 h 735"/>
                <a:gd name="T70" fmla="*/ 426 w 468"/>
                <a:gd name="T71" fmla="*/ 155 h 735"/>
                <a:gd name="T72" fmla="*/ 441 w 468"/>
                <a:gd name="T73" fmla="*/ 156 h 735"/>
                <a:gd name="T74" fmla="*/ 442 w 468"/>
                <a:gd name="T75" fmla="*/ 187 h 735"/>
                <a:gd name="T76" fmla="*/ 443 w 468"/>
                <a:gd name="T77" fmla="*/ 199 h 735"/>
                <a:gd name="T78" fmla="*/ 456 w 468"/>
                <a:gd name="T79" fmla="*/ 213 h 735"/>
                <a:gd name="T80" fmla="*/ 418 w 468"/>
                <a:gd name="T81" fmla="*/ 242 h 735"/>
                <a:gd name="T82" fmla="*/ 411 w 468"/>
                <a:gd name="T83" fmla="*/ 247 h 735"/>
                <a:gd name="T84" fmla="*/ 425 w 468"/>
                <a:gd name="T85" fmla="*/ 245 h 735"/>
                <a:gd name="T86" fmla="*/ 458 w 468"/>
                <a:gd name="T87" fmla="*/ 235 h 735"/>
                <a:gd name="T88" fmla="*/ 468 w 468"/>
                <a:gd name="T89" fmla="*/ 254 h 735"/>
                <a:gd name="T90" fmla="*/ 437 w 468"/>
                <a:gd name="T91" fmla="*/ 278 h 735"/>
                <a:gd name="T92" fmla="*/ 436 w 468"/>
                <a:gd name="T93" fmla="*/ 292 h 735"/>
                <a:gd name="T94" fmla="*/ 460 w 468"/>
                <a:gd name="T95" fmla="*/ 277 h 735"/>
                <a:gd name="T96" fmla="*/ 434 w 468"/>
                <a:gd name="T97" fmla="*/ 321 h 735"/>
                <a:gd name="T98" fmla="*/ 436 w 468"/>
                <a:gd name="T99" fmla="*/ 330 h 735"/>
                <a:gd name="T100" fmla="*/ 435 w 468"/>
                <a:gd name="T101" fmla="*/ 359 h 735"/>
                <a:gd name="T102" fmla="*/ 401 w 468"/>
                <a:gd name="T103" fmla="*/ 453 h 735"/>
                <a:gd name="T104" fmla="*/ 364 w 468"/>
                <a:gd name="T105" fmla="*/ 598 h 735"/>
                <a:gd name="T106" fmla="*/ 331 w 468"/>
                <a:gd name="T107" fmla="*/ 722 h 735"/>
                <a:gd name="T108" fmla="*/ 298 w 468"/>
                <a:gd name="T109" fmla="*/ 723 h 735"/>
                <a:gd name="T110" fmla="*/ 278 w 468"/>
                <a:gd name="T111" fmla="*/ 733 h 735"/>
                <a:gd name="T112" fmla="*/ 269 w 468"/>
                <a:gd name="T113" fmla="*/ 735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8" h="735">
                  <a:moveTo>
                    <a:pt x="269" y="735"/>
                  </a:moveTo>
                  <a:lnTo>
                    <a:pt x="259" y="731"/>
                  </a:lnTo>
                  <a:lnTo>
                    <a:pt x="251" y="726"/>
                  </a:lnTo>
                  <a:lnTo>
                    <a:pt x="244" y="720"/>
                  </a:lnTo>
                  <a:lnTo>
                    <a:pt x="237" y="715"/>
                  </a:lnTo>
                  <a:lnTo>
                    <a:pt x="232" y="708"/>
                  </a:lnTo>
                  <a:lnTo>
                    <a:pt x="226" y="701"/>
                  </a:lnTo>
                  <a:lnTo>
                    <a:pt x="221" y="694"/>
                  </a:lnTo>
                  <a:lnTo>
                    <a:pt x="216" y="688"/>
                  </a:lnTo>
                  <a:lnTo>
                    <a:pt x="198" y="685"/>
                  </a:lnTo>
                  <a:lnTo>
                    <a:pt x="181" y="683"/>
                  </a:lnTo>
                  <a:lnTo>
                    <a:pt x="163" y="681"/>
                  </a:lnTo>
                  <a:lnTo>
                    <a:pt x="147" y="677"/>
                  </a:lnTo>
                  <a:lnTo>
                    <a:pt x="130" y="673"/>
                  </a:lnTo>
                  <a:lnTo>
                    <a:pt x="114" y="669"/>
                  </a:lnTo>
                  <a:lnTo>
                    <a:pt x="98" y="664"/>
                  </a:lnTo>
                  <a:lnTo>
                    <a:pt x="83" y="658"/>
                  </a:lnTo>
                  <a:lnTo>
                    <a:pt x="79" y="624"/>
                  </a:lnTo>
                  <a:lnTo>
                    <a:pt x="75" y="590"/>
                  </a:lnTo>
                  <a:lnTo>
                    <a:pt x="73" y="556"/>
                  </a:lnTo>
                  <a:lnTo>
                    <a:pt x="75" y="526"/>
                  </a:lnTo>
                  <a:lnTo>
                    <a:pt x="72" y="519"/>
                  </a:lnTo>
                  <a:lnTo>
                    <a:pt x="69" y="514"/>
                  </a:lnTo>
                  <a:lnTo>
                    <a:pt x="64" y="511"/>
                  </a:lnTo>
                  <a:lnTo>
                    <a:pt x="60" y="509"/>
                  </a:lnTo>
                  <a:lnTo>
                    <a:pt x="55" y="509"/>
                  </a:lnTo>
                  <a:lnTo>
                    <a:pt x="51" y="508"/>
                  </a:lnTo>
                  <a:lnTo>
                    <a:pt x="45" y="508"/>
                  </a:lnTo>
                  <a:lnTo>
                    <a:pt x="40" y="507"/>
                  </a:lnTo>
                  <a:lnTo>
                    <a:pt x="39" y="452"/>
                  </a:lnTo>
                  <a:lnTo>
                    <a:pt x="36" y="399"/>
                  </a:lnTo>
                  <a:lnTo>
                    <a:pt x="31" y="346"/>
                  </a:lnTo>
                  <a:lnTo>
                    <a:pt x="27" y="293"/>
                  </a:lnTo>
                  <a:lnTo>
                    <a:pt x="21" y="240"/>
                  </a:lnTo>
                  <a:lnTo>
                    <a:pt x="14" y="186"/>
                  </a:lnTo>
                  <a:lnTo>
                    <a:pt x="8" y="134"/>
                  </a:lnTo>
                  <a:lnTo>
                    <a:pt x="0" y="82"/>
                  </a:lnTo>
                  <a:lnTo>
                    <a:pt x="9" y="74"/>
                  </a:lnTo>
                  <a:lnTo>
                    <a:pt x="14" y="66"/>
                  </a:lnTo>
                  <a:lnTo>
                    <a:pt x="18" y="58"/>
                  </a:lnTo>
                  <a:lnTo>
                    <a:pt x="21" y="48"/>
                  </a:lnTo>
                  <a:lnTo>
                    <a:pt x="28" y="54"/>
                  </a:lnTo>
                  <a:lnTo>
                    <a:pt x="30" y="64"/>
                  </a:lnTo>
                  <a:lnTo>
                    <a:pt x="34" y="75"/>
                  </a:lnTo>
                  <a:lnTo>
                    <a:pt x="39" y="86"/>
                  </a:lnTo>
                  <a:lnTo>
                    <a:pt x="55" y="83"/>
                  </a:lnTo>
                  <a:lnTo>
                    <a:pt x="70" y="78"/>
                  </a:lnTo>
                  <a:lnTo>
                    <a:pt x="83" y="69"/>
                  </a:lnTo>
                  <a:lnTo>
                    <a:pt x="96" y="57"/>
                  </a:lnTo>
                  <a:lnTo>
                    <a:pt x="106" y="44"/>
                  </a:lnTo>
                  <a:lnTo>
                    <a:pt x="116" y="29"/>
                  </a:lnTo>
                  <a:lnTo>
                    <a:pt x="124" y="14"/>
                  </a:lnTo>
                  <a:lnTo>
                    <a:pt x="132" y="0"/>
                  </a:lnTo>
                  <a:lnTo>
                    <a:pt x="137" y="0"/>
                  </a:lnTo>
                  <a:lnTo>
                    <a:pt x="140" y="1"/>
                  </a:lnTo>
                  <a:lnTo>
                    <a:pt x="143" y="3"/>
                  </a:lnTo>
                  <a:lnTo>
                    <a:pt x="150" y="6"/>
                  </a:lnTo>
                  <a:lnTo>
                    <a:pt x="144" y="15"/>
                  </a:lnTo>
                  <a:lnTo>
                    <a:pt x="141" y="22"/>
                  </a:lnTo>
                  <a:lnTo>
                    <a:pt x="138" y="28"/>
                  </a:lnTo>
                  <a:lnTo>
                    <a:pt x="135" y="34"/>
                  </a:lnTo>
                  <a:lnTo>
                    <a:pt x="142" y="30"/>
                  </a:lnTo>
                  <a:lnTo>
                    <a:pt x="149" y="26"/>
                  </a:lnTo>
                  <a:lnTo>
                    <a:pt x="153" y="21"/>
                  </a:lnTo>
                  <a:lnTo>
                    <a:pt x="159" y="15"/>
                  </a:lnTo>
                  <a:lnTo>
                    <a:pt x="161" y="15"/>
                  </a:lnTo>
                  <a:lnTo>
                    <a:pt x="163" y="15"/>
                  </a:lnTo>
                  <a:lnTo>
                    <a:pt x="165" y="17"/>
                  </a:lnTo>
                  <a:lnTo>
                    <a:pt x="167" y="17"/>
                  </a:lnTo>
                  <a:lnTo>
                    <a:pt x="169" y="26"/>
                  </a:lnTo>
                  <a:lnTo>
                    <a:pt x="170" y="34"/>
                  </a:lnTo>
                  <a:lnTo>
                    <a:pt x="172" y="41"/>
                  </a:lnTo>
                  <a:lnTo>
                    <a:pt x="174" y="47"/>
                  </a:lnTo>
                  <a:lnTo>
                    <a:pt x="175" y="47"/>
                  </a:lnTo>
                  <a:lnTo>
                    <a:pt x="176" y="47"/>
                  </a:lnTo>
                  <a:lnTo>
                    <a:pt x="178" y="47"/>
                  </a:lnTo>
                  <a:lnTo>
                    <a:pt x="181" y="47"/>
                  </a:lnTo>
                  <a:lnTo>
                    <a:pt x="181" y="43"/>
                  </a:lnTo>
                  <a:lnTo>
                    <a:pt x="181" y="38"/>
                  </a:lnTo>
                  <a:lnTo>
                    <a:pt x="181" y="34"/>
                  </a:lnTo>
                  <a:lnTo>
                    <a:pt x="182" y="29"/>
                  </a:lnTo>
                  <a:lnTo>
                    <a:pt x="186" y="29"/>
                  </a:lnTo>
                  <a:lnTo>
                    <a:pt x="191" y="30"/>
                  </a:lnTo>
                  <a:lnTo>
                    <a:pt x="196" y="34"/>
                  </a:lnTo>
                  <a:lnTo>
                    <a:pt x="203" y="38"/>
                  </a:lnTo>
                  <a:lnTo>
                    <a:pt x="203" y="45"/>
                  </a:lnTo>
                  <a:lnTo>
                    <a:pt x="203" y="52"/>
                  </a:lnTo>
                  <a:lnTo>
                    <a:pt x="203" y="58"/>
                  </a:lnTo>
                  <a:lnTo>
                    <a:pt x="203" y="65"/>
                  </a:lnTo>
                  <a:lnTo>
                    <a:pt x="204" y="65"/>
                  </a:lnTo>
                  <a:lnTo>
                    <a:pt x="207" y="65"/>
                  </a:lnTo>
                  <a:lnTo>
                    <a:pt x="208" y="65"/>
                  </a:lnTo>
                  <a:lnTo>
                    <a:pt x="209" y="65"/>
                  </a:lnTo>
                  <a:lnTo>
                    <a:pt x="213" y="60"/>
                  </a:lnTo>
                  <a:lnTo>
                    <a:pt x="216" y="55"/>
                  </a:lnTo>
                  <a:lnTo>
                    <a:pt x="217" y="52"/>
                  </a:lnTo>
                  <a:lnTo>
                    <a:pt x="217" y="47"/>
                  </a:lnTo>
                  <a:lnTo>
                    <a:pt x="220" y="47"/>
                  </a:lnTo>
                  <a:lnTo>
                    <a:pt x="225" y="48"/>
                  </a:lnTo>
                  <a:lnTo>
                    <a:pt x="228" y="48"/>
                  </a:lnTo>
                  <a:lnTo>
                    <a:pt x="232" y="49"/>
                  </a:lnTo>
                  <a:lnTo>
                    <a:pt x="232" y="57"/>
                  </a:lnTo>
                  <a:lnTo>
                    <a:pt x="232" y="65"/>
                  </a:lnTo>
                  <a:lnTo>
                    <a:pt x="232" y="74"/>
                  </a:lnTo>
                  <a:lnTo>
                    <a:pt x="232" y="82"/>
                  </a:lnTo>
                  <a:lnTo>
                    <a:pt x="234" y="81"/>
                  </a:lnTo>
                  <a:lnTo>
                    <a:pt x="237" y="81"/>
                  </a:lnTo>
                  <a:lnTo>
                    <a:pt x="239" y="80"/>
                  </a:lnTo>
                  <a:lnTo>
                    <a:pt x="242" y="80"/>
                  </a:lnTo>
                  <a:lnTo>
                    <a:pt x="242" y="75"/>
                  </a:lnTo>
                  <a:lnTo>
                    <a:pt x="243" y="70"/>
                  </a:lnTo>
                  <a:lnTo>
                    <a:pt x="243" y="65"/>
                  </a:lnTo>
                  <a:lnTo>
                    <a:pt x="244" y="61"/>
                  </a:lnTo>
                  <a:lnTo>
                    <a:pt x="250" y="62"/>
                  </a:lnTo>
                  <a:lnTo>
                    <a:pt x="256" y="64"/>
                  </a:lnTo>
                  <a:lnTo>
                    <a:pt x="262" y="65"/>
                  </a:lnTo>
                  <a:lnTo>
                    <a:pt x="268" y="68"/>
                  </a:lnTo>
                  <a:lnTo>
                    <a:pt x="268" y="74"/>
                  </a:lnTo>
                  <a:lnTo>
                    <a:pt x="268" y="81"/>
                  </a:lnTo>
                  <a:lnTo>
                    <a:pt x="268" y="88"/>
                  </a:lnTo>
                  <a:lnTo>
                    <a:pt x="268" y="95"/>
                  </a:lnTo>
                  <a:lnTo>
                    <a:pt x="270" y="94"/>
                  </a:lnTo>
                  <a:lnTo>
                    <a:pt x="272" y="94"/>
                  </a:lnTo>
                  <a:lnTo>
                    <a:pt x="275" y="92"/>
                  </a:lnTo>
                  <a:lnTo>
                    <a:pt x="277" y="92"/>
                  </a:lnTo>
                  <a:lnTo>
                    <a:pt x="278" y="88"/>
                  </a:lnTo>
                  <a:lnTo>
                    <a:pt x="278" y="84"/>
                  </a:lnTo>
                  <a:lnTo>
                    <a:pt x="278" y="80"/>
                  </a:lnTo>
                  <a:lnTo>
                    <a:pt x="279" y="77"/>
                  </a:lnTo>
                  <a:lnTo>
                    <a:pt x="285" y="79"/>
                  </a:lnTo>
                  <a:lnTo>
                    <a:pt x="290" y="81"/>
                  </a:lnTo>
                  <a:lnTo>
                    <a:pt x="295" y="83"/>
                  </a:lnTo>
                  <a:lnTo>
                    <a:pt x="301" y="86"/>
                  </a:lnTo>
                  <a:lnTo>
                    <a:pt x="302" y="90"/>
                  </a:lnTo>
                  <a:lnTo>
                    <a:pt x="303" y="95"/>
                  </a:lnTo>
                  <a:lnTo>
                    <a:pt x="303" y="99"/>
                  </a:lnTo>
                  <a:lnTo>
                    <a:pt x="304" y="104"/>
                  </a:lnTo>
                  <a:lnTo>
                    <a:pt x="306" y="104"/>
                  </a:lnTo>
                  <a:lnTo>
                    <a:pt x="308" y="104"/>
                  </a:lnTo>
                  <a:lnTo>
                    <a:pt x="311" y="104"/>
                  </a:lnTo>
                  <a:lnTo>
                    <a:pt x="313" y="104"/>
                  </a:lnTo>
                  <a:lnTo>
                    <a:pt x="314" y="103"/>
                  </a:lnTo>
                  <a:lnTo>
                    <a:pt x="315" y="100"/>
                  </a:lnTo>
                  <a:lnTo>
                    <a:pt x="318" y="99"/>
                  </a:lnTo>
                  <a:lnTo>
                    <a:pt x="319" y="98"/>
                  </a:lnTo>
                  <a:lnTo>
                    <a:pt x="324" y="99"/>
                  </a:lnTo>
                  <a:lnTo>
                    <a:pt x="329" y="99"/>
                  </a:lnTo>
                  <a:lnTo>
                    <a:pt x="331" y="101"/>
                  </a:lnTo>
                  <a:lnTo>
                    <a:pt x="336" y="104"/>
                  </a:lnTo>
                  <a:lnTo>
                    <a:pt x="336" y="108"/>
                  </a:lnTo>
                  <a:lnTo>
                    <a:pt x="337" y="112"/>
                  </a:lnTo>
                  <a:lnTo>
                    <a:pt x="338" y="116"/>
                  </a:lnTo>
                  <a:lnTo>
                    <a:pt x="339" y="121"/>
                  </a:lnTo>
                  <a:lnTo>
                    <a:pt x="341" y="121"/>
                  </a:lnTo>
                  <a:lnTo>
                    <a:pt x="342" y="121"/>
                  </a:lnTo>
                  <a:lnTo>
                    <a:pt x="345" y="121"/>
                  </a:lnTo>
                  <a:lnTo>
                    <a:pt x="346" y="122"/>
                  </a:lnTo>
                  <a:lnTo>
                    <a:pt x="347" y="120"/>
                  </a:lnTo>
                  <a:lnTo>
                    <a:pt x="348" y="117"/>
                  </a:lnTo>
                  <a:lnTo>
                    <a:pt x="350" y="116"/>
                  </a:lnTo>
                  <a:lnTo>
                    <a:pt x="351" y="114"/>
                  </a:lnTo>
                  <a:lnTo>
                    <a:pt x="354" y="114"/>
                  </a:lnTo>
                  <a:lnTo>
                    <a:pt x="356" y="114"/>
                  </a:lnTo>
                  <a:lnTo>
                    <a:pt x="358" y="115"/>
                  </a:lnTo>
                  <a:lnTo>
                    <a:pt x="362" y="115"/>
                  </a:lnTo>
                  <a:lnTo>
                    <a:pt x="364" y="126"/>
                  </a:lnTo>
                  <a:lnTo>
                    <a:pt x="367" y="131"/>
                  </a:lnTo>
                  <a:lnTo>
                    <a:pt x="372" y="129"/>
                  </a:lnTo>
                  <a:lnTo>
                    <a:pt x="377" y="117"/>
                  </a:lnTo>
                  <a:lnTo>
                    <a:pt x="389" y="112"/>
                  </a:lnTo>
                  <a:lnTo>
                    <a:pt x="399" y="107"/>
                  </a:lnTo>
                  <a:lnTo>
                    <a:pt x="407" y="105"/>
                  </a:lnTo>
                  <a:lnTo>
                    <a:pt x="415" y="105"/>
                  </a:lnTo>
                  <a:lnTo>
                    <a:pt x="422" y="108"/>
                  </a:lnTo>
                  <a:lnTo>
                    <a:pt x="427" y="115"/>
                  </a:lnTo>
                  <a:lnTo>
                    <a:pt x="432" y="126"/>
                  </a:lnTo>
                  <a:lnTo>
                    <a:pt x="434" y="142"/>
                  </a:lnTo>
                  <a:lnTo>
                    <a:pt x="431" y="147"/>
                  </a:lnTo>
                  <a:lnTo>
                    <a:pt x="427" y="150"/>
                  </a:lnTo>
                  <a:lnTo>
                    <a:pt x="426" y="155"/>
                  </a:lnTo>
                  <a:lnTo>
                    <a:pt x="426" y="160"/>
                  </a:lnTo>
                  <a:lnTo>
                    <a:pt x="429" y="158"/>
                  </a:lnTo>
                  <a:lnTo>
                    <a:pt x="432" y="157"/>
                  </a:lnTo>
                  <a:lnTo>
                    <a:pt x="435" y="157"/>
                  </a:lnTo>
                  <a:lnTo>
                    <a:pt x="441" y="156"/>
                  </a:lnTo>
                  <a:lnTo>
                    <a:pt x="442" y="159"/>
                  </a:lnTo>
                  <a:lnTo>
                    <a:pt x="443" y="163"/>
                  </a:lnTo>
                  <a:lnTo>
                    <a:pt x="444" y="169"/>
                  </a:lnTo>
                  <a:lnTo>
                    <a:pt x="446" y="183"/>
                  </a:lnTo>
                  <a:lnTo>
                    <a:pt x="442" y="187"/>
                  </a:lnTo>
                  <a:lnTo>
                    <a:pt x="439" y="191"/>
                  </a:lnTo>
                  <a:lnTo>
                    <a:pt x="435" y="195"/>
                  </a:lnTo>
                  <a:lnTo>
                    <a:pt x="433" y="201"/>
                  </a:lnTo>
                  <a:lnTo>
                    <a:pt x="439" y="200"/>
                  </a:lnTo>
                  <a:lnTo>
                    <a:pt x="443" y="199"/>
                  </a:lnTo>
                  <a:lnTo>
                    <a:pt x="449" y="199"/>
                  </a:lnTo>
                  <a:lnTo>
                    <a:pt x="453" y="198"/>
                  </a:lnTo>
                  <a:lnTo>
                    <a:pt x="456" y="204"/>
                  </a:lnTo>
                  <a:lnTo>
                    <a:pt x="456" y="209"/>
                  </a:lnTo>
                  <a:lnTo>
                    <a:pt x="456" y="213"/>
                  </a:lnTo>
                  <a:lnTo>
                    <a:pt x="454" y="221"/>
                  </a:lnTo>
                  <a:lnTo>
                    <a:pt x="441" y="229"/>
                  </a:lnTo>
                  <a:lnTo>
                    <a:pt x="431" y="235"/>
                  </a:lnTo>
                  <a:lnTo>
                    <a:pt x="423" y="238"/>
                  </a:lnTo>
                  <a:lnTo>
                    <a:pt x="418" y="242"/>
                  </a:lnTo>
                  <a:lnTo>
                    <a:pt x="415" y="243"/>
                  </a:lnTo>
                  <a:lnTo>
                    <a:pt x="413" y="245"/>
                  </a:lnTo>
                  <a:lnTo>
                    <a:pt x="411" y="245"/>
                  </a:lnTo>
                  <a:lnTo>
                    <a:pt x="411" y="246"/>
                  </a:lnTo>
                  <a:lnTo>
                    <a:pt x="411" y="247"/>
                  </a:lnTo>
                  <a:lnTo>
                    <a:pt x="413" y="247"/>
                  </a:lnTo>
                  <a:lnTo>
                    <a:pt x="413" y="249"/>
                  </a:lnTo>
                  <a:lnTo>
                    <a:pt x="413" y="250"/>
                  </a:lnTo>
                  <a:lnTo>
                    <a:pt x="418" y="247"/>
                  </a:lnTo>
                  <a:lnTo>
                    <a:pt x="425" y="245"/>
                  </a:lnTo>
                  <a:lnTo>
                    <a:pt x="432" y="243"/>
                  </a:lnTo>
                  <a:lnTo>
                    <a:pt x="439" y="240"/>
                  </a:lnTo>
                  <a:lnTo>
                    <a:pt x="445" y="237"/>
                  </a:lnTo>
                  <a:lnTo>
                    <a:pt x="452" y="235"/>
                  </a:lnTo>
                  <a:lnTo>
                    <a:pt x="458" y="235"/>
                  </a:lnTo>
                  <a:lnTo>
                    <a:pt x="463" y="235"/>
                  </a:lnTo>
                  <a:lnTo>
                    <a:pt x="466" y="241"/>
                  </a:lnTo>
                  <a:lnTo>
                    <a:pt x="468" y="245"/>
                  </a:lnTo>
                  <a:lnTo>
                    <a:pt x="468" y="249"/>
                  </a:lnTo>
                  <a:lnTo>
                    <a:pt x="468" y="254"/>
                  </a:lnTo>
                  <a:lnTo>
                    <a:pt x="462" y="259"/>
                  </a:lnTo>
                  <a:lnTo>
                    <a:pt x="456" y="263"/>
                  </a:lnTo>
                  <a:lnTo>
                    <a:pt x="450" y="268"/>
                  </a:lnTo>
                  <a:lnTo>
                    <a:pt x="443" y="272"/>
                  </a:lnTo>
                  <a:lnTo>
                    <a:pt x="437" y="278"/>
                  </a:lnTo>
                  <a:lnTo>
                    <a:pt x="432" y="283"/>
                  </a:lnTo>
                  <a:lnTo>
                    <a:pt x="428" y="289"/>
                  </a:lnTo>
                  <a:lnTo>
                    <a:pt x="425" y="295"/>
                  </a:lnTo>
                  <a:lnTo>
                    <a:pt x="431" y="294"/>
                  </a:lnTo>
                  <a:lnTo>
                    <a:pt x="436" y="292"/>
                  </a:lnTo>
                  <a:lnTo>
                    <a:pt x="441" y="288"/>
                  </a:lnTo>
                  <a:lnTo>
                    <a:pt x="445" y="285"/>
                  </a:lnTo>
                  <a:lnTo>
                    <a:pt x="450" y="281"/>
                  </a:lnTo>
                  <a:lnTo>
                    <a:pt x="454" y="279"/>
                  </a:lnTo>
                  <a:lnTo>
                    <a:pt x="460" y="277"/>
                  </a:lnTo>
                  <a:lnTo>
                    <a:pt x="466" y="275"/>
                  </a:lnTo>
                  <a:lnTo>
                    <a:pt x="460" y="290"/>
                  </a:lnTo>
                  <a:lnTo>
                    <a:pt x="456" y="303"/>
                  </a:lnTo>
                  <a:lnTo>
                    <a:pt x="448" y="312"/>
                  </a:lnTo>
                  <a:lnTo>
                    <a:pt x="434" y="321"/>
                  </a:lnTo>
                  <a:lnTo>
                    <a:pt x="433" y="323"/>
                  </a:lnTo>
                  <a:lnTo>
                    <a:pt x="433" y="326"/>
                  </a:lnTo>
                  <a:lnTo>
                    <a:pt x="433" y="328"/>
                  </a:lnTo>
                  <a:lnTo>
                    <a:pt x="433" y="331"/>
                  </a:lnTo>
                  <a:lnTo>
                    <a:pt x="436" y="330"/>
                  </a:lnTo>
                  <a:lnTo>
                    <a:pt x="440" y="329"/>
                  </a:lnTo>
                  <a:lnTo>
                    <a:pt x="443" y="328"/>
                  </a:lnTo>
                  <a:lnTo>
                    <a:pt x="445" y="327"/>
                  </a:lnTo>
                  <a:lnTo>
                    <a:pt x="440" y="342"/>
                  </a:lnTo>
                  <a:lnTo>
                    <a:pt x="435" y="359"/>
                  </a:lnTo>
                  <a:lnTo>
                    <a:pt x="428" y="375"/>
                  </a:lnTo>
                  <a:lnTo>
                    <a:pt x="423" y="392"/>
                  </a:lnTo>
                  <a:lnTo>
                    <a:pt x="416" y="412"/>
                  </a:lnTo>
                  <a:lnTo>
                    <a:pt x="409" y="431"/>
                  </a:lnTo>
                  <a:lnTo>
                    <a:pt x="401" y="453"/>
                  </a:lnTo>
                  <a:lnTo>
                    <a:pt x="392" y="478"/>
                  </a:lnTo>
                  <a:lnTo>
                    <a:pt x="385" y="508"/>
                  </a:lnTo>
                  <a:lnTo>
                    <a:pt x="379" y="537"/>
                  </a:lnTo>
                  <a:lnTo>
                    <a:pt x="371" y="568"/>
                  </a:lnTo>
                  <a:lnTo>
                    <a:pt x="364" y="598"/>
                  </a:lnTo>
                  <a:lnTo>
                    <a:pt x="357" y="629"/>
                  </a:lnTo>
                  <a:lnTo>
                    <a:pt x="350" y="659"/>
                  </a:lnTo>
                  <a:lnTo>
                    <a:pt x="344" y="691"/>
                  </a:lnTo>
                  <a:lnTo>
                    <a:pt x="338" y="722"/>
                  </a:lnTo>
                  <a:lnTo>
                    <a:pt x="331" y="722"/>
                  </a:lnTo>
                  <a:lnTo>
                    <a:pt x="325" y="723"/>
                  </a:lnTo>
                  <a:lnTo>
                    <a:pt x="319" y="723"/>
                  </a:lnTo>
                  <a:lnTo>
                    <a:pt x="312" y="723"/>
                  </a:lnTo>
                  <a:lnTo>
                    <a:pt x="305" y="723"/>
                  </a:lnTo>
                  <a:lnTo>
                    <a:pt x="298" y="723"/>
                  </a:lnTo>
                  <a:lnTo>
                    <a:pt x="293" y="724"/>
                  </a:lnTo>
                  <a:lnTo>
                    <a:pt x="286" y="724"/>
                  </a:lnTo>
                  <a:lnTo>
                    <a:pt x="284" y="726"/>
                  </a:lnTo>
                  <a:lnTo>
                    <a:pt x="280" y="729"/>
                  </a:lnTo>
                  <a:lnTo>
                    <a:pt x="278" y="733"/>
                  </a:lnTo>
                  <a:lnTo>
                    <a:pt x="276" y="735"/>
                  </a:lnTo>
                  <a:lnTo>
                    <a:pt x="275" y="735"/>
                  </a:lnTo>
                  <a:lnTo>
                    <a:pt x="272" y="735"/>
                  </a:lnTo>
                  <a:lnTo>
                    <a:pt x="271" y="735"/>
                  </a:lnTo>
                  <a:lnTo>
                    <a:pt x="269" y="735"/>
                  </a:lnTo>
                  <a:close/>
                </a:path>
              </a:pathLst>
            </a:custGeom>
            <a:solidFill>
              <a:srgbClr val="66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4819656" y="2238398"/>
              <a:ext cx="238125" cy="465142"/>
            </a:xfrm>
            <a:custGeom>
              <a:avLst/>
              <a:gdLst>
                <a:gd name="T0" fmla="*/ 13 w 300"/>
                <a:gd name="T1" fmla="*/ 488 h 585"/>
                <a:gd name="T2" fmla="*/ 122 w 300"/>
                <a:gd name="T3" fmla="*/ 184 h 585"/>
                <a:gd name="T4" fmla="*/ 176 w 300"/>
                <a:gd name="T5" fmla="*/ 73 h 585"/>
                <a:gd name="T6" fmla="*/ 274 w 300"/>
                <a:gd name="T7" fmla="*/ 0 h 585"/>
                <a:gd name="T8" fmla="*/ 288 w 300"/>
                <a:gd name="T9" fmla="*/ 11 h 585"/>
                <a:gd name="T10" fmla="*/ 262 w 300"/>
                <a:gd name="T11" fmla="*/ 13 h 585"/>
                <a:gd name="T12" fmla="*/ 268 w 300"/>
                <a:gd name="T13" fmla="*/ 18 h 585"/>
                <a:gd name="T14" fmla="*/ 296 w 300"/>
                <a:gd name="T15" fmla="*/ 33 h 585"/>
                <a:gd name="T16" fmla="*/ 260 w 300"/>
                <a:gd name="T17" fmla="*/ 40 h 585"/>
                <a:gd name="T18" fmla="*/ 257 w 300"/>
                <a:gd name="T19" fmla="*/ 48 h 585"/>
                <a:gd name="T20" fmla="*/ 294 w 300"/>
                <a:gd name="T21" fmla="*/ 50 h 585"/>
                <a:gd name="T22" fmla="*/ 279 w 300"/>
                <a:gd name="T23" fmla="*/ 68 h 585"/>
                <a:gd name="T24" fmla="*/ 231 w 300"/>
                <a:gd name="T25" fmla="*/ 75 h 585"/>
                <a:gd name="T26" fmla="*/ 262 w 300"/>
                <a:gd name="T27" fmla="*/ 81 h 585"/>
                <a:gd name="T28" fmla="*/ 283 w 300"/>
                <a:gd name="T29" fmla="*/ 97 h 585"/>
                <a:gd name="T30" fmla="*/ 236 w 300"/>
                <a:gd name="T31" fmla="*/ 102 h 585"/>
                <a:gd name="T32" fmla="*/ 242 w 300"/>
                <a:gd name="T33" fmla="*/ 110 h 585"/>
                <a:gd name="T34" fmla="*/ 276 w 300"/>
                <a:gd name="T35" fmla="*/ 120 h 585"/>
                <a:gd name="T36" fmla="*/ 227 w 300"/>
                <a:gd name="T37" fmla="*/ 137 h 585"/>
                <a:gd name="T38" fmla="*/ 229 w 300"/>
                <a:gd name="T39" fmla="*/ 145 h 585"/>
                <a:gd name="T40" fmla="*/ 265 w 300"/>
                <a:gd name="T41" fmla="*/ 156 h 585"/>
                <a:gd name="T42" fmla="*/ 226 w 300"/>
                <a:gd name="T43" fmla="*/ 169 h 585"/>
                <a:gd name="T44" fmla="*/ 244 w 300"/>
                <a:gd name="T45" fmla="*/ 175 h 585"/>
                <a:gd name="T46" fmla="*/ 260 w 300"/>
                <a:gd name="T47" fmla="*/ 184 h 585"/>
                <a:gd name="T48" fmla="*/ 224 w 300"/>
                <a:gd name="T49" fmla="*/ 195 h 585"/>
                <a:gd name="T50" fmla="*/ 237 w 300"/>
                <a:gd name="T51" fmla="*/ 203 h 585"/>
                <a:gd name="T52" fmla="*/ 249 w 300"/>
                <a:gd name="T53" fmla="*/ 224 h 585"/>
                <a:gd name="T54" fmla="*/ 212 w 300"/>
                <a:gd name="T55" fmla="*/ 231 h 585"/>
                <a:gd name="T56" fmla="*/ 215 w 300"/>
                <a:gd name="T57" fmla="*/ 239 h 585"/>
                <a:gd name="T58" fmla="*/ 243 w 300"/>
                <a:gd name="T59" fmla="*/ 244 h 585"/>
                <a:gd name="T60" fmla="*/ 194 w 300"/>
                <a:gd name="T61" fmla="*/ 267 h 585"/>
                <a:gd name="T62" fmla="*/ 205 w 300"/>
                <a:gd name="T63" fmla="*/ 272 h 585"/>
                <a:gd name="T64" fmla="*/ 235 w 300"/>
                <a:gd name="T65" fmla="*/ 279 h 585"/>
                <a:gd name="T66" fmla="*/ 198 w 300"/>
                <a:gd name="T67" fmla="*/ 292 h 585"/>
                <a:gd name="T68" fmla="*/ 177 w 300"/>
                <a:gd name="T69" fmla="*/ 302 h 585"/>
                <a:gd name="T70" fmla="*/ 223 w 300"/>
                <a:gd name="T71" fmla="*/ 302 h 585"/>
                <a:gd name="T72" fmla="*/ 191 w 300"/>
                <a:gd name="T73" fmla="*/ 326 h 585"/>
                <a:gd name="T74" fmla="*/ 201 w 300"/>
                <a:gd name="T75" fmla="*/ 333 h 585"/>
                <a:gd name="T76" fmla="*/ 215 w 300"/>
                <a:gd name="T77" fmla="*/ 349 h 585"/>
                <a:gd name="T78" fmla="*/ 167 w 300"/>
                <a:gd name="T79" fmla="*/ 352 h 585"/>
                <a:gd name="T80" fmla="*/ 166 w 300"/>
                <a:gd name="T81" fmla="*/ 362 h 585"/>
                <a:gd name="T82" fmla="*/ 208 w 300"/>
                <a:gd name="T83" fmla="*/ 373 h 585"/>
                <a:gd name="T84" fmla="*/ 145 w 300"/>
                <a:gd name="T85" fmla="*/ 388 h 585"/>
                <a:gd name="T86" fmla="*/ 199 w 300"/>
                <a:gd name="T87" fmla="*/ 392 h 585"/>
                <a:gd name="T88" fmla="*/ 165 w 300"/>
                <a:gd name="T89" fmla="*/ 411 h 585"/>
                <a:gd name="T90" fmla="*/ 138 w 300"/>
                <a:gd name="T91" fmla="*/ 418 h 585"/>
                <a:gd name="T92" fmla="*/ 167 w 300"/>
                <a:gd name="T93" fmla="*/ 420 h 585"/>
                <a:gd name="T94" fmla="*/ 182 w 300"/>
                <a:gd name="T95" fmla="*/ 438 h 585"/>
                <a:gd name="T96" fmla="*/ 138 w 300"/>
                <a:gd name="T97" fmla="*/ 447 h 585"/>
                <a:gd name="T98" fmla="*/ 168 w 300"/>
                <a:gd name="T99" fmla="*/ 452 h 585"/>
                <a:gd name="T100" fmla="*/ 159 w 300"/>
                <a:gd name="T101" fmla="*/ 477 h 585"/>
                <a:gd name="T102" fmla="*/ 115 w 300"/>
                <a:gd name="T103" fmla="*/ 483 h 585"/>
                <a:gd name="T104" fmla="*/ 162 w 300"/>
                <a:gd name="T105" fmla="*/ 483 h 585"/>
                <a:gd name="T106" fmla="*/ 169 w 300"/>
                <a:gd name="T107" fmla="*/ 502 h 585"/>
                <a:gd name="T108" fmla="*/ 113 w 300"/>
                <a:gd name="T109" fmla="*/ 510 h 585"/>
                <a:gd name="T110" fmla="*/ 132 w 300"/>
                <a:gd name="T111" fmla="*/ 515 h 585"/>
                <a:gd name="T112" fmla="*/ 171 w 300"/>
                <a:gd name="T113" fmla="*/ 525 h 585"/>
                <a:gd name="T114" fmla="*/ 104 w 300"/>
                <a:gd name="T115" fmla="*/ 551 h 585"/>
                <a:gd name="T116" fmla="*/ 58 w 300"/>
                <a:gd name="T117" fmla="*/ 585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0" h="585">
                  <a:moveTo>
                    <a:pt x="19" y="585"/>
                  </a:moveTo>
                  <a:lnTo>
                    <a:pt x="15" y="584"/>
                  </a:lnTo>
                  <a:lnTo>
                    <a:pt x="9" y="584"/>
                  </a:lnTo>
                  <a:lnTo>
                    <a:pt x="4" y="584"/>
                  </a:lnTo>
                  <a:lnTo>
                    <a:pt x="0" y="584"/>
                  </a:lnTo>
                  <a:lnTo>
                    <a:pt x="4" y="537"/>
                  </a:lnTo>
                  <a:lnTo>
                    <a:pt x="13" y="488"/>
                  </a:lnTo>
                  <a:lnTo>
                    <a:pt x="26" y="438"/>
                  </a:lnTo>
                  <a:lnTo>
                    <a:pt x="42" y="388"/>
                  </a:lnTo>
                  <a:lnTo>
                    <a:pt x="60" y="340"/>
                  </a:lnTo>
                  <a:lnTo>
                    <a:pt x="78" y="291"/>
                  </a:lnTo>
                  <a:lnTo>
                    <a:pt x="96" y="245"/>
                  </a:lnTo>
                  <a:lnTo>
                    <a:pt x="114" y="199"/>
                  </a:lnTo>
                  <a:lnTo>
                    <a:pt x="122" y="184"/>
                  </a:lnTo>
                  <a:lnTo>
                    <a:pt x="130" y="168"/>
                  </a:lnTo>
                  <a:lnTo>
                    <a:pt x="138" y="152"/>
                  </a:lnTo>
                  <a:lnTo>
                    <a:pt x="146" y="136"/>
                  </a:lnTo>
                  <a:lnTo>
                    <a:pt x="153" y="120"/>
                  </a:lnTo>
                  <a:lnTo>
                    <a:pt x="160" y="104"/>
                  </a:lnTo>
                  <a:lnTo>
                    <a:pt x="168" y="89"/>
                  </a:lnTo>
                  <a:lnTo>
                    <a:pt x="176" y="73"/>
                  </a:lnTo>
                  <a:lnTo>
                    <a:pt x="190" y="51"/>
                  </a:lnTo>
                  <a:lnTo>
                    <a:pt x="201" y="34"/>
                  </a:lnTo>
                  <a:lnTo>
                    <a:pt x="211" y="20"/>
                  </a:lnTo>
                  <a:lnTo>
                    <a:pt x="223" y="9"/>
                  </a:lnTo>
                  <a:lnTo>
                    <a:pt x="236" y="4"/>
                  </a:lnTo>
                  <a:lnTo>
                    <a:pt x="252" y="0"/>
                  </a:lnTo>
                  <a:lnTo>
                    <a:pt x="274" y="0"/>
                  </a:lnTo>
                  <a:lnTo>
                    <a:pt x="300" y="4"/>
                  </a:lnTo>
                  <a:lnTo>
                    <a:pt x="298" y="5"/>
                  </a:lnTo>
                  <a:lnTo>
                    <a:pt x="298" y="7"/>
                  </a:lnTo>
                  <a:lnTo>
                    <a:pt x="297" y="8"/>
                  </a:lnTo>
                  <a:lnTo>
                    <a:pt x="297" y="11"/>
                  </a:lnTo>
                  <a:lnTo>
                    <a:pt x="293" y="11"/>
                  </a:lnTo>
                  <a:lnTo>
                    <a:pt x="288" y="11"/>
                  </a:lnTo>
                  <a:lnTo>
                    <a:pt x="284" y="11"/>
                  </a:lnTo>
                  <a:lnTo>
                    <a:pt x="279" y="12"/>
                  </a:lnTo>
                  <a:lnTo>
                    <a:pt x="275" y="12"/>
                  </a:lnTo>
                  <a:lnTo>
                    <a:pt x="271" y="12"/>
                  </a:lnTo>
                  <a:lnTo>
                    <a:pt x="267" y="13"/>
                  </a:lnTo>
                  <a:lnTo>
                    <a:pt x="262" y="13"/>
                  </a:lnTo>
                  <a:lnTo>
                    <a:pt x="262" y="13"/>
                  </a:lnTo>
                  <a:lnTo>
                    <a:pt x="262" y="14"/>
                  </a:lnTo>
                  <a:lnTo>
                    <a:pt x="261" y="15"/>
                  </a:lnTo>
                  <a:lnTo>
                    <a:pt x="261" y="16"/>
                  </a:lnTo>
                  <a:lnTo>
                    <a:pt x="262" y="17"/>
                  </a:lnTo>
                  <a:lnTo>
                    <a:pt x="263" y="17"/>
                  </a:lnTo>
                  <a:lnTo>
                    <a:pt x="266" y="18"/>
                  </a:lnTo>
                  <a:lnTo>
                    <a:pt x="268" y="18"/>
                  </a:lnTo>
                  <a:lnTo>
                    <a:pt x="272" y="20"/>
                  </a:lnTo>
                  <a:lnTo>
                    <a:pt x="278" y="21"/>
                  </a:lnTo>
                  <a:lnTo>
                    <a:pt x="286" y="22"/>
                  </a:lnTo>
                  <a:lnTo>
                    <a:pt x="297" y="23"/>
                  </a:lnTo>
                  <a:lnTo>
                    <a:pt x="296" y="26"/>
                  </a:lnTo>
                  <a:lnTo>
                    <a:pt x="296" y="30"/>
                  </a:lnTo>
                  <a:lnTo>
                    <a:pt x="296" y="33"/>
                  </a:lnTo>
                  <a:lnTo>
                    <a:pt x="295" y="37"/>
                  </a:lnTo>
                  <a:lnTo>
                    <a:pt x="289" y="37"/>
                  </a:lnTo>
                  <a:lnTo>
                    <a:pt x="284" y="38"/>
                  </a:lnTo>
                  <a:lnTo>
                    <a:pt x="278" y="38"/>
                  </a:lnTo>
                  <a:lnTo>
                    <a:pt x="272" y="39"/>
                  </a:lnTo>
                  <a:lnTo>
                    <a:pt x="266" y="40"/>
                  </a:lnTo>
                  <a:lnTo>
                    <a:pt x="260" y="40"/>
                  </a:lnTo>
                  <a:lnTo>
                    <a:pt x="254" y="41"/>
                  </a:lnTo>
                  <a:lnTo>
                    <a:pt x="249" y="41"/>
                  </a:lnTo>
                  <a:lnTo>
                    <a:pt x="250" y="42"/>
                  </a:lnTo>
                  <a:lnTo>
                    <a:pt x="250" y="44"/>
                  </a:lnTo>
                  <a:lnTo>
                    <a:pt x="250" y="46"/>
                  </a:lnTo>
                  <a:lnTo>
                    <a:pt x="251" y="48"/>
                  </a:lnTo>
                  <a:lnTo>
                    <a:pt x="257" y="48"/>
                  </a:lnTo>
                  <a:lnTo>
                    <a:pt x="261" y="48"/>
                  </a:lnTo>
                  <a:lnTo>
                    <a:pt x="267" y="48"/>
                  </a:lnTo>
                  <a:lnTo>
                    <a:pt x="271" y="49"/>
                  </a:lnTo>
                  <a:lnTo>
                    <a:pt x="277" y="49"/>
                  </a:lnTo>
                  <a:lnTo>
                    <a:pt x="283" y="49"/>
                  </a:lnTo>
                  <a:lnTo>
                    <a:pt x="288" y="50"/>
                  </a:lnTo>
                  <a:lnTo>
                    <a:pt x="294" y="50"/>
                  </a:lnTo>
                  <a:lnTo>
                    <a:pt x="293" y="54"/>
                  </a:lnTo>
                  <a:lnTo>
                    <a:pt x="292" y="58"/>
                  </a:lnTo>
                  <a:lnTo>
                    <a:pt x="291" y="61"/>
                  </a:lnTo>
                  <a:lnTo>
                    <a:pt x="289" y="66"/>
                  </a:lnTo>
                  <a:lnTo>
                    <a:pt x="286" y="67"/>
                  </a:lnTo>
                  <a:lnTo>
                    <a:pt x="283" y="67"/>
                  </a:lnTo>
                  <a:lnTo>
                    <a:pt x="279" y="68"/>
                  </a:lnTo>
                  <a:lnTo>
                    <a:pt x="275" y="68"/>
                  </a:lnTo>
                  <a:lnTo>
                    <a:pt x="268" y="69"/>
                  </a:lnTo>
                  <a:lnTo>
                    <a:pt x="259" y="70"/>
                  </a:lnTo>
                  <a:lnTo>
                    <a:pt x="246" y="72"/>
                  </a:lnTo>
                  <a:lnTo>
                    <a:pt x="229" y="73"/>
                  </a:lnTo>
                  <a:lnTo>
                    <a:pt x="229" y="74"/>
                  </a:lnTo>
                  <a:lnTo>
                    <a:pt x="231" y="75"/>
                  </a:lnTo>
                  <a:lnTo>
                    <a:pt x="231" y="77"/>
                  </a:lnTo>
                  <a:lnTo>
                    <a:pt x="231" y="78"/>
                  </a:lnTo>
                  <a:lnTo>
                    <a:pt x="240" y="80"/>
                  </a:lnTo>
                  <a:lnTo>
                    <a:pt x="246" y="80"/>
                  </a:lnTo>
                  <a:lnTo>
                    <a:pt x="252" y="80"/>
                  </a:lnTo>
                  <a:lnTo>
                    <a:pt x="257" y="81"/>
                  </a:lnTo>
                  <a:lnTo>
                    <a:pt x="262" y="81"/>
                  </a:lnTo>
                  <a:lnTo>
                    <a:pt x="268" y="81"/>
                  </a:lnTo>
                  <a:lnTo>
                    <a:pt x="276" y="80"/>
                  </a:lnTo>
                  <a:lnTo>
                    <a:pt x="285" y="80"/>
                  </a:lnTo>
                  <a:lnTo>
                    <a:pt x="284" y="84"/>
                  </a:lnTo>
                  <a:lnTo>
                    <a:pt x="284" y="87"/>
                  </a:lnTo>
                  <a:lnTo>
                    <a:pt x="283" y="92"/>
                  </a:lnTo>
                  <a:lnTo>
                    <a:pt x="283" y="97"/>
                  </a:lnTo>
                  <a:lnTo>
                    <a:pt x="276" y="98"/>
                  </a:lnTo>
                  <a:lnTo>
                    <a:pt x="269" y="98"/>
                  </a:lnTo>
                  <a:lnTo>
                    <a:pt x="262" y="99"/>
                  </a:lnTo>
                  <a:lnTo>
                    <a:pt x="255" y="100"/>
                  </a:lnTo>
                  <a:lnTo>
                    <a:pt x="249" y="101"/>
                  </a:lnTo>
                  <a:lnTo>
                    <a:pt x="242" y="101"/>
                  </a:lnTo>
                  <a:lnTo>
                    <a:pt x="236" y="102"/>
                  </a:lnTo>
                  <a:lnTo>
                    <a:pt x="229" y="103"/>
                  </a:lnTo>
                  <a:lnTo>
                    <a:pt x="229" y="104"/>
                  </a:lnTo>
                  <a:lnTo>
                    <a:pt x="231" y="107"/>
                  </a:lnTo>
                  <a:lnTo>
                    <a:pt x="231" y="108"/>
                  </a:lnTo>
                  <a:lnTo>
                    <a:pt x="231" y="110"/>
                  </a:lnTo>
                  <a:lnTo>
                    <a:pt x="236" y="110"/>
                  </a:lnTo>
                  <a:lnTo>
                    <a:pt x="242" y="110"/>
                  </a:lnTo>
                  <a:lnTo>
                    <a:pt x="249" y="110"/>
                  </a:lnTo>
                  <a:lnTo>
                    <a:pt x="254" y="110"/>
                  </a:lnTo>
                  <a:lnTo>
                    <a:pt x="260" y="111"/>
                  </a:lnTo>
                  <a:lnTo>
                    <a:pt x="266" y="111"/>
                  </a:lnTo>
                  <a:lnTo>
                    <a:pt x="271" y="111"/>
                  </a:lnTo>
                  <a:lnTo>
                    <a:pt x="277" y="111"/>
                  </a:lnTo>
                  <a:lnTo>
                    <a:pt x="276" y="120"/>
                  </a:lnTo>
                  <a:lnTo>
                    <a:pt x="271" y="126"/>
                  </a:lnTo>
                  <a:lnTo>
                    <a:pt x="267" y="130"/>
                  </a:lnTo>
                  <a:lnTo>
                    <a:pt x="260" y="133"/>
                  </a:lnTo>
                  <a:lnTo>
                    <a:pt x="252" y="134"/>
                  </a:lnTo>
                  <a:lnTo>
                    <a:pt x="244" y="135"/>
                  </a:lnTo>
                  <a:lnTo>
                    <a:pt x="235" y="136"/>
                  </a:lnTo>
                  <a:lnTo>
                    <a:pt x="227" y="137"/>
                  </a:lnTo>
                  <a:lnTo>
                    <a:pt x="226" y="138"/>
                  </a:lnTo>
                  <a:lnTo>
                    <a:pt x="226" y="141"/>
                  </a:lnTo>
                  <a:lnTo>
                    <a:pt x="226" y="142"/>
                  </a:lnTo>
                  <a:lnTo>
                    <a:pt x="226" y="144"/>
                  </a:lnTo>
                  <a:lnTo>
                    <a:pt x="227" y="144"/>
                  </a:lnTo>
                  <a:lnTo>
                    <a:pt x="228" y="145"/>
                  </a:lnTo>
                  <a:lnTo>
                    <a:pt x="229" y="145"/>
                  </a:lnTo>
                  <a:lnTo>
                    <a:pt x="233" y="144"/>
                  </a:lnTo>
                  <a:lnTo>
                    <a:pt x="238" y="144"/>
                  </a:lnTo>
                  <a:lnTo>
                    <a:pt x="245" y="144"/>
                  </a:lnTo>
                  <a:lnTo>
                    <a:pt x="255" y="143"/>
                  </a:lnTo>
                  <a:lnTo>
                    <a:pt x="269" y="142"/>
                  </a:lnTo>
                  <a:lnTo>
                    <a:pt x="267" y="150"/>
                  </a:lnTo>
                  <a:lnTo>
                    <a:pt x="265" y="156"/>
                  </a:lnTo>
                  <a:lnTo>
                    <a:pt x="260" y="160"/>
                  </a:lnTo>
                  <a:lnTo>
                    <a:pt x="255" y="162"/>
                  </a:lnTo>
                  <a:lnTo>
                    <a:pt x="250" y="163"/>
                  </a:lnTo>
                  <a:lnTo>
                    <a:pt x="244" y="164"/>
                  </a:lnTo>
                  <a:lnTo>
                    <a:pt x="236" y="166"/>
                  </a:lnTo>
                  <a:lnTo>
                    <a:pt x="227" y="167"/>
                  </a:lnTo>
                  <a:lnTo>
                    <a:pt x="226" y="169"/>
                  </a:lnTo>
                  <a:lnTo>
                    <a:pt x="225" y="170"/>
                  </a:lnTo>
                  <a:lnTo>
                    <a:pt x="224" y="172"/>
                  </a:lnTo>
                  <a:lnTo>
                    <a:pt x="223" y="175"/>
                  </a:lnTo>
                  <a:lnTo>
                    <a:pt x="229" y="175"/>
                  </a:lnTo>
                  <a:lnTo>
                    <a:pt x="235" y="175"/>
                  </a:lnTo>
                  <a:lnTo>
                    <a:pt x="240" y="175"/>
                  </a:lnTo>
                  <a:lnTo>
                    <a:pt x="244" y="175"/>
                  </a:lnTo>
                  <a:lnTo>
                    <a:pt x="248" y="175"/>
                  </a:lnTo>
                  <a:lnTo>
                    <a:pt x="251" y="173"/>
                  </a:lnTo>
                  <a:lnTo>
                    <a:pt x="257" y="173"/>
                  </a:lnTo>
                  <a:lnTo>
                    <a:pt x="262" y="172"/>
                  </a:lnTo>
                  <a:lnTo>
                    <a:pt x="261" y="176"/>
                  </a:lnTo>
                  <a:lnTo>
                    <a:pt x="261" y="180"/>
                  </a:lnTo>
                  <a:lnTo>
                    <a:pt x="260" y="184"/>
                  </a:lnTo>
                  <a:lnTo>
                    <a:pt x="259" y="188"/>
                  </a:lnTo>
                  <a:lnTo>
                    <a:pt x="253" y="189"/>
                  </a:lnTo>
                  <a:lnTo>
                    <a:pt x="246" y="189"/>
                  </a:lnTo>
                  <a:lnTo>
                    <a:pt x="241" y="190"/>
                  </a:lnTo>
                  <a:lnTo>
                    <a:pt x="235" y="192"/>
                  </a:lnTo>
                  <a:lnTo>
                    <a:pt x="229" y="193"/>
                  </a:lnTo>
                  <a:lnTo>
                    <a:pt x="224" y="195"/>
                  </a:lnTo>
                  <a:lnTo>
                    <a:pt x="219" y="197"/>
                  </a:lnTo>
                  <a:lnTo>
                    <a:pt x="215" y="199"/>
                  </a:lnTo>
                  <a:lnTo>
                    <a:pt x="217" y="201"/>
                  </a:lnTo>
                  <a:lnTo>
                    <a:pt x="222" y="202"/>
                  </a:lnTo>
                  <a:lnTo>
                    <a:pt x="226" y="203"/>
                  </a:lnTo>
                  <a:lnTo>
                    <a:pt x="232" y="203"/>
                  </a:lnTo>
                  <a:lnTo>
                    <a:pt x="237" y="203"/>
                  </a:lnTo>
                  <a:lnTo>
                    <a:pt x="243" y="204"/>
                  </a:lnTo>
                  <a:lnTo>
                    <a:pt x="250" y="204"/>
                  </a:lnTo>
                  <a:lnTo>
                    <a:pt x="254" y="204"/>
                  </a:lnTo>
                  <a:lnTo>
                    <a:pt x="253" y="213"/>
                  </a:lnTo>
                  <a:lnTo>
                    <a:pt x="252" y="219"/>
                  </a:lnTo>
                  <a:lnTo>
                    <a:pt x="251" y="221"/>
                  </a:lnTo>
                  <a:lnTo>
                    <a:pt x="249" y="224"/>
                  </a:lnTo>
                  <a:lnTo>
                    <a:pt x="243" y="226"/>
                  </a:lnTo>
                  <a:lnTo>
                    <a:pt x="237" y="227"/>
                  </a:lnTo>
                  <a:lnTo>
                    <a:pt x="233" y="227"/>
                  </a:lnTo>
                  <a:lnTo>
                    <a:pt x="227" y="228"/>
                  </a:lnTo>
                  <a:lnTo>
                    <a:pt x="223" y="229"/>
                  </a:lnTo>
                  <a:lnTo>
                    <a:pt x="217" y="230"/>
                  </a:lnTo>
                  <a:lnTo>
                    <a:pt x="212" y="231"/>
                  </a:lnTo>
                  <a:lnTo>
                    <a:pt x="207" y="232"/>
                  </a:lnTo>
                  <a:lnTo>
                    <a:pt x="207" y="233"/>
                  </a:lnTo>
                  <a:lnTo>
                    <a:pt x="207" y="236"/>
                  </a:lnTo>
                  <a:lnTo>
                    <a:pt x="206" y="237"/>
                  </a:lnTo>
                  <a:lnTo>
                    <a:pt x="206" y="239"/>
                  </a:lnTo>
                  <a:lnTo>
                    <a:pt x="210" y="239"/>
                  </a:lnTo>
                  <a:lnTo>
                    <a:pt x="215" y="239"/>
                  </a:lnTo>
                  <a:lnTo>
                    <a:pt x="220" y="239"/>
                  </a:lnTo>
                  <a:lnTo>
                    <a:pt x="225" y="239"/>
                  </a:lnTo>
                  <a:lnTo>
                    <a:pt x="229" y="239"/>
                  </a:lnTo>
                  <a:lnTo>
                    <a:pt x="235" y="239"/>
                  </a:lnTo>
                  <a:lnTo>
                    <a:pt x="240" y="239"/>
                  </a:lnTo>
                  <a:lnTo>
                    <a:pt x="244" y="239"/>
                  </a:lnTo>
                  <a:lnTo>
                    <a:pt x="243" y="244"/>
                  </a:lnTo>
                  <a:lnTo>
                    <a:pt x="243" y="247"/>
                  </a:lnTo>
                  <a:lnTo>
                    <a:pt x="242" y="252"/>
                  </a:lnTo>
                  <a:lnTo>
                    <a:pt x="242" y="256"/>
                  </a:lnTo>
                  <a:lnTo>
                    <a:pt x="224" y="261"/>
                  </a:lnTo>
                  <a:lnTo>
                    <a:pt x="210" y="263"/>
                  </a:lnTo>
                  <a:lnTo>
                    <a:pt x="201" y="265"/>
                  </a:lnTo>
                  <a:lnTo>
                    <a:pt x="194" y="267"/>
                  </a:lnTo>
                  <a:lnTo>
                    <a:pt x="190" y="269"/>
                  </a:lnTo>
                  <a:lnTo>
                    <a:pt x="188" y="270"/>
                  </a:lnTo>
                  <a:lnTo>
                    <a:pt x="186" y="270"/>
                  </a:lnTo>
                  <a:lnTo>
                    <a:pt x="185" y="271"/>
                  </a:lnTo>
                  <a:lnTo>
                    <a:pt x="192" y="271"/>
                  </a:lnTo>
                  <a:lnTo>
                    <a:pt x="198" y="272"/>
                  </a:lnTo>
                  <a:lnTo>
                    <a:pt x="205" y="272"/>
                  </a:lnTo>
                  <a:lnTo>
                    <a:pt x="211" y="272"/>
                  </a:lnTo>
                  <a:lnTo>
                    <a:pt x="217" y="272"/>
                  </a:lnTo>
                  <a:lnTo>
                    <a:pt x="224" y="272"/>
                  </a:lnTo>
                  <a:lnTo>
                    <a:pt x="231" y="273"/>
                  </a:lnTo>
                  <a:lnTo>
                    <a:pt x="237" y="273"/>
                  </a:lnTo>
                  <a:lnTo>
                    <a:pt x="236" y="276"/>
                  </a:lnTo>
                  <a:lnTo>
                    <a:pt x="235" y="279"/>
                  </a:lnTo>
                  <a:lnTo>
                    <a:pt x="234" y="282"/>
                  </a:lnTo>
                  <a:lnTo>
                    <a:pt x="234" y="285"/>
                  </a:lnTo>
                  <a:lnTo>
                    <a:pt x="227" y="287"/>
                  </a:lnTo>
                  <a:lnTo>
                    <a:pt x="219" y="288"/>
                  </a:lnTo>
                  <a:lnTo>
                    <a:pt x="212" y="289"/>
                  </a:lnTo>
                  <a:lnTo>
                    <a:pt x="206" y="290"/>
                  </a:lnTo>
                  <a:lnTo>
                    <a:pt x="198" y="292"/>
                  </a:lnTo>
                  <a:lnTo>
                    <a:pt x="191" y="293"/>
                  </a:lnTo>
                  <a:lnTo>
                    <a:pt x="184" y="295"/>
                  </a:lnTo>
                  <a:lnTo>
                    <a:pt x="177" y="296"/>
                  </a:lnTo>
                  <a:lnTo>
                    <a:pt x="177" y="297"/>
                  </a:lnTo>
                  <a:lnTo>
                    <a:pt x="177" y="299"/>
                  </a:lnTo>
                  <a:lnTo>
                    <a:pt x="177" y="300"/>
                  </a:lnTo>
                  <a:lnTo>
                    <a:pt x="177" y="302"/>
                  </a:lnTo>
                  <a:lnTo>
                    <a:pt x="184" y="302"/>
                  </a:lnTo>
                  <a:lnTo>
                    <a:pt x="190" y="302"/>
                  </a:lnTo>
                  <a:lnTo>
                    <a:pt x="197" y="302"/>
                  </a:lnTo>
                  <a:lnTo>
                    <a:pt x="203" y="302"/>
                  </a:lnTo>
                  <a:lnTo>
                    <a:pt x="209" y="302"/>
                  </a:lnTo>
                  <a:lnTo>
                    <a:pt x="216" y="302"/>
                  </a:lnTo>
                  <a:lnTo>
                    <a:pt x="223" y="302"/>
                  </a:lnTo>
                  <a:lnTo>
                    <a:pt x="229" y="302"/>
                  </a:lnTo>
                  <a:lnTo>
                    <a:pt x="226" y="310"/>
                  </a:lnTo>
                  <a:lnTo>
                    <a:pt x="220" y="316"/>
                  </a:lnTo>
                  <a:lnTo>
                    <a:pt x="215" y="321"/>
                  </a:lnTo>
                  <a:lnTo>
                    <a:pt x="208" y="323"/>
                  </a:lnTo>
                  <a:lnTo>
                    <a:pt x="200" y="325"/>
                  </a:lnTo>
                  <a:lnTo>
                    <a:pt x="191" y="326"/>
                  </a:lnTo>
                  <a:lnTo>
                    <a:pt x="182" y="327"/>
                  </a:lnTo>
                  <a:lnTo>
                    <a:pt x="172" y="330"/>
                  </a:lnTo>
                  <a:lnTo>
                    <a:pt x="176" y="332"/>
                  </a:lnTo>
                  <a:lnTo>
                    <a:pt x="182" y="333"/>
                  </a:lnTo>
                  <a:lnTo>
                    <a:pt x="188" y="334"/>
                  </a:lnTo>
                  <a:lnTo>
                    <a:pt x="194" y="334"/>
                  </a:lnTo>
                  <a:lnTo>
                    <a:pt x="201" y="333"/>
                  </a:lnTo>
                  <a:lnTo>
                    <a:pt x="208" y="333"/>
                  </a:lnTo>
                  <a:lnTo>
                    <a:pt x="215" y="332"/>
                  </a:lnTo>
                  <a:lnTo>
                    <a:pt x="220" y="332"/>
                  </a:lnTo>
                  <a:lnTo>
                    <a:pt x="219" y="340"/>
                  </a:lnTo>
                  <a:lnTo>
                    <a:pt x="218" y="344"/>
                  </a:lnTo>
                  <a:lnTo>
                    <a:pt x="217" y="347"/>
                  </a:lnTo>
                  <a:lnTo>
                    <a:pt x="215" y="349"/>
                  </a:lnTo>
                  <a:lnTo>
                    <a:pt x="207" y="349"/>
                  </a:lnTo>
                  <a:lnTo>
                    <a:pt x="200" y="349"/>
                  </a:lnTo>
                  <a:lnTo>
                    <a:pt x="194" y="349"/>
                  </a:lnTo>
                  <a:lnTo>
                    <a:pt x="190" y="349"/>
                  </a:lnTo>
                  <a:lnTo>
                    <a:pt x="183" y="350"/>
                  </a:lnTo>
                  <a:lnTo>
                    <a:pt x="176" y="351"/>
                  </a:lnTo>
                  <a:lnTo>
                    <a:pt x="167" y="352"/>
                  </a:lnTo>
                  <a:lnTo>
                    <a:pt x="155" y="353"/>
                  </a:lnTo>
                  <a:lnTo>
                    <a:pt x="155" y="355"/>
                  </a:lnTo>
                  <a:lnTo>
                    <a:pt x="155" y="356"/>
                  </a:lnTo>
                  <a:lnTo>
                    <a:pt x="155" y="358"/>
                  </a:lnTo>
                  <a:lnTo>
                    <a:pt x="155" y="359"/>
                  </a:lnTo>
                  <a:lnTo>
                    <a:pt x="160" y="361"/>
                  </a:lnTo>
                  <a:lnTo>
                    <a:pt x="166" y="362"/>
                  </a:lnTo>
                  <a:lnTo>
                    <a:pt x="173" y="364"/>
                  </a:lnTo>
                  <a:lnTo>
                    <a:pt x="181" y="364"/>
                  </a:lnTo>
                  <a:lnTo>
                    <a:pt x="189" y="364"/>
                  </a:lnTo>
                  <a:lnTo>
                    <a:pt x="197" y="364"/>
                  </a:lnTo>
                  <a:lnTo>
                    <a:pt x="205" y="364"/>
                  </a:lnTo>
                  <a:lnTo>
                    <a:pt x="212" y="364"/>
                  </a:lnTo>
                  <a:lnTo>
                    <a:pt x="208" y="373"/>
                  </a:lnTo>
                  <a:lnTo>
                    <a:pt x="201" y="379"/>
                  </a:lnTo>
                  <a:lnTo>
                    <a:pt x="192" y="382"/>
                  </a:lnTo>
                  <a:lnTo>
                    <a:pt x="182" y="383"/>
                  </a:lnTo>
                  <a:lnTo>
                    <a:pt x="172" y="383"/>
                  </a:lnTo>
                  <a:lnTo>
                    <a:pt x="162" y="383"/>
                  </a:lnTo>
                  <a:lnTo>
                    <a:pt x="153" y="385"/>
                  </a:lnTo>
                  <a:lnTo>
                    <a:pt x="145" y="388"/>
                  </a:lnTo>
                  <a:lnTo>
                    <a:pt x="148" y="390"/>
                  </a:lnTo>
                  <a:lnTo>
                    <a:pt x="155" y="391"/>
                  </a:lnTo>
                  <a:lnTo>
                    <a:pt x="163" y="392"/>
                  </a:lnTo>
                  <a:lnTo>
                    <a:pt x="172" y="392"/>
                  </a:lnTo>
                  <a:lnTo>
                    <a:pt x="182" y="392"/>
                  </a:lnTo>
                  <a:lnTo>
                    <a:pt x="191" y="392"/>
                  </a:lnTo>
                  <a:lnTo>
                    <a:pt x="199" y="392"/>
                  </a:lnTo>
                  <a:lnTo>
                    <a:pt x="206" y="392"/>
                  </a:lnTo>
                  <a:lnTo>
                    <a:pt x="205" y="395"/>
                  </a:lnTo>
                  <a:lnTo>
                    <a:pt x="202" y="399"/>
                  </a:lnTo>
                  <a:lnTo>
                    <a:pt x="201" y="402"/>
                  </a:lnTo>
                  <a:lnTo>
                    <a:pt x="199" y="407"/>
                  </a:lnTo>
                  <a:lnTo>
                    <a:pt x="180" y="409"/>
                  </a:lnTo>
                  <a:lnTo>
                    <a:pt x="165" y="411"/>
                  </a:lnTo>
                  <a:lnTo>
                    <a:pt x="155" y="412"/>
                  </a:lnTo>
                  <a:lnTo>
                    <a:pt x="148" y="413"/>
                  </a:lnTo>
                  <a:lnTo>
                    <a:pt x="143" y="414"/>
                  </a:lnTo>
                  <a:lnTo>
                    <a:pt x="140" y="416"/>
                  </a:lnTo>
                  <a:lnTo>
                    <a:pt x="138" y="417"/>
                  </a:lnTo>
                  <a:lnTo>
                    <a:pt x="137" y="418"/>
                  </a:lnTo>
                  <a:lnTo>
                    <a:pt x="138" y="418"/>
                  </a:lnTo>
                  <a:lnTo>
                    <a:pt x="138" y="419"/>
                  </a:lnTo>
                  <a:lnTo>
                    <a:pt x="138" y="419"/>
                  </a:lnTo>
                  <a:lnTo>
                    <a:pt x="139" y="420"/>
                  </a:lnTo>
                  <a:lnTo>
                    <a:pt x="146" y="420"/>
                  </a:lnTo>
                  <a:lnTo>
                    <a:pt x="153" y="420"/>
                  </a:lnTo>
                  <a:lnTo>
                    <a:pt x="159" y="420"/>
                  </a:lnTo>
                  <a:lnTo>
                    <a:pt x="167" y="420"/>
                  </a:lnTo>
                  <a:lnTo>
                    <a:pt x="174" y="420"/>
                  </a:lnTo>
                  <a:lnTo>
                    <a:pt x="182" y="420"/>
                  </a:lnTo>
                  <a:lnTo>
                    <a:pt x="189" y="420"/>
                  </a:lnTo>
                  <a:lnTo>
                    <a:pt x="197" y="420"/>
                  </a:lnTo>
                  <a:lnTo>
                    <a:pt x="193" y="428"/>
                  </a:lnTo>
                  <a:lnTo>
                    <a:pt x="189" y="435"/>
                  </a:lnTo>
                  <a:lnTo>
                    <a:pt x="182" y="438"/>
                  </a:lnTo>
                  <a:lnTo>
                    <a:pt x="175" y="442"/>
                  </a:lnTo>
                  <a:lnTo>
                    <a:pt x="166" y="443"/>
                  </a:lnTo>
                  <a:lnTo>
                    <a:pt x="157" y="444"/>
                  </a:lnTo>
                  <a:lnTo>
                    <a:pt x="148" y="445"/>
                  </a:lnTo>
                  <a:lnTo>
                    <a:pt x="139" y="446"/>
                  </a:lnTo>
                  <a:lnTo>
                    <a:pt x="138" y="446"/>
                  </a:lnTo>
                  <a:lnTo>
                    <a:pt x="138" y="447"/>
                  </a:lnTo>
                  <a:lnTo>
                    <a:pt x="138" y="448"/>
                  </a:lnTo>
                  <a:lnTo>
                    <a:pt x="137" y="450"/>
                  </a:lnTo>
                  <a:lnTo>
                    <a:pt x="142" y="451"/>
                  </a:lnTo>
                  <a:lnTo>
                    <a:pt x="148" y="451"/>
                  </a:lnTo>
                  <a:lnTo>
                    <a:pt x="155" y="452"/>
                  </a:lnTo>
                  <a:lnTo>
                    <a:pt x="162" y="452"/>
                  </a:lnTo>
                  <a:lnTo>
                    <a:pt x="168" y="452"/>
                  </a:lnTo>
                  <a:lnTo>
                    <a:pt x="175" y="452"/>
                  </a:lnTo>
                  <a:lnTo>
                    <a:pt x="182" y="452"/>
                  </a:lnTo>
                  <a:lnTo>
                    <a:pt x="189" y="452"/>
                  </a:lnTo>
                  <a:lnTo>
                    <a:pt x="185" y="462"/>
                  </a:lnTo>
                  <a:lnTo>
                    <a:pt x="179" y="469"/>
                  </a:lnTo>
                  <a:lnTo>
                    <a:pt x="169" y="473"/>
                  </a:lnTo>
                  <a:lnTo>
                    <a:pt x="159" y="477"/>
                  </a:lnTo>
                  <a:lnTo>
                    <a:pt x="148" y="478"/>
                  </a:lnTo>
                  <a:lnTo>
                    <a:pt x="137" y="478"/>
                  </a:lnTo>
                  <a:lnTo>
                    <a:pt x="125" y="479"/>
                  </a:lnTo>
                  <a:lnTo>
                    <a:pt x="115" y="479"/>
                  </a:lnTo>
                  <a:lnTo>
                    <a:pt x="115" y="480"/>
                  </a:lnTo>
                  <a:lnTo>
                    <a:pt x="115" y="481"/>
                  </a:lnTo>
                  <a:lnTo>
                    <a:pt x="115" y="483"/>
                  </a:lnTo>
                  <a:lnTo>
                    <a:pt x="115" y="485"/>
                  </a:lnTo>
                  <a:lnTo>
                    <a:pt x="123" y="485"/>
                  </a:lnTo>
                  <a:lnTo>
                    <a:pt x="131" y="483"/>
                  </a:lnTo>
                  <a:lnTo>
                    <a:pt x="138" y="483"/>
                  </a:lnTo>
                  <a:lnTo>
                    <a:pt x="146" y="483"/>
                  </a:lnTo>
                  <a:lnTo>
                    <a:pt x="154" y="483"/>
                  </a:lnTo>
                  <a:lnTo>
                    <a:pt x="162" y="483"/>
                  </a:lnTo>
                  <a:lnTo>
                    <a:pt x="169" y="483"/>
                  </a:lnTo>
                  <a:lnTo>
                    <a:pt x="177" y="483"/>
                  </a:lnTo>
                  <a:lnTo>
                    <a:pt x="177" y="487"/>
                  </a:lnTo>
                  <a:lnTo>
                    <a:pt x="179" y="490"/>
                  </a:lnTo>
                  <a:lnTo>
                    <a:pt x="179" y="494"/>
                  </a:lnTo>
                  <a:lnTo>
                    <a:pt x="177" y="500"/>
                  </a:lnTo>
                  <a:lnTo>
                    <a:pt x="169" y="502"/>
                  </a:lnTo>
                  <a:lnTo>
                    <a:pt x="162" y="503"/>
                  </a:lnTo>
                  <a:lnTo>
                    <a:pt x="154" y="504"/>
                  </a:lnTo>
                  <a:lnTo>
                    <a:pt x="146" y="505"/>
                  </a:lnTo>
                  <a:lnTo>
                    <a:pt x="137" y="506"/>
                  </a:lnTo>
                  <a:lnTo>
                    <a:pt x="129" y="507"/>
                  </a:lnTo>
                  <a:lnTo>
                    <a:pt x="121" y="508"/>
                  </a:lnTo>
                  <a:lnTo>
                    <a:pt x="113" y="510"/>
                  </a:lnTo>
                  <a:lnTo>
                    <a:pt x="113" y="510"/>
                  </a:lnTo>
                  <a:lnTo>
                    <a:pt x="112" y="511"/>
                  </a:lnTo>
                  <a:lnTo>
                    <a:pt x="112" y="511"/>
                  </a:lnTo>
                  <a:lnTo>
                    <a:pt x="111" y="512"/>
                  </a:lnTo>
                  <a:lnTo>
                    <a:pt x="117" y="513"/>
                  </a:lnTo>
                  <a:lnTo>
                    <a:pt x="124" y="514"/>
                  </a:lnTo>
                  <a:lnTo>
                    <a:pt x="132" y="515"/>
                  </a:lnTo>
                  <a:lnTo>
                    <a:pt x="140" y="515"/>
                  </a:lnTo>
                  <a:lnTo>
                    <a:pt x="148" y="515"/>
                  </a:lnTo>
                  <a:lnTo>
                    <a:pt x="156" y="515"/>
                  </a:lnTo>
                  <a:lnTo>
                    <a:pt x="164" y="515"/>
                  </a:lnTo>
                  <a:lnTo>
                    <a:pt x="172" y="515"/>
                  </a:lnTo>
                  <a:lnTo>
                    <a:pt x="171" y="521"/>
                  </a:lnTo>
                  <a:lnTo>
                    <a:pt x="171" y="525"/>
                  </a:lnTo>
                  <a:lnTo>
                    <a:pt x="169" y="531"/>
                  </a:lnTo>
                  <a:lnTo>
                    <a:pt x="168" y="537"/>
                  </a:lnTo>
                  <a:lnTo>
                    <a:pt x="151" y="537"/>
                  </a:lnTo>
                  <a:lnTo>
                    <a:pt x="137" y="539"/>
                  </a:lnTo>
                  <a:lnTo>
                    <a:pt x="124" y="541"/>
                  </a:lnTo>
                  <a:lnTo>
                    <a:pt x="113" y="546"/>
                  </a:lnTo>
                  <a:lnTo>
                    <a:pt x="104" y="551"/>
                  </a:lnTo>
                  <a:lnTo>
                    <a:pt x="94" y="559"/>
                  </a:lnTo>
                  <a:lnTo>
                    <a:pt x="82" y="569"/>
                  </a:lnTo>
                  <a:lnTo>
                    <a:pt x="71" y="583"/>
                  </a:lnTo>
                  <a:lnTo>
                    <a:pt x="68" y="584"/>
                  </a:lnTo>
                  <a:lnTo>
                    <a:pt x="64" y="584"/>
                  </a:lnTo>
                  <a:lnTo>
                    <a:pt x="61" y="585"/>
                  </a:lnTo>
                  <a:lnTo>
                    <a:pt x="58" y="585"/>
                  </a:lnTo>
                  <a:lnTo>
                    <a:pt x="51" y="585"/>
                  </a:lnTo>
                  <a:lnTo>
                    <a:pt x="44" y="585"/>
                  </a:lnTo>
                  <a:lnTo>
                    <a:pt x="33" y="585"/>
                  </a:lnTo>
                  <a:lnTo>
                    <a:pt x="19" y="585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4789494" y="2211410"/>
              <a:ext cx="222250" cy="488954"/>
            </a:xfrm>
            <a:custGeom>
              <a:avLst/>
              <a:gdLst>
                <a:gd name="T0" fmla="*/ 0 w 280"/>
                <a:gd name="T1" fmla="*/ 616 h 616"/>
                <a:gd name="T2" fmla="*/ 7 w 280"/>
                <a:gd name="T3" fmla="*/ 547 h 616"/>
                <a:gd name="T4" fmla="*/ 20 w 280"/>
                <a:gd name="T5" fmla="*/ 477 h 616"/>
                <a:gd name="T6" fmla="*/ 38 w 280"/>
                <a:gd name="T7" fmla="*/ 408 h 616"/>
                <a:gd name="T8" fmla="*/ 59 w 280"/>
                <a:gd name="T9" fmla="*/ 339 h 616"/>
                <a:gd name="T10" fmla="*/ 84 w 280"/>
                <a:gd name="T11" fmla="*/ 271 h 616"/>
                <a:gd name="T12" fmla="*/ 112 w 280"/>
                <a:gd name="T13" fmla="*/ 205 h 616"/>
                <a:gd name="T14" fmla="*/ 143 w 280"/>
                <a:gd name="T15" fmla="*/ 142 h 616"/>
                <a:gd name="T16" fmla="*/ 175 w 280"/>
                <a:gd name="T17" fmla="*/ 81 h 616"/>
                <a:gd name="T18" fmla="*/ 188 w 280"/>
                <a:gd name="T19" fmla="*/ 68 h 616"/>
                <a:gd name="T20" fmla="*/ 201 w 280"/>
                <a:gd name="T21" fmla="*/ 51 h 616"/>
                <a:gd name="T22" fmla="*/ 213 w 280"/>
                <a:gd name="T23" fmla="*/ 33 h 616"/>
                <a:gd name="T24" fmla="*/ 225 w 280"/>
                <a:gd name="T25" fmla="*/ 17 h 616"/>
                <a:gd name="T26" fmla="*/ 238 w 280"/>
                <a:gd name="T27" fmla="*/ 5 h 616"/>
                <a:gd name="T28" fmla="*/ 251 w 280"/>
                <a:gd name="T29" fmla="*/ 0 h 616"/>
                <a:gd name="T30" fmla="*/ 265 w 280"/>
                <a:gd name="T31" fmla="*/ 4 h 616"/>
                <a:gd name="T32" fmla="*/ 280 w 280"/>
                <a:gd name="T33" fmla="*/ 20 h 616"/>
                <a:gd name="T34" fmla="*/ 276 w 280"/>
                <a:gd name="T35" fmla="*/ 22 h 616"/>
                <a:gd name="T36" fmla="*/ 273 w 280"/>
                <a:gd name="T37" fmla="*/ 24 h 616"/>
                <a:gd name="T38" fmla="*/ 267 w 280"/>
                <a:gd name="T39" fmla="*/ 26 h 616"/>
                <a:gd name="T40" fmla="*/ 261 w 280"/>
                <a:gd name="T41" fmla="*/ 29 h 616"/>
                <a:gd name="T42" fmla="*/ 255 w 280"/>
                <a:gd name="T43" fmla="*/ 31 h 616"/>
                <a:gd name="T44" fmla="*/ 248 w 280"/>
                <a:gd name="T45" fmla="*/ 33 h 616"/>
                <a:gd name="T46" fmla="*/ 242 w 280"/>
                <a:gd name="T47" fmla="*/ 35 h 616"/>
                <a:gd name="T48" fmla="*/ 238 w 280"/>
                <a:gd name="T49" fmla="*/ 39 h 616"/>
                <a:gd name="T50" fmla="*/ 219 w 280"/>
                <a:gd name="T51" fmla="*/ 71 h 616"/>
                <a:gd name="T52" fmla="*/ 201 w 280"/>
                <a:gd name="T53" fmla="*/ 102 h 616"/>
                <a:gd name="T54" fmla="*/ 184 w 280"/>
                <a:gd name="T55" fmla="*/ 135 h 616"/>
                <a:gd name="T56" fmla="*/ 168 w 280"/>
                <a:gd name="T57" fmla="*/ 167 h 616"/>
                <a:gd name="T58" fmla="*/ 153 w 280"/>
                <a:gd name="T59" fmla="*/ 200 h 616"/>
                <a:gd name="T60" fmla="*/ 138 w 280"/>
                <a:gd name="T61" fmla="*/ 233 h 616"/>
                <a:gd name="T62" fmla="*/ 125 w 280"/>
                <a:gd name="T63" fmla="*/ 266 h 616"/>
                <a:gd name="T64" fmla="*/ 112 w 280"/>
                <a:gd name="T65" fmla="*/ 300 h 616"/>
                <a:gd name="T66" fmla="*/ 101 w 280"/>
                <a:gd name="T67" fmla="*/ 334 h 616"/>
                <a:gd name="T68" fmla="*/ 89 w 280"/>
                <a:gd name="T69" fmla="*/ 368 h 616"/>
                <a:gd name="T70" fmla="*/ 77 w 280"/>
                <a:gd name="T71" fmla="*/ 403 h 616"/>
                <a:gd name="T72" fmla="*/ 67 w 280"/>
                <a:gd name="T73" fmla="*/ 437 h 616"/>
                <a:gd name="T74" fmla="*/ 56 w 280"/>
                <a:gd name="T75" fmla="*/ 472 h 616"/>
                <a:gd name="T76" fmla="*/ 44 w 280"/>
                <a:gd name="T77" fmla="*/ 507 h 616"/>
                <a:gd name="T78" fmla="*/ 34 w 280"/>
                <a:gd name="T79" fmla="*/ 544 h 616"/>
                <a:gd name="T80" fmla="*/ 23 w 280"/>
                <a:gd name="T81" fmla="*/ 579 h 616"/>
                <a:gd name="T82" fmla="*/ 22 w 280"/>
                <a:gd name="T83" fmla="*/ 588 h 616"/>
                <a:gd name="T84" fmla="*/ 22 w 280"/>
                <a:gd name="T85" fmla="*/ 596 h 616"/>
                <a:gd name="T86" fmla="*/ 21 w 280"/>
                <a:gd name="T87" fmla="*/ 605 h 616"/>
                <a:gd name="T88" fmla="*/ 20 w 280"/>
                <a:gd name="T89" fmla="*/ 614 h 616"/>
                <a:gd name="T90" fmla="*/ 15 w 280"/>
                <a:gd name="T91" fmla="*/ 615 h 616"/>
                <a:gd name="T92" fmla="*/ 9 w 280"/>
                <a:gd name="T93" fmla="*/ 615 h 616"/>
                <a:gd name="T94" fmla="*/ 5 w 280"/>
                <a:gd name="T95" fmla="*/ 615 h 616"/>
                <a:gd name="T96" fmla="*/ 0 w 280"/>
                <a:gd name="T97" fmla="*/ 61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0" h="616">
                  <a:moveTo>
                    <a:pt x="0" y="616"/>
                  </a:moveTo>
                  <a:lnTo>
                    <a:pt x="7" y="547"/>
                  </a:lnTo>
                  <a:lnTo>
                    <a:pt x="20" y="477"/>
                  </a:lnTo>
                  <a:lnTo>
                    <a:pt x="38" y="408"/>
                  </a:lnTo>
                  <a:lnTo>
                    <a:pt x="59" y="339"/>
                  </a:lnTo>
                  <a:lnTo>
                    <a:pt x="84" y="271"/>
                  </a:lnTo>
                  <a:lnTo>
                    <a:pt x="112" y="205"/>
                  </a:lnTo>
                  <a:lnTo>
                    <a:pt x="143" y="142"/>
                  </a:lnTo>
                  <a:lnTo>
                    <a:pt x="175" y="81"/>
                  </a:lnTo>
                  <a:lnTo>
                    <a:pt x="188" y="68"/>
                  </a:lnTo>
                  <a:lnTo>
                    <a:pt x="201" y="51"/>
                  </a:lnTo>
                  <a:lnTo>
                    <a:pt x="213" y="33"/>
                  </a:lnTo>
                  <a:lnTo>
                    <a:pt x="225" y="17"/>
                  </a:lnTo>
                  <a:lnTo>
                    <a:pt x="238" y="5"/>
                  </a:lnTo>
                  <a:lnTo>
                    <a:pt x="251" y="0"/>
                  </a:lnTo>
                  <a:lnTo>
                    <a:pt x="265" y="4"/>
                  </a:lnTo>
                  <a:lnTo>
                    <a:pt x="280" y="20"/>
                  </a:lnTo>
                  <a:lnTo>
                    <a:pt x="276" y="22"/>
                  </a:lnTo>
                  <a:lnTo>
                    <a:pt x="273" y="24"/>
                  </a:lnTo>
                  <a:lnTo>
                    <a:pt x="267" y="26"/>
                  </a:lnTo>
                  <a:lnTo>
                    <a:pt x="261" y="29"/>
                  </a:lnTo>
                  <a:lnTo>
                    <a:pt x="255" y="31"/>
                  </a:lnTo>
                  <a:lnTo>
                    <a:pt x="248" y="33"/>
                  </a:lnTo>
                  <a:lnTo>
                    <a:pt x="242" y="35"/>
                  </a:lnTo>
                  <a:lnTo>
                    <a:pt x="238" y="39"/>
                  </a:lnTo>
                  <a:lnTo>
                    <a:pt x="219" y="71"/>
                  </a:lnTo>
                  <a:lnTo>
                    <a:pt x="201" y="102"/>
                  </a:lnTo>
                  <a:lnTo>
                    <a:pt x="184" y="135"/>
                  </a:lnTo>
                  <a:lnTo>
                    <a:pt x="168" y="167"/>
                  </a:lnTo>
                  <a:lnTo>
                    <a:pt x="153" y="200"/>
                  </a:lnTo>
                  <a:lnTo>
                    <a:pt x="138" y="233"/>
                  </a:lnTo>
                  <a:lnTo>
                    <a:pt x="125" y="266"/>
                  </a:lnTo>
                  <a:lnTo>
                    <a:pt x="112" y="300"/>
                  </a:lnTo>
                  <a:lnTo>
                    <a:pt x="101" y="334"/>
                  </a:lnTo>
                  <a:lnTo>
                    <a:pt x="89" y="368"/>
                  </a:lnTo>
                  <a:lnTo>
                    <a:pt x="77" y="403"/>
                  </a:lnTo>
                  <a:lnTo>
                    <a:pt x="67" y="437"/>
                  </a:lnTo>
                  <a:lnTo>
                    <a:pt x="56" y="472"/>
                  </a:lnTo>
                  <a:lnTo>
                    <a:pt x="44" y="507"/>
                  </a:lnTo>
                  <a:lnTo>
                    <a:pt x="34" y="544"/>
                  </a:lnTo>
                  <a:lnTo>
                    <a:pt x="23" y="579"/>
                  </a:lnTo>
                  <a:lnTo>
                    <a:pt x="22" y="588"/>
                  </a:lnTo>
                  <a:lnTo>
                    <a:pt x="22" y="596"/>
                  </a:lnTo>
                  <a:lnTo>
                    <a:pt x="21" y="605"/>
                  </a:lnTo>
                  <a:lnTo>
                    <a:pt x="20" y="614"/>
                  </a:lnTo>
                  <a:lnTo>
                    <a:pt x="15" y="615"/>
                  </a:lnTo>
                  <a:lnTo>
                    <a:pt x="9" y="615"/>
                  </a:lnTo>
                  <a:lnTo>
                    <a:pt x="5" y="615"/>
                  </a:lnTo>
                  <a:lnTo>
                    <a:pt x="0" y="616"/>
                  </a:lnTo>
                  <a:close/>
                </a:path>
              </a:pathLst>
            </a:custGeom>
            <a:solidFill>
              <a:srgbClr val="66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4479931" y="2567013"/>
              <a:ext cx="14288" cy="120651"/>
            </a:xfrm>
            <a:custGeom>
              <a:avLst/>
              <a:gdLst>
                <a:gd name="T0" fmla="*/ 1 w 17"/>
                <a:gd name="T1" fmla="*/ 152 h 152"/>
                <a:gd name="T2" fmla="*/ 0 w 17"/>
                <a:gd name="T3" fmla="*/ 114 h 152"/>
                <a:gd name="T4" fmla="*/ 0 w 17"/>
                <a:gd name="T5" fmla="*/ 76 h 152"/>
                <a:gd name="T6" fmla="*/ 1 w 17"/>
                <a:gd name="T7" fmla="*/ 41 h 152"/>
                <a:gd name="T8" fmla="*/ 2 w 17"/>
                <a:gd name="T9" fmla="*/ 6 h 152"/>
                <a:gd name="T10" fmla="*/ 5 w 17"/>
                <a:gd name="T11" fmla="*/ 5 h 152"/>
                <a:gd name="T12" fmla="*/ 6 w 17"/>
                <a:gd name="T13" fmla="*/ 3 h 152"/>
                <a:gd name="T14" fmla="*/ 8 w 17"/>
                <a:gd name="T15" fmla="*/ 2 h 152"/>
                <a:gd name="T16" fmla="*/ 9 w 17"/>
                <a:gd name="T17" fmla="*/ 0 h 152"/>
                <a:gd name="T18" fmla="*/ 17 w 17"/>
                <a:gd name="T19" fmla="*/ 24 h 152"/>
                <a:gd name="T20" fmla="*/ 17 w 17"/>
                <a:gd name="T21" fmla="*/ 67 h 152"/>
                <a:gd name="T22" fmla="*/ 13 w 17"/>
                <a:gd name="T23" fmla="*/ 115 h 152"/>
                <a:gd name="T24" fmla="*/ 8 w 17"/>
                <a:gd name="T25" fmla="*/ 151 h 152"/>
                <a:gd name="T26" fmla="*/ 6 w 17"/>
                <a:gd name="T27" fmla="*/ 151 h 152"/>
                <a:gd name="T28" fmla="*/ 5 w 17"/>
                <a:gd name="T29" fmla="*/ 151 h 152"/>
                <a:gd name="T30" fmla="*/ 2 w 17"/>
                <a:gd name="T31" fmla="*/ 152 h 152"/>
                <a:gd name="T32" fmla="*/ 1 w 17"/>
                <a:gd name="T33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52">
                  <a:moveTo>
                    <a:pt x="1" y="152"/>
                  </a:moveTo>
                  <a:lnTo>
                    <a:pt x="0" y="114"/>
                  </a:lnTo>
                  <a:lnTo>
                    <a:pt x="0" y="76"/>
                  </a:lnTo>
                  <a:lnTo>
                    <a:pt x="1" y="41"/>
                  </a:lnTo>
                  <a:lnTo>
                    <a:pt x="2" y="6"/>
                  </a:lnTo>
                  <a:lnTo>
                    <a:pt x="5" y="5"/>
                  </a:lnTo>
                  <a:lnTo>
                    <a:pt x="6" y="3"/>
                  </a:lnTo>
                  <a:lnTo>
                    <a:pt x="8" y="2"/>
                  </a:lnTo>
                  <a:lnTo>
                    <a:pt x="9" y="0"/>
                  </a:lnTo>
                  <a:lnTo>
                    <a:pt x="17" y="24"/>
                  </a:lnTo>
                  <a:lnTo>
                    <a:pt x="17" y="67"/>
                  </a:lnTo>
                  <a:lnTo>
                    <a:pt x="13" y="115"/>
                  </a:lnTo>
                  <a:lnTo>
                    <a:pt x="8" y="151"/>
                  </a:lnTo>
                  <a:lnTo>
                    <a:pt x="6" y="151"/>
                  </a:lnTo>
                  <a:lnTo>
                    <a:pt x="5" y="151"/>
                  </a:lnTo>
                  <a:lnTo>
                    <a:pt x="2" y="152"/>
                  </a:lnTo>
                  <a:lnTo>
                    <a:pt x="1" y="1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3927480" y="2592413"/>
              <a:ext cx="26988" cy="9525"/>
            </a:xfrm>
            <a:custGeom>
              <a:avLst/>
              <a:gdLst>
                <a:gd name="T0" fmla="*/ 6 w 35"/>
                <a:gd name="T1" fmla="*/ 12 h 12"/>
                <a:gd name="T2" fmla="*/ 0 w 35"/>
                <a:gd name="T3" fmla="*/ 9 h 12"/>
                <a:gd name="T4" fmla="*/ 1 w 35"/>
                <a:gd name="T5" fmla="*/ 6 h 12"/>
                <a:gd name="T6" fmla="*/ 7 w 35"/>
                <a:gd name="T7" fmla="*/ 3 h 12"/>
                <a:gd name="T8" fmla="*/ 15 w 35"/>
                <a:gd name="T9" fmla="*/ 1 h 12"/>
                <a:gd name="T10" fmla="*/ 24 w 35"/>
                <a:gd name="T11" fmla="*/ 0 h 12"/>
                <a:gd name="T12" fmla="*/ 32 w 35"/>
                <a:gd name="T13" fmla="*/ 1 h 12"/>
                <a:gd name="T14" fmla="*/ 35 w 35"/>
                <a:gd name="T15" fmla="*/ 5 h 12"/>
                <a:gd name="T16" fmla="*/ 34 w 35"/>
                <a:gd name="T17" fmla="*/ 11 h 12"/>
                <a:gd name="T18" fmla="*/ 27 w 35"/>
                <a:gd name="T19" fmla="*/ 11 h 12"/>
                <a:gd name="T20" fmla="*/ 21 w 35"/>
                <a:gd name="T21" fmla="*/ 11 h 12"/>
                <a:gd name="T22" fmla="*/ 13 w 35"/>
                <a:gd name="T23" fmla="*/ 12 h 12"/>
                <a:gd name="T24" fmla="*/ 6 w 35"/>
                <a:gd name="T2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2">
                  <a:moveTo>
                    <a:pt x="6" y="12"/>
                  </a:moveTo>
                  <a:lnTo>
                    <a:pt x="0" y="9"/>
                  </a:lnTo>
                  <a:lnTo>
                    <a:pt x="1" y="6"/>
                  </a:lnTo>
                  <a:lnTo>
                    <a:pt x="7" y="3"/>
                  </a:lnTo>
                  <a:lnTo>
                    <a:pt x="15" y="1"/>
                  </a:lnTo>
                  <a:lnTo>
                    <a:pt x="24" y="0"/>
                  </a:lnTo>
                  <a:lnTo>
                    <a:pt x="32" y="1"/>
                  </a:lnTo>
                  <a:lnTo>
                    <a:pt x="35" y="5"/>
                  </a:lnTo>
                  <a:lnTo>
                    <a:pt x="34" y="11"/>
                  </a:lnTo>
                  <a:lnTo>
                    <a:pt x="27" y="11"/>
                  </a:lnTo>
                  <a:lnTo>
                    <a:pt x="21" y="11"/>
                  </a:lnTo>
                  <a:lnTo>
                    <a:pt x="13" y="12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72" name="Freeform 34"/>
            <p:cNvSpPr>
              <a:spLocks/>
            </p:cNvSpPr>
            <p:nvPr/>
          </p:nvSpPr>
          <p:spPr bwMode="auto">
            <a:xfrm>
              <a:off x="3930655" y="2568601"/>
              <a:ext cx="23813" cy="7938"/>
            </a:xfrm>
            <a:custGeom>
              <a:avLst/>
              <a:gdLst>
                <a:gd name="T0" fmla="*/ 1 w 30"/>
                <a:gd name="T1" fmla="*/ 10 h 10"/>
                <a:gd name="T2" fmla="*/ 1 w 30"/>
                <a:gd name="T3" fmla="*/ 8 h 10"/>
                <a:gd name="T4" fmla="*/ 1 w 30"/>
                <a:gd name="T5" fmla="*/ 7 h 10"/>
                <a:gd name="T6" fmla="*/ 0 w 30"/>
                <a:gd name="T7" fmla="*/ 4 h 10"/>
                <a:gd name="T8" fmla="*/ 0 w 30"/>
                <a:gd name="T9" fmla="*/ 3 h 10"/>
                <a:gd name="T10" fmla="*/ 5 w 30"/>
                <a:gd name="T11" fmla="*/ 0 h 10"/>
                <a:gd name="T12" fmla="*/ 13 w 30"/>
                <a:gd name="T13" fmla="*/ 0 h 10"/>
                <a:gd name="T14" fmla="*/ 21 w 30"/>
                <a:gd name="T15" fmla="*/ 0 h 10"/>
                <a:gd name="T16" fmla="*/ 30 w 30"/>
                <a:gd name="T17" fmla="*/ 1 h 10"/>
                <a:gd name="T18" fmla="*/ 29 w 30"/>
                <a:gd name="T19" fmla="*/ 2 h 10"/>
                <a:gd name="T20" fmla="*/ 29 w 30"/>
                <a:gd name="T21" fmla="*/ 4 h 10"/>
                <a:gd name="T22" fmla="*/ 29 w 30"/>
                <a:gd name="T23" fmla="*/ 5 h 10"/>
                <a:gd name="T24" fmla="*/ 29 w 30"/>
                <a:gd name="T25" fmla="*/ 8 h 10"/>
                <a:gd name="T26" fmla="*/ 22 w 30"/>
                <a:gd name="T27" fmla="*/ 9 h 10"/>
                <a:gd name="T28" fmla="*/ 16 w 30"/>
                <a:gd name="T29" fmla="*/ 9 h 10"/>
                <a:gd name="T30" fmla="*/ 8 w 30"/>
                <a:gd name="T31" fmla="*/ 9 h 10"/>
                <a:gd name="T32" fmla="*/ 1 w 30"/>
                <a:gd name="T3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10">
                  <a:moveTo>
                    <a:pt x="1" y="10"/>
                  </a:moveTo>
                  <a:lnTo>
                    <a:pt x="1" y="8"/>
                  </a:lnTo>
                  <a:lnTo>
                    <a:pt x="1" y="7"/>
                  </a:lnTo>
                  <a:lnTo>
                    <a:pt x="0" y="4"/>
                  </a:lnTo>
                  <a:lnTo>
                    <a:pt x="0" y="3"/>
                  </a:lnTo>
                  <a:lnTo>
                    <a:pt x="5" y="0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30" y="1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29" y="5"/>
                  </a:lnTo>
                  <a:lnTo>
                    <a:pt x="29" y="8"/>
                  </a:lnTo>
                  <a:lnTo>
                    <a:pt x="22" y="9"/>
                  </a:lnTo>
                  <a:lnTo>
                    <a:pt x="16" y="9"/>
                  </a:lnTo>
                  <a:lnTo>
                    <a:pt x="8" y="9"/>
                  </a:lnTo>
                  <a:lnTo>
                    <a:pt x="1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73" name="Freeform 35"/>
            <p:cNvSpPr>
              <a:spLocks/>
            </p:cNvSpPr>
            <p:nvPr/>
          </p:nvSpPr>
          <p:spPr bwMode="auto">
            <a:xfrm>
              <a:off x="4375156" y="2190772"/>
              <a:ext cx="147638" cy="330203"/>
            </a:xfrm>
            <a:custGeom>
              <a:avLst/>
              <a:gdLst>
                <a:gd name="T0" fmla="*/ 86 w 185"/>
                <a:gd name="T1" fmla="*/ 399 h 418"/>
                <a:gd name="T2" fmla="*/ 4 w 185"/>
                <a:gd name="T3" fmla="*/ 342 h 418"/>
                <a:gd name="T4" fmla="*/ 54 w 185"/>
                <a:gd name="T5" fmla="*/ 144 h 418"/>
                <a:gd name="T6" fmla="*/ 92 w 185"/>
                <a:gd name="T7" fmla="*/ 45 h 418"/>
                <a:gd name="T8" fmla="*/ 115 w 185"/>
                <a:gd name="T9" fmla="*/ 0 h 418"/>
                <a:gd name="T10" fmla="*/ 142 w 185"/>
                <a:gd name="T11" fmla="*/ 5 h 418"/>
                <a:gd name="T12" fmla="*/ 134 w 185"/>
                <a:gd name="T13" fmla="*/ 14 h 418"/>
                <a:gd name="T14" fmla="*/ 123 w 185"/>
                <a:gd name="T15" fmla="*/ 23 h 418"/>
                <a:gd name="T16" fmla="*/ 148 w 185"/>
                <a:gd name="T17" fmla="*/ 27 h 418"/>
                <a:gd name="T18" fmla="*/ 145 w 185"/>
                <a:gd name="T19" fmla="*/ 41 h 418"/>
                <a:gd name="T20" fmla="*/ 121 w 185"/>
                <a:gd name="T21" fmla="*/ 44 h 418"/>
                <a:gd name="T22" fmla="*/ 125 w 185"/>
                <a:gd name="T23" fmla="*/ 56 h 418"/>
                <a:gd name="T24" fmla="*/ 155 w 185"/>
                <a:gd name="T25" fmla="*/ 57 h 418"/>
                <a:gd name="T26" fmla="*/ 150 w 185"/>
                <a:gd name="T27" fmla="*/ 74 h 418"/>
                <a:gd name="T28" fmla="*/ 124 w 185"/>
                <a:gd name="T29" fmla="*/ 78 h 418"/>
                <a:gd name="T30" fmla="*/ 133 w 185"/>
                <a:gd name="T31" fmla="*/ 87 h 418"/>
                <a:gd name="T32" fmla="*/ 158 w 185"/>
                <a:gd name="T33" fmla="*/ 88 h 418"/>
                <a:gd name="T34" fmla="*/ 156 w 185"/>
                <a:gd name="T35" fmla="*/ 107 h 418"/>
                <a:gd name="T36" fmla="*/ 133 w 185"/>
                <a:gd name="T37" fmla="*/ 111 h 418"/>
                <a:gd name="T38" fmla="*/ 124 w 185"/>
                <a:gd name="T39" fmla="*/ 116 h 418"/>
                <a:gd name="T40" fmla="*/ 154 w 185"/>
                <a:gd name="T41" fmla="*/ 117 h 418"/>
                <a:gd name="T42" fmla="*/ 163 w 185"/>
                <a:gd name="T43" fmla="*/ 141 h 418"/>
                <a:gd name="T44" fmla="*/ 146 w 185"/>
                <a:gd name="T45" fmla="*/ 144 h 418"/>
                <a:gd name="T46" fmla="*/ 123 w 185"/>
                <a:gd name="T47" fmla="*/ 151 h 418"/>
                <a:gd name="T48" fmla="*/ 144 w 185"/>
                <a:gd name="T49" fmla="*/ 153 h 418"/>
                <a:gd name="T50" fmla="*/ 165 w 185"/>
                <a:gd name="T51" fmla="*/ 163 h 418"/>
                <a:gd name="T52" fmla="*/ 155 w 185"/>
                <a:gd name="T53" fmla="*/ 174 h 418"/>
                <a:gd name="T54" fmla="*/ 128 w 185"/>
                <a:gd name="T55" fmla="*/ 178 h 418"/>
                <a:gd name="T56" fmla="*/ 121 w 185"/>
                <a:gd name="T57" fmla="*/ 185 h 418"/>
                <a:gd name="T58" fmla="*/ 151 w 185"/>
                <a:gd name="T59" fmla="*/ 188 h 418"/>
                <a:gd name="T60" fmla="*/ 170 w 185"/>
                <a:gd name="T61" fmla="*/ 197 h 418"/>
                <a:gd name="T62" fmla="*/ 153 w 185"/>
                <a:gd name="T63" fmla="*/ 207 h 418"/>
                <a:gd name="T64" fmla="*/ 124 w 185"/>
                <a:gd name="T65" fmla="*/ 213 h 418"/>
                <a:gd name="T66" fmla="*/ 133 w 185"/>
                <a:gd name="T67" fmla="*/ 219 h 418"/>
                <a:gd name="T68" fmla="*/ 163 w 185"/>
                <a:gd name="T69" fmla="*/ 220 h 418"/>
                <a:gd name="T70" fmla="*/ 173 w 185"/>
                <a:gd name="T71" fmla="*/ 239 h 418"/>
                <a:gd name="T72" fmla="*/ 146 w 185"/>
                <a:gd name="T73" fmla="*/ 246 h 418"/>
                <a:gd name="T74" fmla="*/ 125 w 185"/>
                <a:gd name="T75" fmla="*/ 255 h 418"/>
                <a:gd name="T76" fmla="*/ 162 w 185"/>
                <a:gd name="T77" fmla="*/ 259 h 418"/>
                <a:gd name="T78" fmla="*/ 175 w 185"/>
                <a:gd name="T79" fmla="*/ 275 h 418"/>
                <a:gd name="T80" fmla="*/ 151 w 185"/>
                <a:gd name="T81" fmla="*/ 284 h 418"/>
                <a:gd name="T82" fmla="*/ 125 w 185"/>
                <a:gd name="T83" fmla="*/ 288 h 418"/>
                <a:gd name="T84" fmla="*/ 136 w 185"/>
                <a:gd name="T85" fmla="*/ 292 h 418"/>
                <a:gd name="T86" fmla="*/ 175 w 185"/>
                <a:gd name="T87" fmla="*/ 298 h 418"/>
                <a:gd name="T88" fmla="*/ 180 w 185"/>
                <a:gd name="T89" fmla="*/ 318 h 418"/>
                <a:gd name="T90" fmla="*/ 138 w 185"/>
                <a:gd name="T91" fmla="*/ 319 h 418"/>
                <a:gd name="T92" fmla="*/ 130 w 185"/>
                <a:gd name="T93" fmla="*/ 328 h 418"/>
                <a:gd name="T94" fmla="*/ 175 w 185"/>
                <a:gd name="T95" fmla="*/ 333 h 418"/>
                <a:gd name="T96" fmla="*/ 183 w 185"/>
                <a:gd name="T97" fmla="*/ 345 h 418"/>
                <a:gd name="T98" fmla="*/ 123 w 185"/>
                <a:gd name="T99" fmla="*/ 348 h 418"/>
                <a:gd name="T100" fmla="*/ 98 w 185"/>
                <a:gd name="T101" fmla="*/ 356 h 418"/>
                <a:gd name="T102" fmla="*/ 132 w 185"/>
                <a:gd name="T103" fmla="*/ 358 h 418"/>
                <a:gd name="T104" fmla="*/ 184 w 185"/>
                <a:gd name="T105" fmla="*/ 361 h 418"/>
                <a:gd name="T106" fmla="*/ 175 w 185"/>
                <a:gd name="T107" fmla="*/ 386 h 418"/>
                <a:gd name="T108" fmla="*/ 136 w 185"/>
                <a:gd name="T109" fmla="*/ 387 h 418"/>
                <a:gd name="T110" fmla="*/ 141 w 185"/>
                <a:gd name="T111" fmla="*/ 395 h 418"/>
                <a:gd name="T112" fmla="*/ 185 w 185"/>
                <a:gd name="T113" fmla="*/ 402 h 418"/>
                <a:gd name="T114" fmla="*/ 182 w 185"/>
                <a:gd name="T115" fmla="*/ 41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5" h="418">
                  <a:moveTo>
                    <a:pt x="177" y="418"/>
                  </a:moveTo>
                  <a:lnTo>
                    <a:pt x="154" y="412"/>
                  </a:lnTo>
                  <a:lnTo>
                    <a:pt x="131" y="408"/>
                  </a:lnTo>
                  <a:lnTo>
                    <a:pt x="108" y="403"/>
                  </a:lnTo>
                  <a:lnTo>
                    <a:pt x="86" y="399"/>
                  </a:lnTo>
                  <a:lnTo>
                    <a:pt x="64" y="394"/>
                  </a:lnTo>
                  <a:lnTo>
                    <a:pt x="42" y="389"/>
                  </a:lnTo>
                  <a:lnTo>
                    <a:pt x="21" y="386"/>
                  </a:lnTo>
                  <a:lnTo>
                    <a:pt x="0" y="383"/>
                  </a:lnTo>
                  <a:lnTo>
                    <a:pt x="4" y="342"/>
                  </a:lnTo>
                  <a:lnTo>
                    <a:pt x="10" y="301"/>
                  </a:lnTo>
                  <a:lnTo>
                    <a:pt x="19" y="262"/>
                  </a:lnTo>
                  <a:lnTo>
                    <a:pt x="29" y="222"/>
                  </a:lnTo>
                  <a:lnTo>
                    <a:pt x="42" y="184"/>
                  </a:lnTo>
                  <a:lnTo>
                    <a:pt x="54" y="144"/>
                  </a:lnTo>
                  <a:lnTo>
                    <a:pt x="67" y="107"/>
                  </a:lnTo>
                  <a:lnTo>
                    <a:pt x="79" y="69"/>
                  </a:lnTo>
                  <a:lnTo>
                    <a:pt x="82" y="62"/>
                  </a:lnTo>
                  <a:lnTo>
                    <a:pt x="87" y="55"/>
                  </a:lnTo>
                  <a:lnTo>
                    <a:pt x="92" y="45"/>
                  </a:lnTo>
                  <a:lnTo>
                    <a:pt x="96" y="35"/>
                  </a:lnTo>
                  <a:lnTo>
                    <a:pt x="102" y="25"/>
                  </a:lnTo>
                  <a:lnTo>
                    <a:pt x="106" y="16"/>
                  </a:lnTo>
                  <a:lnTo>
                    <a:pt x="111" y="7"/>
                  </a:lnTo>
                  <a:lnTo>
                    <a:pt x="115" y="0"/>
                  </a:lnTo>
                  <a:lnTo>
                    <a:pt x="121" y="0"/>
                  </a:lnTo>
                  <a:lnTo>
                    <a:pt x="127" y="0"/>
                  </a:lnTo>
                  <a:lnTo>
                    <a:pt x="133" y="1"/>
                  </a:lnTo>
                  <a:lnTo>
                    <a:pt x="142" y="4"/>
                  </a:lnTo>
                  <a:lnTo>
                    <a:pt x="142" y="5"/>
                  </a:lnTo>
                  <a:lnTo>
                    <a:pt x="142" y="7"/>
                  </a:lnTo>
                  <a:lnTo>
                    <a:pt x="142" y="9"/>
                  </a:lnTo>
                  <a:lnTo>
                    <a:pt x="144" y="12"/>
                  </a:lnTo>
                  <a:lnTo>
                    <a:pt x="139" y="13"/>
                  </a:lnTo>
                  <a:lnTo>
                    <a:pt x="134" y="14"/>
                  </a:lnTo>
                  <a:lnTo>
                    <a:pt x="129" y="16"/>
                  </a:lnTo>
                  <a:lnTo>
                    <a:pt x="124" y="17"/>
                  </a:lnTo>
                  <a:lnTo>
                    <a:pt x="124" y="19"/>
                  </a:lnTo>
                  <a:lnTo>
                    <a:pt x="124" y="22"/>
                  </a:lnTo>
                  <a:lnTo>
                    <a:pt x="123" y="23"/>
                  </a:lnTo>
                  <a:lnTo>
                    <a:pt x="123" y="25"/>
                  </a:lnTo>
                  <a:lnTo>
                    <a:pt x="127" y="26"/>
                  </a:lnTo>
                  <a:lnTo>
                    <a:pt x="131" y="27"/>
                  </a:lnTo>
                  <a:lnTo>
                    <a:pt x="137" y="27"/>
                  </a:lnTo>
                  <a:lnTo>
                    <a:pt x="148" y="27"/>
                  </a:lnTo>
                  <a:lnTo>
                    <a:pt x="148" y="31"/>
                  </a:lnTo>
                  <a:lnTo>
                    <a:pt x="148" y="33"/>
                  </a:lnTo>
                  <a:lnTo>
                    <a:pt x="148" y="36"/>
                  </a:lnTo>
                  <a:lnTo>
                    <a:pt x="149" y="39"/>
                  </a:lnTo>
                  <a:lnTo>
                    <a:pt x="145" y="41"/>
                  </a:lnTo>
                  <a:lnTo>
                    <a:pt x="140" y="43"/>
                  </a:lnTo>
                  <a:lnTo>
                    <a:pt x="136" y="43"/>
                  </a:lnTo>
                  <a:lnTo>
                    <a:pt x="130" y="43"/>
                  </a:lnTo>
                  <a:lnTo>
                    <a:pt x="125" y="44"/>
                  </a:lnTo>
                  <a:lnTo>
                    <a:pt x="121" y="44"/>
                  </a:lnTo>
                  <a:lnTo>
                    <a:pt x="116" y="47"/>
                  </a:lnTo>
                  <a:lnTo>
                    <a:pt x="114" y="50"/>
                  </a:lnTo>
                  <a:lnTo>
                    <a:pt x="116" y="52"/>
                  </a:lnTo>
                  <a:lnTo>
                    <a:pt x="121" y="55"/>
                  </a:lnTo>
                  <a:lnTo>
                    <a:pt x="125" y="56"/>
                  </a:lnTo>
                  <a:lnTo>
                    <a:pt x="131" y="57"/>
                  </a:lnTo>
                  <a:lnTo>
                    <a:pt x="138" y="57"/>
                  </a:lnTo>
                  <a:lnTo>
                    <a:pt x="144" y="57"/>
                  </a:lnTo>
                  <a:lnTo>
                    <a:pt x="149" y="57"/>
                  </a:lnTo>
                  <a:lnTo>
                    <a:pt x="155" y="57"/>
                  </a:lnTo>
                  <a:lnTo>
                    <a:pt x="155" y="60"/>
                  </a:lnTo>
                  <a:lnTo>
                    <a:pt x="155" y="64"/>
                  </a:lnTo>
                  <a:lnTo>
                    <a:pt x="155" y="67"/>
                  </a:lnTo>
                  <a:lnTo>
                    <a:pt x="155" y="70"/>
                  </a:lnTo>
                  <a:lnTo>
                    <a:pt x="150" y="74"/>
                  </a:lnTo>
                  <a:lnTo>
                    <a:pt x="146" y="75"/>
                  </a:lnTo>
                  <a:lnTo>
                    <a:pt x="140" y="76"/>
                  </a:lnTo>
                  <a:lnTo>
                    <a:pt x="134" y="76"/>
                  </a:lnTo>
                  <a:lnTo>
                    <a:pt x="130" y="77"/>
                  </a:lnTo>
                  <a:lnTo>
                    <a:pt x="124" y="78"/>
                  </a:lnTo>
                  <a:lnTo>
                    <a:pt x="121" y="82"/>
                  </a:lnTo>
                  <a:lnTo>
                    <a:pt x="119" y="86"/>
                  </a:lnTo>
                  <a:lnTo>
                    <a:pt x="123" y="86"/>
                  </a:lnTo>
                  <a:lnTo>
                    <a:pt x="129" y="87"/>
                  </a:lnTo>
                  <a:lnTo>
                    <a:pt x="133" y="87"/>
                  </a:lnTo>
                  <a:lnTo>
                    <a:pt x="139" y="87"/>
                  </a:lnTo>
                  <a:lnTo>
                    <a:pt x="144" y="88"/>
                  </a:lnTo>
                  <a:lnTo>
                    <a:pt x="149" y="88"/>
                  </a:lnTo>
                  <a:lnTo>
                    <a:pt x="154" y="88"/>
                  </a:lnTo>
                  <a:lnTo>
                    <a:pt x="158" y="88"/>
                  </a:lnTo>
                  <a:lnTo>
                    <a:pt x="158" y="93"/>
                  </a:lnTo>
                  <a:lnTo>
                    <a:pt x="159" y="98"/>
                  </a:lnTo>
                  <a:lnTo>
                    <a:pt x="159" y="102"/>
                  </a:lnTo>
                  <a:lnTo>
                    <a:pt x="161" y="107"/>
                  </a:lnTo>
                  <a:lnTo>
                    <a:pt x="156" y="107"/>
                  </a:lnTo>
                  <a:lnTo>
                    <a:pt x="151" y="108"/>
                  </a:lnTo>
                  <a:lnTo>
                    <a:pt x="147" y="108"/>
                  </a:lnTo>
                  <a:lnTo>
                    <a:pt x="142" y="109"/>
                  </a:lnTo>
                  <a:lnTo>
                    <a:pt x="138" y="110"/>
                  </a:lnTo>
                  <a:lnTo>
                    <a:pt x="133" y="111"/>
                  </a:lnTo>
                  <a:lnTo>
                    <a:pt x="129" y="111"/>
                  </a:lnTo>
                  <a:lnTo>
                    <a:pt x="124" y="112"/>
                  </a:lnTo>
                  <a:lnTo>
                    <a:pt x="124" y="113"/>
                  </a:lnTo>
                  <a:lnTo>
                    <a:pt x="124" y="115"/>
                  </a:lnTo>
                  <a:lnTo>
                    <a:pt x="124" y="116"/>
                  </a:lnTo>
                  <a:lnTo>
                    <a:pt x="124" y="117"/>
                  </a:lnTo>
                  <a:lnTo>
                    <a:pt x="133" y="117"/>
                  </a:lnTo>
                  <a:lnTo>
                    <a:pt x="141" y="117"/>
                  </a:lnTo>
                  <a:lnTo>
                    <a:pt x="148" y="116"/>
                  </a:lnTo>
                  <a:lnTo>
                    <a:pt x="154" y="117"/>
                  </a:lnTo>
                  <a:lnTo>
                    <a:pt x="158" y="119"/>
                  </a:lnTo>
                  <a:lnTo>
                    <a:pt x="162" y="122"/>
                  </a:lnTo>
                  <a:lnTo>
                    <a:pt x="163" y="129"/>
                  </a:lnTo>
                  <a:lnTo>
                    <a:pt x="164" y="139"/>
                  </a:lnTo>
                  <a:lnTo>
                    <a:pt x="163" y="141"/>
                  </a:lnTo>
                  <a:lnTo>
                    <a:pt x="162" y="141"/>
                  </a:lnTo>
                  <a:lnTo>
                    <a:pt x="161" y="142"/>
                  </a:lnTo>
                  <a:lnTo>
                    <a:pt x="157" y="142"/>
                  </a:lnTo>
                  <a:lnTo>
                    <a:pt x="153" y="143"/>
                  </a:lnTo>
                  <a:lnTo>
                    <a:pt x="146" y="144"/>
                  </a:lnTo>
                  <a:lnTo>
                    <a:pt x="137" y="145"/>
                  </a:lnTo>
                  <a:lnTo>
                    <a:pt x="124" y="146"/>
                  </a:lnTo>
                  <a:lnTo>
                    <a:pt x="123" y="147"/>
                  </a:lnTo>
                  <a:lnTo>
                    <a:pt x="123" y="150"/>
                  </a:lnTo>
                  <a:lnTo>
                    <a:pt x="123" y="151"/>
                  </a:lnTo>
                  <a:lnTo>
                    <a:pt x="122" y="153"/>
                  </a:lnTo>
                  <a:lnTo>
                    <a:pt x="128" y="153"/>
                  </a:lnTo>
                  <a:lnTo>
                    <a:pt x="133" y="153"/>
                  </a:lnTo>
                  <a:lnTo>
                    <a:pt x="138" y="153"/>
                  </a:lnTo>
                  <a:lnTo>
                    <a:pt x="144" y="153"/>
                  </a:lnTo>
                  <a:lnTo>
                    <a:pt x="149" y="154"/>
                  </a:lnTo>
                  <a:lnTo>
                    <a:pt x="155" y="155"/>
                  </a:lnTo>
                  <a:lnTo>
                    <a:pt x="161" y="158"/>
                  </a:lnTo>
                  <a:lnTo>
                    <a:pt x="166" y="161"/>
                  </a:lnTo>
                  <a:lnTo>
                    <a:pt x="165" y="163"/>
                  </a:lnTo>
                  <a:lnTo>
                    <a:pt x="165" y="167"/>
                  </a:lnTo>
                  <a:lnTo>
                    <a:pt x="165" y="170"/>
                  </a:lnTo>
                  <a:lnTo>
                    <a:pt x="165" y="173"/>
                  </a:lnTo>
                  <a:lnTo>
                    <a:pt x="159" y="173"/>
                  </a:lnTo>
                  <a:lnTo>
                    <a:pt x="155" y="174"/>
                  </a:lnTo>
                  <a:lnTo>
                    <a:pt x="149" y="174"/>
                  </a:lnTo>
                  <a:lnTo>
                    <a:pt x="144" y="176"/>
                  </a:lnTo>
                  <a:lnTo>
                    <a:pt x="139" y="177"/>
                  </a:lnTo>
                  <a:lnTo>
                    <a:pt x="133" y="178"/>
                  </a:lnTo>
                  <a:lnTo>
                    <a:pt x="128" y="178"/>
                  </a:lnTo>
                  <a:lnTo>
                    <a:pt x="122" y="179"/>
                  </a:lnTo>
                  <a:lnTo>
                    <a:pt x="122" y="180"/>
                  </a:lnTo>
                  <a:lnTo>
                    <a:pt x="122" y="181"/>
                  </a:lnTo>
                  <a:lnTo>
                    <a:pt x="121" y="184"/>
                  </a:lnTo>
                  <a:lnTo>
                    <a:pt x="121" y="185"/>
                  </a:lnTo>
                  <a:lnTo>
                    <a:pt x="127" y="185"/>
                  </a:lnTo>
                  <a:lnTo>
                    <a:pt x="133" y="186"/>
                  </a:lnTo>
                  <a:lnTo>
                    <a:pt x="139" y="186"/>
                  </a:lnTo>
                  <a:lnTo>
                    <a:pt x="146" y="187"/>
                  </a:lnTo>
                  <a:lnTo>
                    <a:pt x="151" y="188"/>
                  </a:lnTo>
                  <a:lnTo>
                    <a:pt x="157" y="189"/>
                  </a:lnTo>
                  <a:lnTo>
                    <a:pt x="164" y="189"/>
                  </a:lnTo>
                  <a:lnTo>
                    <a:pt x="170" y="190"/>
                  </a:lnTo>
                  <a:lnTo>
                    <a:pt x="170" y="194"/>
                  </a:lnTo>
                  <a:lnTo>
                    <a:pt x="170" y="197"/>
                  </a:lnTo>
                  <a:lnTo>
                    <a:pt x="168" y="201"/>
                  </a:lnTo>
                  <a:lnTo>
                    <a:pt x="168" y="205"/>
                  </a:lnTo>
                  <a:lnTo>
                    <a:pt x="163" y="206"/>
                  </a:lnTo>
                  <a:lnTo>
                    <a:pt x="158" y="207"/>
                  </a:lnTo>
                  <a:lnTo>
                    <a:pt x="153" y="207"/>
                  </a:lnTo>
                  <a:lnTo>
                    <a:pt x="147" y="208"/>
                  </a:lnTo>
                  <a:lnTo>
                    <a:pt x="141" y="210"/>
                  </a:lnTo>
                  <a:lnTo>
                    <a:pt x="136" y="211"/>
                  </a:lnTo>
                  <a:lnTo>
                    <a:pt x="130" y="212"/>
                  </a:lnTo>
                  <a:lnTo>
                    <a:pt x="124" y="213"/>
                  </a:lnTo>
                  <a:lnTo>
                    <a:pt x="123" y="214"/>
                  </a:lnTo>
                  <a:lnTo>
                    <a:pt x="123" y="215"/>
                  </a:lnTo>
                  <a:lnTo>
                    <a:pt x="123" y="217"/>
                  </a:lnTo>
                  <a:lnTo>
                    <a:pt x="122" y="219"/>
                  </a:lnTo>
                  <a:lnTo>
                    <a:pt x="133" y="219"/>
                  </a:lnTo>
                  <a:lnTo>
                    <a:pt x="142" y="219"/>
                  </a:lnTo>
                  <a:lnTo>
                    <a:pt x="148" y="219"/>
                  </a:lnTo>
                  <a:lnTo>
                    <a:pt x="154" y="219"/>
                  </a:lnTo>
                  <a:lnTo>
                    <a:pt x="158" y="220"/>
                  </a:lnTo>
                  <a:lnTo>
                    <a:pt x="163" y="220"/>
                  </a:lnTo>
                  <a:lnTo>
                    <a:pt x="167" y="221"/>
                  </a:lnTo>
                  <a:lnTo>
                    <a:pt x="173" y="222"/>
                  </a:lnTo>
                  <a:lnTo>
                    <a:pt x="173" y="228"/>
                  </a:lnTo>
                  <a:lnTo>
                    <a:pt x="173" y="233"/>
                  </a:lnTo>
                  <a:lnTo>
                    <a:pt x="173" y="239"/>
                  </a:lnTo>
                  <a:lnTo>
                    <a:pt x="174" y="245"/>
                  </a:lnTo>
                  <a:lnTo>
                    <a:pt x="167" y="246"/>
                  </a:lnTo>
                  <a:lnTo>
                    <a:pt x="159" y="246"/>
                  </a:lnTo>
                  <a:lnTo>
                    <a:pt x="153" y="246"/>
                  </a:lnTo>
                  <a:lnTo>
                    <a:pt x="146" y="246"/>
                  </a:lnTo>
                  <a:lnTo>
                    <a:pt x="139" y="247"/>
                  </a:lnTo>
                  <a:lnTo>
                    <a:pt x="133" y="248"/>
                  </a:lnTo>
                  <a:lnTo>
                    <a:pt x="128" y="249"/>
                  </a:lnTo>
                  <a:lnTo>
                    <a:pt x="122" y="253"/>
                  </a:lnTo>
                  <a:lnTo>
                    <a:pt x="125" y="255"/>
                  </a:lnTo>
                  <a:lnTo>
                    <a:pt x="131" y="256"/>
                  </a:lnTo>
                  <a:lnTo>
                    <a:pt x="138" y="257"/>
                  </a:lnTo>
                  <a:lnTo>
                    <a:pt x="146" y="258"/>
                  </a:lnTo>
                  <a:lnTo>
                    <a:pt x="154" y="258"/>
                  </a:lnTo>
                  <a:lnTo>
                    <a:pt x="162" y="259"/>
                  </a:lnTo>
                  <a:lnTo>
                    <a:pt x="168" y="259"/>
                  </a:lnTo>
                  <a:lnTo>
                    <a:pt x="175" y="259"/>
                  </a:lnTo>
                  <a:lnTo>
                    <a:pt x="175" y="265"/>
                  </a:lnTo>
                  <a:lnTo>
                    <a:pt x="175" y="270"/>
                  </a:lnTo>
                  <a:lnTo>
                    <a:pt x="175" y="275"/>
                  </a:lnTo>
                  <a:lnTo>
                    <a:pt x="176" y="281"/>
                  </a:lnTo>
                  <a:lnTo>
                    <a:pt x="170" y="282"/>
                  </a:lnTo>
                  <a:lnTo>
                    <a:pt x="163" y="282"/>
                  </a:lnTo>
                  <a:lnTo>
                    <a:pt x="157" y="283"/>
                  </a:lnTo>
                  <a:lnTo>
                    <a:pt x="151" y="284"/>
                  </a:lnTo>
                  <a:lnTo>
                    <a:pt x="145" y="285"/>
                  </a:lnTo>
                  <a:lnTo>
                    <a:pt x="139" y="285"/>
                  </a:lnTo>
                  <a:lnTo>
                    <a:pt x="133" y="287"/>
                  </a:lnTo>
                  <a:lnTo>
                    <a:pt x="127" y="288"/>
                  </a:lnTo>
                  <a:lnTo>
                    <a:pt x="125" y="288"/>
                  </a:lnTo>
                  <a:lnTo>
                    <a:pt x="125" y="289"/>
                  </a:lnTo>
                  <a:lnTo>
                    <a:pt x="125" y="289"/>
                  </a:lnTo>
                  <a:lnTo>
                    <a:pt x="124" y="290"/>
                  </a:lnTo>
                  <a:lnTo>
                    <a:pt x="129" y="291"/>
                  </a:lnTo>
                  <a:lnTo>
                    <a:pt x="136" y="292"/>
                  </a:lnTo>
                  <a:lnTo>
                    <a:pt x="145" y="293"/>
                  </a:lnTo>
                  <a:lnTo>
                    <a:pt x="153" y="294"/>
                  </a:lnTo>
                  <a:lnTo>
                    <a:pt x="162" y="296"/>
                  </a:lnTo>
                  <a:lnTo>
                    <a:pt x="170" y="297"/>
                  </a:lnTo>
                  <a:lnTo>
                    <a:pt x="175" y="298"/>
                  </a:lnTo>
                  <a:lnTo>
                    <a:pt x="180" y="299"/>
                  </a:lnTo>
                  <a:lnTo>
                    <a:pt x="180" y="303"/>
                  </a:lnTo>
                  <a:lnTo>
                    <a:pt x="180" y="308"/>
                  </a:lnTo>
                  <a:lnTo>
                    <a:pt x="180" y="314"/>
                  </a:lnTo>
                  <a:lnTo>
                    <a:pt x="180" y="318"/>
                  </a:lnTo>
                  <a:lnTo>
                    <a:pt x="173" y="320"/>
                  </a:lnTo>
                  <a:lnTo>
                    <a:pt x="165" y="322"/>
                  </a:lnTo>
                  <a:lnTo>
                    <a:pt x="156" y="320"/>
                  </a:lnTo>
                  <a:lnTo>
                    <a:pt x="147" y="320"/>
                  </a:lnTo>
                  <a:lnTo>
                    <a:pt x="138" y="319"/>
                  </a:lnTo>
                  <a:lnTo>
                    <a:pt x="130" y="320"/>
                  </a:lnTo>
                  <a:lnTo>
                    <a:pt x="123" y="322"/>
                  </a:lnTo>
                  <a:lnTo>
                    <a:pt x="119" y="326"/>
                  </a:lnTo>
                  <a:lnTo>
                    <a:pt x="123" y="327"/>
                  </a:lnTo>
                  <a:lnTo>
                    <a:pt x="130" y="328"/>
                  </a:lnTo>
                  <a:lnTo>
                    <a:pt x="138" y="330"/>
                  </a:lnTo>
                  <a:lnTo>
                    <a:pt x="147" y="331"/>
                  </a:lnTo>
                  <a:lnTo>
                    <a:pt x="157" y="332"/>
                  </a:lnTo>
                  <a:lnTo>
                    <a:pt x="166" y="333"/>
                  </a:lnTo>
                  <a:lnTo>
                    <a:pt x="175" y="333"/>
                  </a:lnTo>
                  <a:lnTo>
                    <a:pt x="182" y="334"/>
                  </a:lnTo>
                  <a:lnTo>
                    <a:pt x="182" y="337"/>
                  </a:lnTo>
                  <a:lnTo>
                    <a:pt x="182" y="340"/>
                  </a:lnTo>
                  <a:lnTo>
                    <a:pt x="182" y="343"/>
                  </a:lnTo>
                  <a:lnTo>
                    <a:pt x="183" y="345"/>
                  </a:lnTo>
                  <a:lnTo>
                    <a:pt x="175" y="345"/>
                  </a:lnTo>
                  <a:lnTo>
                    <a:pt x="164" y="345"/>
                  </a:lnTo>
                  <a:lnTo>
                    <a:pt x="150" y="345"/>
                  </a:lnTo>
                  <a:lnTo>
                    <a:pt x="137" y="346"/>
                  </a:lnTo>
                  <a:lnTo>
                    <a:pt x="123" y="348"/>
                  </a:lnTo>
                  <a:lnTo>
                    <a:pt x="111" y="349"/>
                  </a:lnTo>
                  <a:lnTo>
                    <a:pt x="102" y="351"/>
                  </a:lnTo>
                  <a:lnTo>
                    <a:pt x="97" y="354"/>
                  </a:lnTo>
                  <a:lnTo>
                    <a:pt x="97" y="356"/>
                  </a:lnTo>
                  <a:lnTo>
                    <a:pt x="98" y="356"/>
                  </a:lnTo>
                  <a:lnTo>
                    <a:pt x="98" y="357"/>
                  </a:lnTo>
                  <a:lnTo>
                    <a:pt x="98" y="358"/>
                  </a:lnTo>
                  <a:lnTo>
                    <a:pt x="112" y="358"/>
                  </a:lnTo>
                  <a:lnTo>
                    <a:pt x="123" y="358"/>
                  </a:lnTo>
                  <a:lnTo>
                    <a:pt x="132" y="358"/>
                  </a:lnTo>
                  <a:lnTo>
                    <a:pt x="140" y="358"/>
                  </a:lnTo>
                  <a:lnTo>
                    <a:pt x="149" y="359"/>
                  </a:lnTo>
                  <a:lnTo>
                    <a:pt x="158" y="359"/>
                  </a:lnTo>
                  <a:lnTo>
                    <a:pt x="170" y="360"/>
                  </a:lnTo>
                  <a:lnTo>
                    <a:pt x="184" y="361"/>
                  </a:lnTo>
                  <a:lnTo>
                    <a:pt x="183" y="367"/>
                  </a:lnTo>
                  <a:lnTo>
                    <a:pt x="183" y="374"/>
                  </a:lnTo>
                  <a:lnTo>
                    <a:pt x="183" y="379"/>
                  </a:lnTo>
                  <a:lnTo>
                    <a:pt x="183" y="386"/>
                  </a:lnTo>
                  <a:lnTo>
                    <a:pt x="175" y="386"/>
                  </a:lnTo>
                  <a:lnTo>
                    <a:pt x="167" y="386"/>
                  </a:lnTo>
                  <a:lnTo>
                    <a:pt x="159" y="386"/>
                  </a:lnTo>
                  <a:lnTo>
                    <a:pt x="151" y="386"/>
                  </a:lnTo>
                  <a:lnTo>
                    <a:pt x="144" y="387"/>
                  </a:lnTo>
                  <a:lnTo>
                    <a:pt x="136" y="387"/>
                  </a:lnTo>
                  <a:lnTo>
                    <a:pt x="130" y="388"/>
                  </a:lnTo>
                  <a:lnTo>
                    <a:pt x="124" y="391"/>
                  </a:lnTo>
                  <a:lnTo>
                    <a:pt x="128" y="392"/>
                  </a:lnTo>
                  <a:lnTo>
                    <a:pt x="133" y="393"/>
                  </a:lnTo>
                  <a:lnTo>
                    <a:pt x="141" y="395"/>
                  </a:lnTo>
                  <a:lnTo>
                    <a:pt x="150" y="396"/>
                  </a:lnTo>
                  <a:lnTo>
                    <a:pt x="159" y="397"/>
                  </a:lnTo>
                  <a:lnTo>
                    <a:pt x="170" y="400"/>
                  </a:lnTo>
                  <a:lnTo>
                    <a:pt x="179" y="401"/>
                  </a:lnTo>
                  <a:lnTo>
                    <a:pt x="185" y="402"/>
                  </a:lnTo>
                  <a:lnTo>
                    <a:pt x="184" y="406"/>
                  </a:lnTo>
                  <a:lnTo>
                    <a:pt x="184" y="410"/>
                  </a:lnTo>
                  <a:lnTo>
                    <a:pt x="184" y="413"/>
                  </a:lnTo>
                  <a:lnTo>
                    <a:pt x="183" y="418"/>
                  </a:lnTo>
                  <a:lnTo>
                    <a:pt x="182" y="418"/>
                  </a:lnTo>
                  <a:lnTo>
                    <a:pt x="180" y="418"/>
                  </a:lnTo>
                  <a:lnTo>
                    <a:pt x="179" y="418"/>
                  </a:lnTo>
                  <a:lnTo>
                    <a:pt x="177" y="418"/>
                  </a:lnTo>
                  <a:close/>
                </a:path>
              </a:pathLst>
            </a:cu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77" name="Freeform 36"/>
            <p:cNvSpPr>
              <a:spLocks/>
            </p:cNvSpPr>
            <p:nvPr/>
          </p:nvSpPr>
          <p:spPr bwMode="auto">
            <a:xfrm>
              <a:off x="3805243" y="2282848"/>
              <a:ext cx="207963" cy="134939"/>
            </a:xfrm>
            <a:custGeom>
              <a:avLst/>
              <a:gdLst>
                <a:gd name="T0" fmla="*/ 204 w 261"/>
                <a:gd name="T1" fmla="*/ 166 h 170"/>
                <a:gd name="T2" fmla="*/ 159 w 261"/>
                <a:gd name="T3" fmla="*/ 159 h 170"/>
                <a:gd name="T4" fmla="*/ 115 w 261"/>
                <a:gd name="T5" fmla="*/ 149 h 170"/>
                <a:gd name="T6" fmla="*/ 72 w 261"/>
                <a:gd name="T7" fmla="*/ 138 h 170"/>
                <a:gd name="T8" fmla="*/ 31 w 261"/>
                <a:gd name="T9" fmla="*/ 122 h 170"/>
                <a:gd name="T10" fmla="*/ 1 w 261"/>
                <a:gd name="T11" fmla="*/ 94 h 170"/>
                <a:gd name="T12" fmla="*/ 10 w 261"/>
                <a:gd name="T13" fmla="*/ 53 h 170"/>
                <a:gd name="T14" fmla="*/ 39 w 261"/>
                <a:gd name="T15" fmla="*/ 18 h 170"/>
                <a:gd name="T16" fmla="*/ 71 w 261"/>
                <a:gd name="T17" fmla="*/ 3 h 170"/>
                <a:gd name="T18" fmla="*/ 87 w 261"/>
                <a:gd name="T19" fmla="*/ 1 h 170"/>
                <a:gd name="T20" fmla="*/ 97 w 261"/>
                <a:gd name="T21" fmla="*/ 0 h 170"/>
                <a:gd name="T22" fmla="*/ 134 w 261"/>
                <a:gd name="T23" fmla="*/ 12 h 170"/>
                <a:gd name="T24" fmla="*/ 176 w 261"/>
                <a:gd name="T25" fmla="*/ 20 h 170"/>
                <a:gd name="T26" fmla="*/ 208 w 261"/>
                <a:gd name="T27" fmla="*/ 27 h 170"/>
                <a:gd name="T28" fmla="*/ 224 w 261"/>
                <a:gd name="T29" fmla="*/ 35 h 170"/>
                <a:gd name="T30" fmla="*/ 243 w 261"/>
                <a:gd name="T31" fmla="*/ 43 h 170"/>
                <a:gd name="T32" fmla="*/ 248 w 261"/>
                <a:gd name="T33" fmla="*/ 49 h 170"/>
                <a:gd name="T34" fmla="*/ 241 w 261"/>
                <a:gd name="T35" fmla="*/ 53 h 170"/>
                <a:gd name="T36" fmla="*/ 215 w 261"/>
                <a:gd name="T37" fmla="*/ 52 h 170"/>
                <a:gd name="T38" fmla="*/ 190 w 261"/>
                <a:gd name="T39" fmla="*/ 51 h 170"/>
                <a:gd name="T40" fmla="*/ 199 w 261"/>
                <a:gd name="T41" fmla="*/ 55 h 170"/>
                <a:gd name="T42" fmla="*/ 226 w 261"/>
                <a:gd name="T43" fmla="*/ 62 h 170"/>
                <a:gd name="T44" fmla="*/ 254 w 261"/>
                <a:gd name="T45" fmla="*/ 70 h 170"/>
                <a:gd name="T46" fmla="*/ 252 w 261"/>
                <a:gd name="T47" fmla="*/ 77 h 170"/>
                <a:gd name="T48" fmla="*/ 229 w 261"/>
                <a:gd name="T49" fmla="*/ 78 h 170"/>
                <a:gd name="T50" fmla="*/ 192 w 261"/>
                <a:gd name="T51" fmla="*/ 73 h 170"/>
                <a:gd name="T52" fmla="*/ 165 w 261"/>
                <a:gd name="T53" fmla="*/ 72 h 170"/>
                <a:gd name="T54" fmla="*/ 196 w 261"/>
                <a:gd name="T55" fmla="*/ 84 h 170"/>
                <a:gd name="T56" fmla="*/ 231 w 261"/>
                <a:gd name="T57" fmla="*/ 89 h 170"/>
                <a:gd name="T58" fmla="*/ 255 w 261"/>
                <a:gd name="T59" fmla="*/ 96 h 170"/>
                <a:gd name="T60" fmla="*/ 255 w 261"/>
                <a:gd name="T61" fmla="*/ 106 h 170"/>
                <a:gd name="T62" fmla="*/ 219 w 261"/>
                <a:gd name="T63" fmla="*/ 105 h 170"/>
                <a:gd name="T64" fmla="*/ 189 w 261"/>
                <a:gd name="T65" fmla="*/ 101 h 170"/>
                <a:gd name="T66" fmla="*/ 177 w 261"/>
                <a:gd name="T67" fmla="*/ 104 h 170"/>
                <a:gd name="T68" fmla="*/ 209 w 261"/>
                <a:gd name="T69" fmla="*/ 114 h 170"/>
                <a:gd name="T70" fmla="*/ 244 w 261"/>
                <a:gd name="T71" fmla="*/ 120 h 170"/>
                <a:gd name="T72" fmla="*/ 260 w 261"/>
                <a:gd name="T73" fmla="*/ 127 h 170"/>
                <a:gd name="T74" fmla="*/ 246 w 261"/>
                <a:gd name="T75" fmla="*/ 133 h 170"/>
                <a:gd name="T76" fmla="*/ 209 w 261"/>
                <a:gd name="T77" fmla="*/ 135 h 170"/>
                <a:gd name="T78" fmla="*/ 175 w 261"/>
                <a:gd name="T79" fmla="*/ 133 h 170"/>
                <a:gd name="T80" fmla="*/ 186 w 261"/>
                <a:gd name="T81" fmla="*/ 141 h 170"/>
                <a:gd name="T82" fmla="*/ 222 w 261"/>
                <a:gd name="T83" fmla="*/ 147 h 170"/>
                <a:gd name="T84" fmla="*/ 261 w 261"/>
                <a:gd name="T85" fmla="*/ 147 h 170"/>
                <a:gd name="T86" fmla="*/ 260 w 261"/>
                <a:gd name="T87" fmla="*/ 157 h 170"/>
                <a:gd name="T88" fmla="*/ 247 w 261"/>
                <a:gd name="T89" fmla="*/ 16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1" h="170">
                  <a:moveTo>
                    <a:pt x="235" y="170"/>
                  </a:moveTo>
                  <a:lnTo>
                    <a:pt x="220" y="167"/>
                  </a:lnTo>
                  <a:lnTo>
                    <a:pt x="204" y="166"/>
                  </a:lnTo>
                  <a:lnTo>
                    <a:pt x="190" y="164"/>
                  </a:lnTo>
                  <a:lnTo>
                    <a:pt x="174" y="162"/>
                  </a:lnTo>
                  <a:lnTo>
                    <a:pt x="159" y="159"/>
                  </a:lnTo>
                  <a:lnTo>
                    <a:pt x="144" y="156"/>
                  </a:lnTo>
                  <a:lnTo>
                    <a:pt x="130" y="153"/>
                  </a:lnTo>
                  <a:lnTo>
                    <a:pt x="115" y="149"/>
                  </a:lnTo>
                  <a:lnTo>
                    <a:pt x="100" y="146"/>
                  </a:lnTo>
                  <a:lnTo>
                    <a:pt x="87" y="142"/>
                  </a:lnTo>
                  <a:lnTo>
                    <a:pt x="72" y="138"/>
                  </a:lnTo>
                  <a:lnTo>
                    <a:pt x="58" y="133"/>
                  </a:lnTo>
                  <a:lnTo>
                    <a:pt x="45" y="128"/>
                  </a:lnTo>
                  <a:lnTo>
                    <a:pt x="31" y="122"/>
                  </a:lnTo>
                  <a:lnTo>
                    <a:pt x="18" y="116"/>
                  </a:lnTo>
                  <a:lnTo>
                    <a:pt x="5" y="110"/>
                  </a:lnTo>
                  <a:lnTo>
                    <a:pt x="1" y="94"/>
                  </a:lnTo>
                  <a:lnTo>
                    <a:pt x="0" y="79"/>
                  </a:lnTo>
                  <a:lnTo>
                    <a:pt x="3" y="66"/>
                  </a:lnTo>
                  <a:lnTo>
                    <a:pt x="10" y="53"/>
                  </a:lnTo>
                  <a:lnTo>
                    <a:pt x="19" y="42"/>
                  </a:lnTo>
                  <a:lnTo>
                    <a:pt x="29" y="29"/>
                  </a:lnTo>
                  <a:lnTo>
                    <a:pt x="39" y="18"/>
                  </a:lnTo>
                  <a:lnTo>
                    <a:pt x="50" y="6"/>
                  </a:lnTo>
                  <a:lnTo>
                    <a:pt x="62" y="4"/>
                  </a:lnTo>
                  <a:lnTo>
                    <a:pt x="71" y="3"/>
                  </a:lnTo>
                  <a:lnTo>
                    <a:pt x="78" y="2"/>
                  </a:lnTo>
                  <a:lnTo>
                    <a:pt x="83" y="1"/>
                  </a:lnTo>
                  <a:lnTo>
                    <a:pt x="87" y="1"/>
                  </a:lnTo>
                  <a:lnTo>
                    <a:pt x="90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9" y="4"/>
                  </a:lnTo>
                  <a:lnTo>
                    <a:pt x="122" y="8"/>
                  </a:lnTo>
                  <a:lnTo>
                    <a:pt x="134" y="12"/>
                  </a:lnTo>
                  <a:lnTo>
                    <a:pt x="148" y="15"/>
                  </a:lnTo>
                  <a:lnTo>
                    <a:pt x="161" y="18"/>
                  </a:lnTo>
                  <a:lnTo>
                    <a:pt x="176" y="20"/>
                  </a:lnTo>
                  <a:lnTo>
                    <a:pt x="190" y="23"/>
                  </a:lnTo>
                  <a:lnTo>
                    <a:pt x="204" y="24"/>
                  </a:lnTo>
                  <a:lnTo>
                    <a:pt x="208" y="27"/>
                  </a:lnTo>
                  <a:lnTo>
                    <a:pt x="211" y="29"/>
                  </a:lnTo>
                  <a:lnTo>
                    <a:pt x="217" y="33"/>
                  </a:lnTo>
                  <a:lnTo>
                    <a:pt x="224" y="35"/>
                  </a:lnTo>
                  <a:lnTo>
                    <a:pt x="229" y="38"/>
                  </a:lnTo>
                  <a:lnTo>
                    <a:pt x="236" y="41"/>
                  </a:lnTo>
                  <a:lnTo>
                    <a:pt x="243" y="43"/>
                  </a:lnTo>
                  <a:lnTo>
                    <a:pt x="248" y="45"/>
                  </a:lnTo>
                  <a:lnTo>
                    <a:pt x="248" y="47"/>
                  </a:lnTo>
                  <a:lnTo>
                    <a:pt x="248" y="49"/>
                  </a:lnTo>
                  <a:lnTo>
                    <a:pt x="248" y="51"/>
                  </a:lnTo>
                  <a:lnTo>
                    <a:pt x="248" y="53"/>
                  </a:lnTo>
                  <a:lnTo>
                    <a:pt x="241" y="53"/>
                  </a:lnTo>
                  <a:lnTo>
                    <a:pt x="231" y="52"/>
                  </a:lnTo>
                  <a:lnTo>
                    <a:pt x="224" y="52"/>
                  </a:lnTo>
                  <a:lnTo>
                    <a:pt x="215" y="52"/>
                  </a:lnTo>
                  <a:lnTo>
                    <a:pt x="207" y="51"/>
                  </a:lnTo>
                  <a:lnTo>
                    <a:pt x="198" y="51"/>
                  </a:lnTo>
                  <a:lnTo>
                    <a:pt x="190" y="51"/>
                  </a:lnTo>
                  <a:lnTo>
                    <a:pt x="182" y="51"/>
                  </a:lnTo>
                  <a:lnTo>
                    <a:pt x="191" y="53"/>
                  </a:lnTo>
                  <a:lnTo>
                    <a:pt x="199" y="55"/>
                  </a:lnTo>
                  <a:lnTo>
                    <a:pt x="208" y="58"/>
                  </a:lnTo>
                  <a:lnTo>
                    <a:pt x="217" y="60"/>
                  </a:lnTo>
                  <a:lnTo>
                    <a:pt x="226" y="62"/>
                  </a:lnTo>
                  <a:lnTo>
                    <a:pt x="236" y="66"/>
                  </a:lnTo>
                  <a:lnTo>
                    <a:pt x="245" y="68"/>
                  </a:lnTo>
                  <a:lnTo>
                    <a:pt x="254" y="70"/>
                  </a:lnTo>
                  <a:lnTo>
                    <a:pt x="253" y="72"/>
                  </a:lnTo>
                  <a:lnTo>
                    <a:pt x="253" y="75"/>
                  </a:lnTo>
                  <a:lnTo>
                    <a:pt x="252" y="77"/>
                  </a:lnTo>
                  <a:lnTo>
                    <a:pt x="252" y="79"/>
                  </a:lnTo>
                  <a:lnTo>
                    <a:pt x="242" y="79"/>
                  </a:lnTo>
                  <a:lnTo>
                    <a:pt x="229" y="78"/>
                  </a:lnTo>
                  <a:lnTo>
                    <a:pt x="217" y="76"/>
                  </a:lnTo>
                  <a:lnTo>
                    <a:pt x="204" y="75"/>
                  </a:lnTo>
                  <a:lnTo>
                    <a:pt x="192" y="73"/>
                  </a:lnTo>
                  <a:lnTo>
                    <a:pt x="182" y="72"/>
                  </a:lnTo>
                  <a:lnTo>
                    <a:pt x="172" y="71"/>
                  </a:lnTo>
                  <a:lnTo>
                    <a:pt x="165" y="72"/>
                  </a:lnTo>
                  <a:lnTo>
                    <a:pt x="175" y="77"/>
                  </a:lnTo>
                  <a:lnTo>
                    <a:pt x="185" y="80"/>
                  </a:lnTo>
                  <a:lnTo>
                    <a:pt x="196" y="84"/>
                  </a:lnTo>
                  <a:lnTo>
                    <a:pt x="208" y="86"/>
                  </a:lnTo>
                  <a:lnTo>
                    <a:pt x="219" y="88"/>
                  </a:lnTo>
                  <a:lnTo>
                    <a:pt x="231" y="89"/>
                  </a:lnTo>
                  <a:lnTo>
                    <a:pt x="243" y="92"/>
                  </a:lnTo>
                  <a:lnTo>
                    <a:pt x="255" y="93"/>
                  </a:lnTo>
                  <a:lnTo>
                    <a:pt x="255" y="96"/>
                  </a:lnTo>
                  <a:lnTo>
                    <a:pt x="255" y="99"/>
                  </a:lnTo>
                  <a:lnTo>
                    <a:pt x="255" y="103"/>
                  </a:lnTo>
                  <a:lnTo>
                    <a:pt x="255" y="106"/>
                  </a:lnTo>
                  <a:lnTo>
                    <a:pt x="243" y="107"/>
                  </a:lnTo>
                  <a:lnTo>
                    <a:pt x="230" y="106"/>
                  </a:lnTo>
                  <a:lnTo>
                    <a:pt x="219" y="105"/>
                  </a:lnTo>
                  <a:lnTo>
                    <a:pt x="209" y="103"/>
                  </a:lnTo>
                  <a:lnTo>
                    <a:pt x="199" y="102"/>
                  </a:lnTo>
                  <a:lnTo>
                    <a:pt x="189" y="101"/>
                  </a:lnTo>
                  <a:lnTo>
                    <a:pt x="178" y="99"/>
                  </a:lnTo>
                  <a:lnTo>
                    <a:pt x="168" y="101"/>
                  </a:lnTo>
                  <a:lnTo>
                    <a:pt x="177" y="104"/>
                  </a:lnTo>
                  <a:lnTo>
                    <a:pt x="187" y="107"/>
                  </a:lnTo>
                  <a:lnTo>
                    <a:pt x="199" y="111"/>
                  </a:lnTo>
                  <a:lnTo>
                    <a:pt x="209" y="114"/>
                  </a:lnTo>
                  <a:lnTo>
                    <a:pt x="220" y="116"/>
                  </a:lnTo>
                  <a:lnTo>
                    <a:pt x="233" y="119"/>
                  </a:lnTo>
                  <a:lnTo>
                    <a:pt x="244" y="120"/>
                  </a:lnTo>
                  <a:lnTo>
                    <a:pt x="256" y="120"/>
                  </a:lnTo>
                  <a:lnTo>
                    <a:pt x="259" y="124"/>
                  </a:lnTo>
                  <a:lnTo>
                    <a:pt x="260" y="127"/>
                  </a:lnTo>
                  <a:lnTo>
                    <a:pt x="260" y="129"/>
                  </a:lnTo>
                  <a:lnTo>
                    <a:pt x="259" y="133"/>
                  </a:lnTo>
                  <a:lnTo>
                    <a:pt x="246" y="133"/>
                  </a:lnTo>
                  <a:lnTo>
                    <a:pt x="233" y="135"/>
                  </a:lnTo>
                  <a:lnTo>
                    <a:pt x="221" y="135"/>
                  </a:lnTo>
                  <a:lnTo>
                    <a:pt x="209" y="135"/>
                  </a:lnTo>
                  <a:lnTo>
                    <a:pt x="198" y="133"/>
                  </a:lnTo>
                  <a:lnTo>
                    <a:pt x="186" y="133"/>
                  </a:lnTo>
                  <a:lnTo>
                    <a:pt x="175" y="133"/>
                  </a:lnTo>
                  <a:lnTo>
                    <a:pt x="165" y="132"/>
                  </a:lnTo>
                  <a:lnTo>
                    <a:pt x="176" y="137"/>
                  </a:lnTo>
                  <a:lnTo>
                    <a:pt x="186" y="141"/>
                  </a:lnTo>
                  <a:lnTo>
                    <a:pt x="198" y="144"/>
                  </a:lnTo>
                  <a:lnTo>
                    <a:pt x="210" y="146"/>
                  </a:lnTo>
                  <a:lnTo>
                    <a:pt x="222" y="147"/>
                  </a:lnTo>
                  <a:lnTo>
                    <a:pt x="235" y="147"/>
                  </a:lnTo>
                  <a:lnTo>
                    <a:pt x="247" y="147"/>
                  </a:lnTo>
                  <a:lnTo>
                    <a:pt x="261" y="147"/>
                  </a:lnTo>
                  <a:lnTo>
                    <a:pt x="260" y="150"/>
                  </a:lnTo>
                  <a:lnTo>
                    <a:pt x="260" y="154"/>
                  </a:lnTo>
                  <a:lnTo>
                    <a:pt x="260" y="157"/>
                  </a:lnTo>
                  <a:lnTo>
                    <a:pt x="260" y="161"/>
                  </a:lnTo>
                  <a:lnTo>
                    <a:pt x="253" y="163"/>
                  </a:lnTo>
                  <a:lnTo>
                    <a:pt x="247" y="165"/>
                  </a:lnTo>
                  <a:lnTo>
                    <a:pt x="241" y="167"/>
                  </a:lnTo>
                  <a:lnTo>
                    <a:pt x="235" y="170"/>
                  </a:lnTo>
                  <a:close/>
                </a:path>
              </a:pathLst>
            </a:custGeom>
            <a:solidFill>
              <a:srgbClr val="CC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78" name="Freeform 37"/>
            <p:cNvSpPr>
              <a:spLocks/>
            </p:cNvSpPr>
            <p:nvPr/>
          </p:nvSpPr>
          <p:spPr bwMode="auto">
            <a:xfrm>
              <a:off x="3886205" y="2043134"/>
              <a:ext cx="215900" cy="244477"/>
            </a:xfrm>
            <a:custGeom>
              <a:avLst/>
              <a:gdLst>
                <a:gd name="T0" fmla="*/ 82 w 273"/>
                <a:gd name="T1" fmla="*/ 306 h 308"/>
                <a:gd name="T2" fmla="*/ 65 w 273"/>
                <a:gd name="T3" fmla="*/ 304 h 308"/>
                <a:gd name="T4" fmla="*/ 49 w 273"/>
                <a:gd name="T5" fmla="*/ 301 h 308"/>
                <a:gd name="T6" fmla="*/ 23 w 273"/>
                <a:gd name="T7" fmla="*/ 296 h 308"/>
                <a:gd name="T8" fmla="*/ 0 w 273"/>
                <a:gd name="T9" fmla="*/ 271 h 308"/>
                <a:gd name="T10" fmla="*/ 3 w 273"/>
                <a:gd name="T11" fmla="*/ 201 h 308"/>
                <a:gd name="T12" fmla="*/ 22 w 273"/>
                <a:gd name="T13" fmla="*/ 172 h 308"/>
                <a:gd name="T14" fmla="*/ 39 w 273"/>
                <a:gd name="T15" fmla="*/ 151 h 308"/>
                <a:gd name="T16" fmla="*/ 42 w 273"/>
                <a:gd name="T17" fmla="*/ 129 h 308"/>
                <a:gd name="T18" fmla="*/ 43 w 273"/>
                <a:gd name="T19" fmla="*/ 102 h 308"/>
                <a:gd name="T20" fmla="*/ 52 w 273"/>
                <a:gd name="T21" fmla="*/ 77 h 308"/>
                <a:gd name="T22" fmla="*/ 65 w 273"/>
                <a:gd name="T23" fmla="*/ 65 h 308"/>
                <a:gd name="T24" fmla="*/ 77 w 273"/>
                <a:gd name="T25" fmla="*/ 63 h 308"/>
                <a:gd name="T26" fmla="*/ 92 w 273"/>
                <a:gd name="T27" fmla="*/ 73 h 308"/>
                <a:gd name="T28" fmla="*/ 112 w 273"/>
                <a:gd name="T29" fmla="*/ 82 h 308"/>
                <a:gd name="T30" fmla="*/ 128 w 273"/>
                <a:gd name="T31" fmla="*/ 78 h 308"/>
                <a:gd name="T32" fmla="*/ 136 w 273"/>
                <a:gd name="T33" fmla="*/ 65 h 308"/>
                <a:gd name="T34" fmla="*/ 142 w 273"/>
                <a:gd name="T35" fmla="*/ 47 h 308"/>
                <a:gd name="T36" fmla="*/ 158 w 273"/>
                <a:gd name="T37" fmla="*/ 18 h 308"/>
                <a:gd name="T38" fmla="*/ 179 w 273"/>
                <a:gd name="T39" fmla="*/ 2 h 308"/>
                <a:gd name="T40" fmla="*/ 203 w 273"/>
                <a:gd name="T41" fmla="*/ 2 h 308"/>
                <a:gd name="T42" fmla="*/ 234 w 273"/>
                <a:gd name="T43" fmla="*/ 15 h 308"/>
                <a:gd name="T44" fmla="*/ 264 w 273"/>
                <a:gd name="T45" fmla="*/ 64 h 308"/>
                <a:gd name="T46" fmla="*/ 273 w 273"/>
                <a:gd name="T47" fmla="*/ 155 h 308"/>
                <a:gd name="T48" fmla="*/ 250 w 273"/>
                <a:gd name="T49" fmla="*/ 202 h 308"/>
                <a:gd name="T50" fmla="*/ 222 w 273"/>
                <a:gd name="T51" fmla="*/ 208 h 308"/>
                <a:gd name="T52" fmla="*/ 204 w 273"/>
                <a:gd name="T53" fmla="*/ 222 h 308"/>
                <a:gd name="T54" fmla="*/ 184 w 273"/>
                <a:gd name="T55" fmla="*/ 245 h 308"/>
                <a:gd name="T56" fmla="*/ 160 w 273"/>
                <a:gd name="T57" fmla="*/ 268 h 308"/>
                <a:gd name="T58" fmla="*/ 143 w 273"/>
                <a:gd name="T59" fmla="*/ 278 h 308"/>
                <a:gd name="T60" fmla="*/ 127 w 273"/>
                <a:gd name="T61" fmla="*/ 287 h 308"/>
                <a:gd name="T62" fmla="*/ 112 w 273"/>
                <a:gd name="T63" fmla="*/ 300 h 308"/>
                <a:gd name="T64" fmla="*/ 103 w 273"/>
                <a:gd name="T65" fmla="*/ 308 h 308"/>
                <a:gd name="T66" fmla="*/ 96 w 273"/>
                <a:gd name="T67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3" h="308">
                  <a:moveTo>
                    <a:pt x="92" y="308"/>
                  </a:moveTo>
                  <a:lnTo>
                    <a:pt x="82" y="306"/>
                  </a:lnTo>
                  <a:lnTo>
                    <a:pt x="73" y="305"/>
                  </a:lnTo>
                  <a:lnTo>
                    <a:pt x="65" y="304"/>
                  </a:lnTo>
                  <a:lnTo>
                    <a:pt x="57" y="303"/>
                  </a:lnTo>
                  <a:lnTo>
                    <a:pt x="49" y="301"/>
                  </a:lnTo>
                  <a:lnTo>
                    <a:pt x="38" y="299"/>
                  </a:lnTo>
                  <a:lnTo>
                    <a:pt x="23" y="296"/>
                  </a:lnTo>
                  <a:lnTo>
                    <a:pt x="5" y="292"/>
                  </a:lnTo>
                  <a:lnTo>
                    <a:pt x="0" y="271"/>
                  </a:lnTo>
                  <a:lnTo>
                    <a:pt x="0" y="236"/>
                  </a:lnTo>
                  <a:lnTo>
                    <a:pt x="3" y="201"/>
                  </a:lnTo>
                  <a:lnTo>
                    <a:pt x="5" y="181"/>
                  </a:lnTo>
                  <a:lnTo>
                    <a:pt x="22" y="172"/>
                  </a:lnTo>
                  <a:lnTo>
                    <a:pt x="33" y="162"/>
                  </a:lnTo>
                  <a:lnTo>
                    <a:pt x="39" y="151"/>
                  </a:lnTo>
                  <a:lnTo>
                    <a:pt x="42" y="141"/>
                  </a:lnTo>
                  <a:lnTo>
                    <a:pt x="42" y="129"/>
                  </a:lnTo>
                  <a:lnTo>
                    <a:pt x="42" y="115"/>
                  </a:lnTo>
                  <a:lnTo>
                    <a:pt x="43" y="102"/>
                  </a:lnTo>
                  <a:lnTo>
                    <a:pt x="46" y="85"/>
                  </a:lnTo>
                  <a:lnTo>
                    <a:pt x="52" y="77"/>
                  </a:lnTo>
                  <a:lnTo>
                    <a:pt x="58" y="70"/>
                  </a:lnTo>
                  <a:lnTo>
                    <a:pt x="65" y="65"/>
                  </a:lnTo>
                  <a:lnTo>
                    <a:pt x="72" y="63"/>
                  </a:lnTo>
                  <a:lnTo>
                    <a:pt x="77" y="63"/>
                  </a:lnTo>
                  <a:lnTo>
                    <a:pt x="84" y="67"/>
                  </a:lnTo>
                  <a:lnTo>
                    <a:pt x="92" y="73"/>
                  </a:lnTo>
                  <a:lnTo>
                    <a:pt x="100" y="84"/>
                  </a:lnTo>
                  <a:lnTo>
                    <a:pt x="112" y="82"/>
                  </a:lnTo>
                  <a:lnTo>
                    <a:pt x="121" y="81"/>
                  </a:lnTo>
                  <a:lnTo>
                    <a:pt x="128" y="78"/>
                  </a:lnTo>
                  <a:lnTo>
                    <a:pt x="133" y="72"/>
                  </a:lnTo>
                  <a:lnTo>
                    <a:pt x="136" y="65"/>
                  </a:lnTo>
                  <a:lnTo>
                    <a:pt x="139" y="58"/>
                  </a:lnTo>
                  <a:lnTo>
                    <a:pt x="142" y="47"/>
                  </a:lnTo>
                  <a:lnTo>
                    <a:pt x="145" y="35"/>
                  </a:lnTo>
                  <a:lnTo>
                    <a:pt x="158" y="18"/>
                  </a:lnTo>
                  <a:lnTo>
                    <a:pt x="169" y="8"/>
                  </a:lnTo>
                  <a:lnTo>
                    <a:pt x="179" y="2"/>
                  </a:lnTo>
                  <a:lnTo>
                    <a:pt x="190" y="0"/>
                  </a:lnTo>
                  <a:lnTo>
                    <a:pt x="203" y="2"/>
                  </a:lnTo>
                  <a:lnTo>
                    <a:pt x="217" y="7"/>
                  </a:lnTo>
                  <a:lnTo>
                    <a:pt x="234" y="15"/>
                  </a:lnTo>
                  <a:lnTo>
                    <a:pt x="255" y="22"/>
                  </a:lnTo>
                  <a:lnTo>
                    <a:pt x="264" y="64"/>
                  </a:lnTo>
                  <a:lnTo>
                    <a:pt x="269" y="108"/>
                  </a:lnTo>
                  <a:lnTo>
                    <a:pt x="273" y="155"/>
                  </a:lnTo>
                  <a:lnTo>
                    <a:pt x="273" y="200"/>
                  </a:lnTo>
                  <a:lnTo>
                    <a:pt x="250" y="202"/>
                  </a:lnTo>
                  <a:lnTo>
                    <a:pt x="234" y="205"/>
                  </a:lnTo>
                  <a:lnTo>
                    <a:pt x="222" y="208"/>
                  </a:lnTo>
                  <a:lnTo>
                    <a:pt x="212" y="214"/>
                  </a:lnTo>
                  <a:lnTo>
                    <a:pt x="204" y="222"/>
                  </a:lnTo>
                  <a:lnTo>
                    <a:pt x="195" y="232"/>
                  </a:lnTo>
                  <a:lnTo>
                    <a:pt x="184" y="245"/>
                  </a:lnTo>
                  <a:lnTo>
                    <a:pt x="169" y="263"/>
                  </a:lnTo>
                  <a:lnTo>
                    <a:pt x="160" y="268"/>
                  </a:lnTo>
                  <a:lnTo>
                    <a:pt x="151" y="272"/>
                  </a:lnTo>
                  <a:lnTo>
                    <a:pt x="143" y="278"/>
                  </a:lnTo>
                  <a:lnTo>
                    <a:pt x="135" y="283"/>
                  </a:lnTo>
                  <a:lnTo>
                    <a:pt x="127" y="287"/>
                  </a:lnTo>
                  <a:lnTo>
                    <a:pt x="119" y="294"/>
                  </a:lnTo>
                  <a:lnTo>
                    <a:pt x="112" y="300"/>
                  </a:lnTo>
                  <a:lnTo>
                    <a:pt x="107" y="308"/>
                  </a:lnTo>
                  <a:lnTo>
                    <a:pt x="103" y="308"/>
                  </a:lnTo>
                  <a:lnTo>
                    <a:pt x="100" y="308"/>
                  </a:lnTo>
                  <a:lnTo>
                    <a:pt x="96" y="308"/>
                  </a:lnTo>
                  <a:lnTo>
                    <a:pt x="92" y="308"/>
                  </a:lnTo>
                  <a:close/>
                </a:path>
              </a:pathLst>
            </a:custGeom>
            <a:solidFill>
              <a:srgbClr val="AF49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79" name="Freeform 38"/>
            <p:cNvSpPr>
              <a:spLocks/>
            </p:cNvSpPr>
            <p:nvPr/>
          </p:nvSpPr>
          <p:spPr bwMode="auto">
            <a:xfrm>
              <a:off x="5084769" y="2124097"/>
              <a:ext cx="128588" cy="136526"/>
            </a:xfrm>
            <a:custGeom>
              <a:avLst/>
              <a:gdLst>
                <a:gd name="T0" fmla="*/ 4 w 163"/>
                <a:gd name="T1" fmla="*/ 123 h 172"/>
                <a:gd name="T2" fmla="*/ 3 w 163"/>
                <a:gd name="T3" fmla="*/ 72 h 172"/>
                <a:gd name="T4" fmla="*/ 18 w 163"/>
                <a:gd name="T5" fmla="*/ 43 h 172"/>
                <a:gd name="T6" fmla="*/ 50 w 163"/>
                <a:gd name="T7" fmla="*/ 39 h 172"/>
                <a:gd name="T8" fmla="*/ 80 w 163"/>
                <a:gd name="T9" fmla="*/ 30 h 172"/>
                <a:gd name="T10" fmla="*/ 108 w 163"/>
                <a:gd name="T11" fmla="*/ 13 h 172"/>
                <a:gd name="T12" fmla="*/ 125 w 163"/>
                <a:gd name="T13" fmla="*/ 0 h 172"/>
                <a:gd name="T14" fmla="*/ 132 w 163"/>
                <a:gd name="T15" fmla="*/ 1 h 172"/>
                <a:gd name="T16" fmla="*/ 134 w 163"/>
                <a:gd name="T17" fmla="*/ 8 h 172"/>
                <a:gd name="T18" fmla="*/ 124 w 163"/>
                <a:gd name="T19" fmla="*/ 25 h 172"/>
                <a:gd name="T20" fmla="*/ 108 w 163"/>
                <a:gd name="T21" fmla="*/ 43 h 172"/>
                <a:gd name="T22" fmla="*/ 92 w 163"/>
                <a:gd name="T23" fmla="*/ 58 h 172"/>
                <a:gd name="T24" fmla="*/ 86 w 163"/>
                <a:gd name="T25" fmla="*/ 64 h 172"/>
                <a:gd name="T26" fmla="*/ 90 w 163"/>
                <a:gd name="T27" fmla="*/ 64 h 172"/>
                <a:gd name="T28" fmla="*/ 97 w 163"/>
                <a:gd name="T29" fmla="*/ 60 h 172"/>
                <a:gd name="T30" fmla="*/ 112 w 163"/>
                <a:gd name="T31" fmla="*/ 45 h 172"/>
                <a:gd name="T32" fmla="*/ 130 w 163"/>
                <a:gd name="T33" fmla="*/ 29 h 172"/>
                <a:gd name="T34" fmla="*/ 146 w 163"/>
                <a:gd name="T35" fmla="*/ 19 h 172"/>
                <a:gd name="T36" fmla="*/ 151 w 163"/>
                <a:gd name="T37" fmla="*/ 29 h 172"/>
                <a:gd name="T38" fmla="*/ 141 w 163"/>
                <a:gd name="T39" fmla="*/ 46 h 172"/>
                <a:gd name="T40" fmla="*/ 126 w 163"/>
                <a:gd name="T41" fmla="*/ 60 h 172"/>
                <a:gd name="T42" fmla="*/ 108 w 163"/>
                <a:gd name="T43" fmla="*/ 73 h 172"/>
                <a:gd name="T44" fmla="*/ 107 w 163"/>
                <a:gd name="T45" fmla="*/ 79 h 172"/>
                <a:gd name="T46" fmla="*/ 124 w 163"/>
                <a:gd name="T47" fmla="*/ 70 h 172"/>
                <a:gd name="T48" fmla="*/ 138 w 163"/>
                <a:gd name="T49" fmla="*/ 60 h 172"/>
                <a:gd name="T50" fmla="*/ 152 w 163"/>
                <a:gd name="T51" fmla="*/ 53 h 172"/>
                <a:gd name="T52" fmla="*/ 159 w 163"/>
                <a:gd name="T53" fmla="*/ 56 h 172"/>
                <a:gd name="T54" fmla="*/ 159 w 163"/>
                <a:gd name="T55" fmla="*/ 63 h 172"/>
                <a:gd name="T56" fmla="*/ 151 w 163"/>
                <a:gd name="T57" fmla="*/ 72 h 172"/>
                <a:gd name="T58" fmla="*/ 135 w 163"/>
                <a:gd name="T59" fmla="*/ 82 h 172"/>
                <a:gd name="T60" fmla="*/ 127 w 163"/>
                <a:gd name="T61" fmla="*/ 88 h 172"/>
                <a:gd name="T62" fmla="*/ 128 w 163"/>
                <a:gd name="T63" fmla="*/ 91 h 172"/>
                <a:gd name="T64" fmla="*/ 136 w 163"/>
                <a:gd name="T65" fmla="*/ 90 h 172"/>
                <a:gd name="T66" fmla="*/ 146 w 163"/>
                <a:gd name="T67" fmla="*/ 86 h 172"/>
                <a:gd name="T68" fmla="*/ 153 w 163"/>
                <a:gd name="T69" fmla="*/ 83 h 172"/>
                <a:gd name="T70" fmla="*/ 160 w 163"/>
                <a:gd name="T71" fmla="*/ 82 h 172"/>
                <a:gd name="T72" fmla="*/ 156 w 163"/>
                <a:gd name="T73" fmla="*/ 97 h 172"/>
                <a:gd name="T74" fmla="*/ 119 w 163"/>
                <a:gd name="T75" fmla="*/ 127 h 172"/>
                <a:gd name="T76" fmla="*/ 67 w 163"/>
                <a:gd name="T77" fmla="*/ 152 h 172"/>
                <a:gd name="T78" fmla="*/ 20 w 163"/>
                <a:gd name="T79" fmla="*/ 16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3" h="172">
                  <a:moveTo>
                    <a:pt x="3" y="172"/>
                  </a:moveTo>
                  <a:lnTo>
                    <a:pt x="4" y="123"/>
                  </a:lnTo>
                  <a:lnTo>
                    <a:pt x="4" y="94"/>
                  </a:lnTo>
                  <a:lnTo>
                    <a:pt x="3" y="72"/>
                  </a:lnTo>
                  <a:lnTo>
                    <a:pt x="0" y="45"/>
                  </a:lnTo>
                  <a:lnTo>
                    <a:pt x="18" y="43"/>
                  </a:lnTo>
                  <a:lnTo>
                    <a:pt x="34" y="41"/>
                  </a:lnTo>
                  <a:lnTo>
                    <a:pt x="50" y="39"/>
                  </a:lnTo>
                  <a:lnTo>
                    <a:pt x="65" y="36"/>
                  </a:lnTo>
                  <a:lnTo>
                    <a:pt x="80" y="30"/>
                  </a:lnTo>
                  <a:lnTo>
                    <a:pt x="93" y="23"/>
                  </a:lnTo>
                  <a:lnTo>
                    <a:pt x="108" y="13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8" y="0"/>
                  </a:lnTo>
                  <a:lnTo>
                    <a:pt x="132" y="1"/>
                  </a:lnTo>
                  <a:lnTo>
                    <a:pt x="135" y="1"/>
                  </a:lnTo>
                  <a:lnTo>
                    <a:pt x="134" y="8"/>
                  </a:lnTo>
                  <a:lnTo>
                    <a:pt x="129" y="17"/>
                  </a:lnTo>
                  <a:lnTo>
                    <a:pt x="124" y="25"/>
                  </a:lnTo>
                  <a:lnTo>
                    <a:pt x="116" y="34"/>
                  </a:lnTo>
                  <a:lnTo>
                    <a:pt x="108" y="43"/>
                  </a:lnTo>
                  <a:lnTo>
                    <a:pt x="99" y="51"/>
                  </a:lnTo>
                  <a:lnTo>
                    <a:pt x="92" y="58"/>
                  </a:lnTo>
                  <a:lnTo>
                    <a:pt x="85" y="64"/>
                  </a:lnTo>
                  <a:lnTo>
                    <a:pt x="86" y="64"/>
                  </a:lnTo>
                  <a:lnTo>
                    <a:pt x="89" y="64"/>
                  </a:lnTo>
                  <a:lnTo>
                    <a:pt x="90" y="64"/>
                  </a:lnTo>
                  <a:lnTo>
                    <a:pt x="91" y="65"/>
                  </a:lnTo>
                  <a:lnTo>
                    <a:pt x="97" y="60"/>
                  </a:lnTo>
                  <a:lnTo>
                    <a:pt x="104" y="53"/>
                  </a:lnTo>
                  <a:lnTo>
                    <a:pt x="112" y="45"/>
                  </a:lnTo>
                  <a:lnTo>
                    <a:pt x="121" y="37"/>
                  </a:lnTo>
                  <a:lnTo>
                    <a:pt x="130" y="29"/>
                  </a:lnTo>
                  <a:lnTo>
                    <a:pt x="140" y="23"/>
                  </a:lnTo>
                  <a:lnTo>
                    <a:pt x="146" y="19"/>
                  </a:lnTo>
                  <a:lnTo>
                    <a:pt x="152" y="19"/>
                  </a:lnTo>
                  <a:lnTo>
                    <a:pt x="151" y="29"/>
                  </a:lnTo>
                  <a:lnTo>
                    <a:pt x="146" y="38"/>
                  </a:lnTo>
                  <a:lnTo>
                    <a:pt x="141" y="46"/>
                  </a:lnTo>
                  <a:lnTo>
                    <a:pt x="134" y="53"/>
                  </a:lnTo>
                  <a:lnTo>
                    <a:pt x="126" y="60"/>
                  </a:lnTo>
                  <a:lnTo>
                    <a:pt x="117" y="66"/>
                  </a:lnTo>
                  <a:lnTo>
                    <a:pt x="108" y="73"/>
                  </a:lnTo>
                  <a:lnTo>
                    <a:pt x="99" y="80"/>
                  </a:lnTo>
                  <a:lnTo>
                    <a:pt x="107" y="79"/>
                  </a:lnTo>
                  <a:lnTo>
                    <a:pt x="116" y="75"/>
                  </a:lnTo>
                  <a:lnTo>
                    <a:pt x="124" y="70"/>
                  </a:lnTo>
                  <a:lnTo>
                    <a:pt x="130" y="64"/>
                  </a:lnTo>
                  <a:lnTo>
                    <a:pt x="138" y="60"/>
                  </a:lnTo>
                  <a:lnTo>
                    <a:pt x="145" y="55"/>
                  </a:lnTo>
                  <a:lnTo>
                    <a:pt x="152" y="53"/>
                  </a:lnTo>
                  <a:lnTo>
                    <a:pt x="159" y="53"/>
                  </a:lnTo>
                  <a:lnTo>
                    <a:pt x="159" y="56"/>
                  </a:lnTo>
                  <a:lnTo>
                    <a:pt x="159" y="60"/>
                  </a:lnTo>
                  <a:lnTo>
                    <a:pt x="159" y="63"/>
                  </a:lnTo>
                  <a:lnTo>
                    <a:pt x="159" y="66"/>
                  </a:lnTo>
                  <a:lnTo>
                    <a:pt x="151" y="72"/>
                  </a:lnTo>
                  <a:lnTo>
                    <a:pt x="143" y="77"/>
                  </a:lnTo>
                  <a:lnTo>
                    <a:pt x="135" y="82"/>
                  </a:lnTo>
                  <a:lnTo>
                    <a:pt x="127" y="87"/>
                  </a:lnTo>
                  <a:lnTo>
                    <a:pt x="127" y="88"/>
                  </a:lnTo>
                  <a:lnTo>
                    <a:pt x="128" y="90"/>
                  </a:lnTo>
                  <a:lnTo>
                    <a:pt x="128" y="91"/>
                  </a:lnTo>
                  <a:lnTo>
                    <a:pt x="128" y="94"/>
                  </a:lnTo>
                  <a:lnTo>
                    <a:pt x="136" y="90"/>
                  </a:lnTo>
                  <a:lnTo>
                    <a:pt x="142" y="88"/>
                  </a:lnTo>
                  <a:lnTo>
                    <a:pt x="146" y="86"/>
                  </a:lnTo>
                  <a:lnTo>
                    <a:pt x="151" y="84"/>
                  </a:lnTo>
                  <a:lnTo>
                    <a:pt x="153" y="83"/>
                  </a:lnTo>
                  <a:lnTo>
                    <a:pt x="156" y="82"/>
                  </a:lnTo>
                  <a:lnTo>
                    <a:pt x="160" y="82"/>
                  </a:lnTo>
                  <a:lnTo>
                    <a:pt x="163" y="81"/>
                  </a:lnTo>
                  <a:lnTo>
                    <a:pt x="156" y="97"/>
                  </a:lnTo>
                  <a:lnTo>
                    <a:pt x="141" y="113"/>
                  </a:lnTo>
                  <a:lnTo>
                    <a:pt x="119" y="127"/>
                  </a:lnTo>
                  <a:lnTo>
                    <a:pt x="94" y="141"/>
                  </a:lnTo>
                  <a:lnTo>
                    <a:pt x="67" y="152"/>
                  </a:lnTo>
                  <a:lnTo>
                    <a:pt x="41" y="161"/>
                  </a:lnTo>
                  <a:lnTo>
                    <a:pt x="20" y="168"/>
                  </a:lnTo>
                  <a:lnTo>
                    <a:pt x="3" y="172"/>
                  </a:lnTo>
                  <a:close/>
                </a:path>
              </a:pathLst>
            </a:custGeom>
            <a:solidFill>
              <a:srgbClr val="66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0" name="Freeform 39"/>
            <p:cNvSpPr>
              <a:spLocks/>
            </p:cNvSpPr>
            <p:nvPr/>
          </p:nvSpPr>
          <p:spPr bwMode="auto">
            <a:xfrm>
              <a:off x="5019682" y="2163785"/>
              <a:ext cx="53975" cy="63501"/>
            </a:xfrm>
            <a:custGeom>
              <a:avLst/>
              <a:gdLst>
                <a:gd name="T0" fmla="*/ 26 w 69"/>
                <a:gd name="T1" fmla="*/ 81 h 81"/>
                <a:gd name="T2" fmla="*/ 15 w 69"/>
                <a:gd name="T3" fmla="*/ 76 h 81"/>
                <a:gd name="T4" fmla="*/ 8 w 69"/>
                <a:gd name="T5" fmla="*/ 73 h 81"/>
                <a:gd name="T6" fmla="*/ 3 w 69"/>
                <a:gd name="T7" fmla="*/ 71 h 81"/>
                <a:gd name="T8" fmla="*/ 0 w 69"/>
                <a:gd name="T9" fmla="*/ 68 h 81"/>
                <a:gd name="T10" fmla="*/ 1 w 69"/>
                <a:gd name="T11" fmla="*/ 51 h 81"/>
                <a:gd name="T12" fmla="*/ 3 w 69"/>
                <a:gd name="T13" fmla="*/ 38 h 81"/>
                <a:gd name="T14" fmla="*/ 9 w 69"/>
                <a:gd name="T15" fmla="*/ 26 h 81"/>
                <a:gd name="T16" fmla="*/ 16 w 69"/>
                <a:gd name="T17" fmla="*/ 17 h 81"/>
                <a:gd name="T18" fmla="*/ 24 w 69"/>
                <a:gd name="T19" fmla="*/ 11 h 81"/>
                <a:gd name="T20" fmla="*/ 35 w 69"/>
                <a:gd name="T21" fmla="*/ 5 h 81"/>
                <a:gd name="T22" fmla="*/ 47 w 69"/>
                <a:gd name="T23" fmla="*/ 2 h 81"/>
                <a:gd name="T24" fmla="*/ 62 w 69"/>
                <a:gd name="T25" fmla="*/ 0 h 81"/>
                <a:gd name="T26" fmla="*/ 64 w 69"/>
                <a:gd name="T27" fmla="*/ 4 h 81"/>
                <a:gd name="T28" fmla="*/ 66 w 69"/>
                <a:gd name="T29" fmla="*/ 7 h 81"/>
                <a:gd name="T30" fmla="*/ 67 w 69"/>
                <a:gd name="T31" fmla="*/ 14 h 81"/>
                <a:gd name="T32" fmla="*/ 67 w 69"/>
                <a:gd name="T33" fmla="*/ 22 h 81"/>
                <a:gd name="T34" fmla="*/ 61 w 69"/>
                <a:gd name="T35" fmla="*/ 23 h 81"/>
                <a:gd name="T36" fmla="*/ 56 w 69"/>
                <a:gd name="T37" fmla="*/ 24 h 81"/>
                <a:gd name="T38" fmla="*/ 50 w 69"/>
                <a:gd name="T39" fmla="*/ 24 h 81"/>
                <a:gd name="T40" fmla="*/ 38 w 69"/>
                <a:gd name="T41" fmla="*/ 25 h 81"/>
                <a:gd name="T42" fmla="*/ 38 w 69"/>
                <a:gd name="T43" fmla="*/ 26 h 81"/>
                <a:gd name="T44" fmla="*/ 38 w 69"/>
                <a:gd name="T45" fmla="*/ 29 h 81"/>
                <a:gd name="T46" fmla="*/ 38 w 69"/>
                <a:gd name="T47" fmla="*/ 30 h 81"/>
                <a:gd name="T48" fmla="*/ 38 w 69"/>
                <a:gd name="T49" fmla="*/ 32 h 81"/>
                <a:gd name="T50" fmla="*/ 45 w 69"/>
                <a:gd name="T51" fmla="*/ 33 h 81"/>
                <a:gd name="T52" fmla="*/ 53 w 69"/>
                <a:gd name="T53" fmla="*/ 34 h 81"/>
                <a:gd name="T54" fmla="*/ 60 w 69"/>
                <a:gd name="T55" fmla="*/ 35 h 81"/>
                <a:gd name="T56" fmla="*/ 68 w 69"/>
                <a:gd name="T57" fmla="*/ 37 h 81"/>
                <a:gd name="T58" fmla="*/ 69 w 69"/>
                <a:gd name="T59" fmla="*/ 38 h 81"/>
                <a:gd name="T60" fmla="*/ 69 w 69"/>
                <a:gd name="T61" fmla="*/ 38 h 81"/>
                <a:gd name="T62" fmla="*/ 69 w 69"/>
                <a:gd name="T63" fmla="*/ 40 h 81"/>
                <a:gd name="T64" fmla="*/ 67 w 69"/>
                <a:gd name="T65" fmla="*/ 43 h 81"/>
                <a:gd name="T66" fmla="*/ 61 w 69"/>
                <a:gd name="T67" fmla="*/ 43 h 81"/>
                <a:gd name="T68" fmla="*/ 55 w 69"/>
                <a:gd name="T69" fmla="*/ 43 h 81"/>
                <a:gd name="T70" fmla="*/ 51 w 69"/>
                <a:gd name="T71" fmla="*/ 43 h 81"/>
                <a:gd name="T72" fmla="*/ 45 w 69"/>
                <a:gd name="T73" fmla="*/ 43 h 81"/>
                <a:gd name="T74" fmla="*/ 41 w 69"/>
                <a:gd name="T75" fmla="*/ 43 h 81"/>
                <a:gd name="T76" fmla="*/ 35 w 69"/>
                <a:gd name="T77" fmla="*/ 43 h 81"/>
                <a:gd name="T78" fmla="*/ 30 w 69"/>
                <a:gd name="T79" fmla="*/ 45 h 81"/>
                <a:gd name="T80" fmla="*/ 25 w 69"/>
                <a:gd name="T81" fmla="*/ 45 h 81"/>
                <a:gd name="T82" fmla="*/ 28 w 69"/>
                <a:gd name="T83" fmla="*/ 47 h 81"/>
                <a:gd name="T84" fmla="*/ 33 w 69"/>
                <a:gd name="T85" fmla="*/ 49 h 81"/>
                <a:gd name="T86" fmla="*/ 38 w 69"/>
                <a:gd name="T87" fmla="*/ 50 h 81"/>
                <a:gd name="T88" fmla="*/ 43 w 69"/>
                <a:gd name="T89" fmla="*/ 52 h 81"/>
                <a:gd name="T90" fmla="*/ 49 w 69"/>
                <a:gd name="T91" fmla="*/ 54 h 81"/>
                <a:gd name="T92" fmla="*/ 55 w 69"/>
                <a:gd name="T93" fmla="*/ 56 h 81"/>
                <a:gd name="T94" fmla="*/ 61 w 69"/>
                <a:gd name="T95" fmla="*/ 57 h 81"/>
                <a:gd name="T96" fmla="*/ 68 w 69"/>
                <a:gd name="T97" fmla="*/ 58 h 81"/>
                <a:gd name="T98" fmla="*/ 68 w 69"/>
                <a:gd name="T99" fmla="*/ 64 h 81"/>
                <a:gd name="T100" fmla="*/ 68 w 69"/>
                <a:gd name="T101" fmla="*/ 69 h 81"/>
                <a:gd name="T102" fmla="*/ 67 w 69"/>
                <a:gd name="T103" fmla="*/ 75 h 81"/>
                <a:gd name="T104" fmla="*/ 67 w 69"/>
                <a:gd name="T105" fmla="*/ 81 h 81"/>
                <a:gd name="T106" fmla="*/ 61 w 69"/>
                <a:gd name="T107" fmla="*/ 81 h 81"/>
                <a:gd name="T108" fmla="*/ 56 w 69"/>
                <a:gd name="T109" fmla="*/ 81 h 81"/>
                <a:gd name="T110" fmla="*/ 51 w 69"/>
                <a:gd name="T111" fmla="*/ 81 h 81"/>
                <a:gd name="T112" fmla="*/ 46 w 69"/>
                <a:gd name="T113" fmla="*/ 81 h 81"/>
                <a:gd name="T114" fmla="*/ 41 w 69"/>
                <a:gd name="T115" fmla="*/ 81 h 81"/>
                <a:gd name="T116" fmla="*/ 36 w 69"/>
                <a:gd name="T117" fmla="*/ 81 h 81"/>
                <a:gd name="T118" fmla="*/ 30 w 69"/>
                <a:gd name="T119" fmla="*/ 81 h 81"/>
                <a:gd name="T120" fmla="*/ 26 w 69"/>
                <a:gd name="T12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9" h="81">
                  <a:moveTo>
                    <a:pt x="26" y="81"/>
                  </a:moveTo>
                  <a:lnTo>
                    <a:pt x="15" y="76"/>
                  </a:lnTo>
                  <a:lnTo>
                    <a:pt x="8" y="73"/>
                  </a:lnTo>
                  <a:lnTo>
                    <a:pt x="3" y="71"/>
                  </a:lnTo>
                  <a:lnTo>
                    <a:pt x="0" y="68"/>
                  </a:lnTo>
                  <a:lnTo>
                    <a:pt x="1" y="51"/>
                  </a:lnTo>
                  <a:lnTo>
                    <a:pt x="3" y="38"/>
                  </a:lnTo>
                  <a:lnTo>
                    <a:pt x="9" y="26"/>
                  </a:lnTo>
                  <a:lnTo>
                    <a:pt x="16" y="17"/>
                  </a:lnTo>
                  <a:lnTo>
                    <a:pt x="24" y="11"/>
                  </a:lnTo>
                  <a:lnTo>
                    <a:pt x="35" y="5"/>
                  </a:lnTo>
                  <a:lnTo>
                    <a:pt x="47" y="2"/>
                  </a:lnTo>
                  <a:lnTo>
                    <a:pt x="62" y="0"/>
                  </a:lnTo>
                  <a:lnTo>
                    <a:pt x="64" y="4"/>
                  </a:lnTo>
                  <a:lnTo>
                    <a:pt x="66" y="7"/>
                  </a:lnTo>
                  <a:lnTo>
                    <a:pt x="67" y="14"/>
                  </a:lnTo>
                  <a:lnTo>
                    <a:pt x="67" y="22"/>
                  </a:lnTo>
                  <a:lnTo>
                    <a:pt x="61" y="23"/>
                  </a:lnTo>
                  <a:lnTo>
                    <a:pt x="56" y="24"/>
                  </a:lnTo>
                  <a:lnTo>
                    <a:pt x="50" y="24"/>
                  </a:lnTo>
                  <a:lnTo>
                    <a:pt x="38" y="25"/>
                  </a:lnTo>
                  <a:lnTo>
                    <a:pt x="38" y="26"/>
                  </a:lnTo>
                  <a:lnTo>
                    <a:pt x="38" y="29"/>
                  </a:lnTo>
                  <a:lnTo>
                    <a:pt x="38" y="30"/>
                  </a:lnTo>
                  <a:lnTo>
                    <a:pt x="38" y="32"/>
                  </a:lnTo>
                  <a:lnTo>
                    <a:pt x="45" y="33"/>
                  </a:lnTo>
                  <a:lnTo>
                    <a:pt x="53" y="34"/>
                  </a:lnTo>
                  <a:lnTo>
                    <a:pt x="60" y="35"/>
                  </a:lnTo>
                  <a:lnTo>
                    <a:pt x="68" y="37"/>
                  </a:lnTo>
                  <a:lnTo>
                    <a:pt x="69" y="38"/>
                  </a:lnTo>
                  <a:lnTo>
                    <a:pt x="69" y="38"/>
                  </a:lnTo>
                  <a:lnTo>
                    <a:pt x="69" y="40"/>
                  </a:lnTo>
                  <a:lnTo>
                    <a:pt x="67" y="43"/>
                  </a:lnTo>
                  <a:lnTo>
                    <a:pt x="61" y="43"/>
                  </a:lnTo>
                  <a:lnTo>
                    <a:pt x="55" y="43"/>
                  </a:lnTo>
                  <a:lnTo>
                    <a:pt x="51" y="43"/>
                  </a:lnTo>
                  <a:lnTo>
                    <a:pt x="45" y="43"/>
                  </a:lnTo>
                  <a:lnTo>
                    <a:pt x="41" y="43"/>
                  </a:lnTo>
                  <a:lnTo>
                    <a:pt x="35" y="43"/>
                  </a:lnTo>
                  <a:lnTo>
                    <a:pt x="30" y="45"/>
                  </a:lnTo>
                  <a:lnTo>
                    <a:pt x="25" y="45"/>
                  </a:lnTo>
                  <a:lnTo>
                    <a:pt x="28" y="47"/>
                  </a:lnTo>
                  <a:lnTo>
                    <a:pt x="33" y="49"/>
                  </a:lnTo>
                  <a:lnTo>
                    <a:pt x="38" y="50"/>
                  </a:lnTo>
                  <a:lnTo>
                    <a:pt x="43" y="52"/>
                  </a:lnTo>
                  <a:lnTo>
                    <a:pt x="49" y="54"/>
                  </a:lnTo>
                  <a:lnTo>
                    <a:pt x="55" y="56"/>
                  </a:lnTo>
                  <a:lnTo>
                    <a:pt x="61" y="57"/>
                  </a:lnTo>
                  <a:lnTo>
                    <a:pt x="68" y="58"/>
                  </a:lnTo>
                  <a:lnTo>
                    <a:pt x="68" y="64"/>
                  </a:lnTo>
                  <a:lnTo>
                    <a:pt x="68" y="69"/>
                  </a:lnTo>
                  <a:lnTo>
                    <a:pt x="67" y="75"/>
                  </a:lnTo>
                  <a:lnTo>
                    <a:pt x="67" y="81"/>
                  </a:lnTo>
                  <a:lnTo>
                    <a:pt x="61" y="81"/>
                  </a:lnTo>
                  <a:lnTo>
                    <a:pt x="56" y="81"/>
                  </a:lnTo>
                  <a:lnTo>
                    <a:pt x="51" y="81"/>
                  </a:lnTo>
                  <a:lnTo>
                    <a:pt x="46" y="81"/>
                  </a:lnTo>
                  <a:lnTo>
                    <a:pt x="41" y="81"/>
                  </a:lnTo>
                  <a:lnTo>
                    <a:pt x="36" y="81"/>
                  </a:lnTo>
                  <a:lnTo>
                    <a:pt x="30" y="81"/>
                  </a:lnTo>
                  <a:lnTo>
                    <a:pt x="26" y="81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1" name="Freeform 40"/>
            <p:cNvSpPr>
              <a:spLocks/>
            </p:cNvSpPr>
            <p:nvPr/>
          </p:nvSpPr>
          <p:spPr bwMode="auto">
            <a:xfrm>
              <a:off x="4991107" y="2139972"/>
              <a:ext cx="63500" cy="63501"/>
            </a:xfrm>
            <a:custGeom>
              <a:avLst/>
              <a:gdLst>
                <a:gd name="T0" fmla="*/ 10 w 80"/>
                <a:gd name="T1" fmla="*/ 78 h 78"/>
                <a:gd name="T2" fmla="*/ 1 w 80"/>
                <a:gd name="T3" fmla="*/ 69 h 78"/>
                <a:gd name="T4" fmla="*/ 0 w 80"/>
                <a:gd name="T5" fmla="*/ 58 h 78"/>
                <a:gd name="T6" fmla="*/ 7 w 80"/>
                <a:gd name="T7" fmla="*/ 45 h 78"/>
                <a:gd name="T8" fmla="*/ 18 w 80"/>
                <a:gd name="T9" fmla="*/ 32 h 78"/>
                <a:gd name="T10" fmla="*/ 31 w 80"/>
                <a:gd name="T11" fmla="*/ 19 h 78"/>
                <a:gd name="T12" fmla="*/ 46 w 80"/>
                <a:gd name="T13" fmla="*/ 9 h 78"/>
                <a:gd name="T14" fmla="*/ 60 w 80"/>
                <a:gd name="T15" fmla="*/ 2 h 78"/>
                <a:gd name="T16" fmla="*/ 70 w 80"/>
                <a:gd name="T17" fmla="*/ 0 h 78"/>
                <a:gd name="T18" fmla="*/ 72 w 80"/>
                <a:gd name="T19" fmla="*/ 2 h 78"/>
                <a:gd name="T20" fmla="*/ 76 w 80"/>
                <a:gd name="T21" fmla="*/ 5 h 78"/>
                <a:gd name="T22" fmla="*/ 78 w 80"/>
                <a:gd name="T23" fmla="*/ 8 h 78"/>
                <a:gd name="T24" fmla="*/ 80 w 80"/>
                <a:gd name="T25" fmla="*/ 10 h 78"/>
                <a:gd name="T26" fmla="*/ 79 w 80"/>
                <a:gd name="T27" fmla="*/ 12 h 78"/>
                <a:gd name="T28" fmla="*/ 76 w 80"/>
                <a:gd name="T29" fmla="*/ 14 h 78"/>
                <a:gd name="T30" fmla="*/ 69 w 80"/>
                <a:gd name="T31" fmla="*/ 17 h 78"/>
                <a:gd name="T32" fmla="*/ 54 w 80"/>
                <a:gd name="T33" fmla="*/ 21 h 78"/>
                <a:gd name="T34" fmla="*/ 48 w 80"/>
                <a:gd name="T35" fmla="*/ 28 h 78"/>
                <a:gd name="T36" fmla="*/ 43 w 80"/>
                <a:gd name="T37" fmla="*/ 35 h 78"/>
                <a:gd name="T38" fmla="*/ 38 w 80"/>
                <a:gd name="T39" fmla="*/ 42 h 78"/>
                <a:gd name="T40" fmla="*/ 35 w 80"/>
                <a:gd name="T41" fmla="*/ 48 h 78"/>
                <a:gd name="T42" fmla="*/ 30 w 80"/>
                <a:gd name="T43" fmla="*/ 54 h 78"/>
                <a:gd name="T44" fmla="*/ 27 w 80"/>
                <a:gd name="T45" fmla="*/ 62 h 78"/>
                <a:gd name="T46" fmla="*/ 23 w 80"/>
                <a:gd name="T47" fmla="*/ 69 h 78"/>
                <a:gd name="T48" fmla="*/ 19 w 80"/>
                <a:gd name="T49" fmla="*/ 77 h 78"/>
                <a:gd name="T50" fmla="*/ 17 w 80"/>
                <a:gd name="T51" fmla="*/ 77 h 78"/>
                <a:gd name="T52" fmla="*/ 14 w 80"/>
                <a:gd name="T53" fmla="*/ 77 h 78"/>
                <a:gd name="T54" fmla="*/ 12 w 80"/>
                <a:gd name="T55" fmla="*/ 77 h 78"/>
                <a:gd name="T56" fmla="*/ 10 w 80"/>
                <a:gd name="T5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0" h="78">
                  <a:moveTo>
                    <a:pt x="10" y="78"/>
                  </a:moveTo>
                  <a:lnTo>
                    <a:pt x="1" y="69"/>
                  </a:lnTo>
                  <a:lnTo>
                    <a:pt x="0" y="58"/>
                  </a:lnTo>
                  <a:lnTo>
                    <a:pt x="7" y="45"/>
                  </a:lnTo>
                  <a:lnTo>
                    <a:pt x="18" y="32"/>
                  </a:lnTo>
                  <a:lnTo>
                    <a:pt x="31" y="19"/>
                  </a:lnTo>
                  <a:lnTo>
                    <a:pt x="46" y="9"/>
                  </a:lnTo>
                  <a:lnTo>
                    <a:pt x="60" y="2"/>
                  </a:lnTo>
                  <a:lnTo>
                    <a:pt x="70" y="0"/>
                  </a:lnTo>
                  <a:lnTo>
                    <a:pt x="72" y="2"/>
                  </a:lnTo>
                  <a:lnTo>
                    <a:pt x="76" y="5"/>
                  </a:lnTo>
                  <a:lnTo>
                    <a:pt x="78" y="8"/>
                  </a:lnTo>
                  <a:lnTo>
                    <a:pt x="80" y="10"/>
                  </a:lnTo>
                  <a:lnTo>
                    <a:pt x="79" y="12"/>
                  </a:lnTo>
                  <a:lnTo>
                    <a:pt x="76" y="14"/>
                  </a:lnTo>
                  <a:lnTo>
                    <a:pt x="69" y="17"/>
                  </a:lnTo>
                  <a:lnTo>
                    <a:pt x="54" y="21"/>
                  </a:lnTo>
                  <a:lnTo>
                    <a:pt x="48" y="28"/>
                  </a:lnTo>
                  <a:lnTo>
                    <a:pt x="43" y="35"/>
                  </a:lnTo>
                  <a:lnTo>
                    <a:pt x="38" y="42"/>
                  </a:lnTo>
                  <a:lnTo>
                    <a:pt x="35" y="48"/>
                  </a:lnTo>
                  <a:lnTo>
                    <a:pt x="30" y="54"/>
                  </a:lnTo>
                  <a:lnTo>
                    <a:pt x="27" y="62"/>
                  </a:lnTo>
                  <a:lnTo>
                    <a:pt x="23" y="69"/>
                  </a:lnTo>
                  <a:lnTo>
                    <a:pt x="19" y="77"/>
                  </a:lnTo>
                  <a:lnTo>
                    <a:pt x="17" y="77"/>
                  </a:lnTo>
                  <a:lnTo>
                    <a:pt x="14" y="77"/>
                  </a:lnTo>
                  <a:lnTo>
                    <a:pt x="12" y="77"/>
                  </a:lnTo>
                  <a:lnTo>
                    <a:pt x="10" y="78"/>
                  </a:lnTo>
                  <a:close/>
                </a:path>
              </a:pathLst>
            </a:custGeom>
            <a:solidFill>
              <a:srgbClr val="66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2" name="Freeform 41"/>
            <p:cNvSpPr>
              <a:spLocks/>
            </p:cNvSpPr>
            <p:nvPr/>
          </p:nvSpPr>
          <p:spPr bwMode="auto">
            <a:xfrm>
              <a:off x="4464056" y="2124097"/>
              <a:ext cx="49213" cy="55563"/>
            </a:xfrm>
            <a:custGeom>
              <a:avLst/>
              <a:gdLst>
                <a:gd name="T0" fmla="*/ 23 w 62"/>
                <a:gd name="T1" fmla="*/ 72 h 72"/>
                <a:gd name="T2" fmla="*/ 12 w 62"/>
                <a:gd name="T3" fmla="*/ 67 h 72"/>
                <a:gd name="T4" fmla="*/ 4 w 62"/>
                <a:gd name="T5" fmla="*/ 62 h 72"/>
                <a:gd name="T6" fmla="*/ 1 w 62"/>
                <a:gd name="T7" fmla="*/ 54 h 72"/>
                <a:gd name="T8" fmla="*/ 0 w 62"/>
                <a:gd name="T9" fmla="*/ 46 h 72"/>
                <a:gd name="T10" fmla="*/ 0 w 62"/>
                <a:gd name="T11" fmla="*/ 37 h 72"/>
                <a:gd name="T12" fmla="*/ 2 w 62"/>
                <a:gd name="T13" fmla="*/ 27 h 72"/>
                <a:gd name="T14" fmla="*/ 5 w 62"/>
                <a:gd name="T15" fmla="*/ 16 h 72"/>
                <a:gd name="T16" fmla="*/ 9 w 62"/>
                <a:gd name="T17" fmla="*/ 7 h 72"/>
                <a:gd name="T18" fmla="*/ 13 w 62"/>
                <a:gd name="T19" fmla="*/ 5 h 72"/>
                <a:gd name="T20" fmla="*/ 20 w 62"/>
                <a:gd name="T21" fmla="*/ 3 h 72"/>
                <a:gd name="T22" fmla="*/ 28 w 62"/>
                <a:gd name="T23" fmla="*/ 0 h 72"/>
                <a:gd name="T24" fmla="*/ 36 w 62"/>
                <a:gd name="T25" fmla="*/ 0 h 72"/>
                <a:gd name="T26" fmla="*/ 44 w 62"/>
                <a:gd name="T27" fmla="*/ 0 h 72"/>
                <a:gd name="T28" fmla="*/ 52 w 62"/>
                <a:gd name="T29" fmla="*/ 2 h 72"/>
                <a:gd name="T30" fmla="*/ 57 w 62"/>
                <a:gd name="T31" fmla="*/ 5 h 72"/>
                <a:gd name="T32" fmla="*/ 62 w 62"/>
                <a:gd name="T33" fmla="*/ 11 h 72"/>
                <a:gd name="T34" fmla="*/ 61 w 62"/>
                <a:gd name="T35" fmla="*/ 13 h 72"/>
                <a:gd name="T36" fmla="*/ 57 w 62"/>
                <a:gd name="T37" fmla="*/ 14 h 72"/>
                <a:gd name="T38" fmla="*/ 48 w 62"/>
                <a:gd name="T39" fmla="*/ 16 h 72"/>
                <a:gd name="T40" fmla="*/ 30 w 62"/>
                <a:gd name="T41" fmla="*/ 21 h 72"/>
                <a:gd name="T42" fmla="*/ 30 w 62"/>
                <a:gd name="T43" fmla="*/ 22 h 72"/>
                <a:gd name="T44" fmla="*/ 30 w 62"/>
                <a:gd name="T45" fmla="*/ 23 h 72"/>
                <a:gd name="T46" fmla="*/ 30 w 62"/>
                <a:gd name="T47" fmla="*/ 25 h 72"/>
                <a:gd name="T48" fmla="*/ 31 w 62"/>
                <a:gd name="T49" fmla="*/ 27 h 72"/>
                <a:gd name="T50" fmla="*/ 36 w 62"/>
                <a:gd name="T51" fmla="*/ 28 h 72"/>
                <a:gd name="T52" fmla="*/ 40 w 62"/>
                <a:gd name="T53" fmla="*/ 29 h 72"/>
                <a:gd name="T54" fmla="*/ 46 w 62"/>
                <a:gd name="T55" fmla="*/ 30 h 72"/>
                <a:gd name="T56" fmla="*/ 51 w 62"/>
                <a:gd name="T57" fmla="*/ 31 h 72"/>
                <a:gd name="T58" fmla="*/ 44 w 62"/>
                <a:gd name="T59" fmla="*/ 34 h 72"/>
                <a:gd name="T60" fmla="*/ 34 w 62"/>
                <a:gd name="T61" fmla="*/ 38 h 72"/>
                <a:gd name="T62" fmla="*/ 25 w 62"/>
                <a:gd name="T63" fmla="*/ 40 h 72"/>
                <a:gd name="T64" fmla="*/ 20 w 62"/>
                <a:gd name="T65" fmla="*/ 42 h 72"/>
                <a:gd name="T66" fmla="*/ 21 w 62"/>
                <a:gd name="T67" fmla="*/ 43 h 72"/>
                <a:gd name="T68" fmla="*/ 22 w 62"/>
                <a:gd name="T69" fmla="*/ 45 h 72"/>
                <a:gd name="T70" fmla="*/ 22 w 62"/>
                <a:gd name="T71" fmla="*/ 47 h 72"/>
                <a:gd name="T72" fmla="*/ 23 w 62"/>
                <a:gd name="T73" fmla="*/ 48 h 72"/>
                <a:gd name="T74" fmla="*/ 31 w 62"/>
                <a:gd name="T75" fmla="*/ 48 h 72"/>
                <a:gd name="T76" fmla="*/ 39 w 62"/>
                <a:gd name="T77" fmla="*/ 48 h 72"/>
                <a:gd name="T78" fmla="*/ 47 w 62"/>
                <a:gd name="T79" fmla="*/ 48 h 72"/>
                <a:gd name="T80" fmla="*/ 54 w 62"/>
                <a:gd name="T81" fmla="*/ 49 h 72"/>
                <a:gd name="T82" fmla="*/ 53 w 62"/>
                <a:gd name="T83" fmla="*/ 51 h 72"/>
                <a:gd name="T84" fmla="*/ 53 w 62"/>
                <a:gd name="T85" fmla="*/ 54 h 72"/>
                <a:gd name="T86" fmla="*/ 53 w 62"/>
                <a:gd name="T87" fmla="*/ 56 h 72"/>
                <a:gd name="T88" fmla="*/ 52 w 62"/>
                <a:gd name="T89" fmla="*/ 58 h 72"/>
                <a:gd name="T90" fmla="*/ 40 w 62"/>
                <a:gd name="T91" fmla="*/ 58 h 72"/>
                <a:gd name="T92" fmla="*/ 36 w 62"/>
                <a:gd name="T93" fmla="*/ 58 h 72"/>
                <a:gd name="T94" fmla="*/ 34 w 62"/>
                <a:gd name="T95" fmla="*/ 63 h 72"/>
                <a:gd name="T96" fmla="*/ 31 w 62"/>
                <a:gd name="T97" fmla="*/ 72 h 72"/>
                <a:gd name="T98" fmla="*/ 29 w 62"/>
                <a:gd name="T99" fmla="*/ 72 h 72"/>
                <a:gd name="T100" fmla="*/ 28 w 62"/>
                <a:gd name="T101" fmla="*/ 72 h 72"/>
                <a:gd name="T102" fmla="*/ 26 w 62"/>
                <a:gd name="T103" fmla="*/ 72 h 72"/>
                <a:gd name="T104" fmla="*/ 23 w 62"/>
                <a:gd name="T10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" h="72">
                  <a:moveTo>
                    <a:pt x="23" y="72"/>
                  </a:moveTo>
                  <a:lnTo>
                    <a:pt x="12" y="67"/>
                  </a:lnTo>
                  <a:lnTo>
                    <a:pt x="4" y="62"/>
                  </a:lnTo>
                  <a:lnTo>
                    <a:pt x="1" y="54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2" y="27"/>
                  </a:lnTo>
                  <a:lnTo>
                    <a:pt x="5" y="16"/>
                  </a:lnTo>
                  <a:lnTo>
                    <a:pt x="9" y="7"/>
                  </a:lnTo>
                  <a:lnTo>
                    <a:pt x="13" y="5"/>
                  </a:lnTo>
                  <a:lnTo>
                    <a:pt x="20" y="3"/>
                  </a:lnTo>
                  <a:lnTo>
                    <a:pt x="28" y="0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52" y="2"/>
                  </a:lnTo>
                  <a:lnTo>
                    <a:pt x="57" y="5"/>
                  </a:lnTo>
                  <a:lnTo>
                    <a:pt x="62" y="11"/>
                  </a:lnTo>
                  <a:lnTo>
                    <a:pt x="61" y="13"/>
                  </a:lnTo>
                  <a:lnTo>
                    <a:pt x="57" y="14"/>
                  </a:lnTo>
                  <a:lnTo>
                    <a:pt x="48" y="16"/>
                  </a:lnTo>
                  <a:lnTo>
                    <a:pt x="30" y="21"/>
                  </a:lnTo>
                  <a:lnTo>
                    <a:pt x="30" y="22"/>
                  </a:lnTo>
                  <a:lnTo>
                    <a:pt x="30" y="23"/>
                  </a:lnTo>
                  <a:lnTo>
                    <a:pt x="30" y="25"/>
                  </a:lnTo>
                  <a:lnTo>
                    <a:pt x="31" y="27"/>
                  </a:lnTo>
                  <a:lnTo>
                    <a:pt x="36" y="28"/>
                  </a:lnTo>
                  <a:lnTo>
                    <a:pt x="40" y="29"/>
                  </a:lnTo>
                  <a:lnTo>
                    <a:pt x="46" y="30"/>
                  </a:lnTo>
                  <a:lnTo>
                    <a:pt x="51" y="31"/>
                  </a:lnTo>
                  <a:lnTo>
                    <a:pt x="44" y="34"/>
                  </a:lnTo>
                  <a:lnTo>
                    <a:pt x="34" y="38"/>
                  </a:lnTo>
                  <a:lnTo>
                    <a:pt x="25" y="40"/>
                  </a:lnTo>
                  <a:lnTo>
                    <a:pt x="20" y="42"/>
                  </a:lnTo>
                  <a:lnTo>
                    <a:pt x="21" y="43"/>
                  </a:lnTo>
                  <a:lnTo>
                    <a:pt x="22" y="45"/>
                  </a:lnTo>
                  <a:lnTo>
                    <a:pt x="22" y="47"/>
                  </a:lnTo>
                  <a:lnTo>
                    <a:pt x="23" y="48"/>
                  </a:lnTo>
                  <a:lnTo>
                    <a:pt x="31" y="48"/>
                  </a:lnTo>
                  <a:lnTo>
                    <a:pt x="39" y="48"/>
                  </a:lnTo>
                  <a:lnTo>
                    <a:pt x="47" y="48"/>
                  </a:lnTo>
                  <a:lnTo>
                    <a:pt x="54" y="49"/>
                  </a:lnTo>
                  <a:lnTo>
                    <a:pt x="53" y="51"/>
                  </a:lnTo>
                  <a:lnTo>
                    <a:pt x="53" y="54"/>
                  </a:lnTo>
                  <a:lnTo>
                    <a:pt x="53" y="56"/>
                  </a:lnTo>
                  <a:lnTo>
                    <a:pt x="52" y="58"/>
                  </a:lnTo>
                  <a:lnTo>
                    <a:pt x="40" y="58"/>
                  </a:lnTo>
                  <a:lnTo>
                    <a:pt x="36" y="58"/>
                  </a:lnTo>
                  <a:lnTo>
                    <a:pt x="34" y="63"/>
                  </a:lnTo>
                  <a:lnTo>
                    <a:pt x="31" y="72"/>
                  </a:lnTo>
                  <a:lnTo>
                    <a:pt x="29" y="72"/>
                  </a:lnTo>
                  <a:lnTo>
                    <a:pt x="28" y="72"/>
                  </a:lnTo>
                  <a:lnTo>
                    <a:pt x="26" y="72"/>
                  </a:lnTo>
                  <a:lnTo>
                    <a:pt x="23" y="72"/>
                  </a:lnTo>
                  <a:close/>
                </a:path>
              </a:pathLst>
            </a:cu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3" name="Freeform 42"/>
            <p:cNvSpPr>
              <a:spLocks/>
            </p:cNvSpPr>
            <p:nvPr/>
          </p:nvSpPr>
          <p:spPr bwMode="auto">
            <a:xfrm>
              <a:off x="4524381" y="2073296"/>
              <a:ext cx="69850" cy="106363"/>
            </a:xfrm>
            <a:custGeom>
              <a:avLst/>
              <a:gdLst>
                <a:gd name="T0" fmla="*/ 16 w 88"/>
                <a:gd name="T1" fmla="*/ 112 h 134"/>
                <a:gd name="T2" fmla="*/ 2 w 88"/>
                <a:gd name="T3" fmla="*/ 70 h 134"/>
                <a:gd name="T4" fmla="*/ 4 w 88"/>
                <a:gd name="T5" fmla="*/ 47 h 134"/>
                <a:gd name="T6" fmla="*/ 14 w 88"/>
                <a:gd name="T7" fmla="*/ 39 h 134"/>
                <a:gd name="T8" fmla="*/ 25 w 88"/>
                <a:gd name="T9" fmla="*/ 32 h 134"/>
                <a:gd name="T10" fmla="*/ 35 w 88"/>
                <a:gd name="T11" fmla="*/ 24 h 134"/>
                <a:gd name="T12" fmla="*/ 45 w 88"/>
                <a:gd name="T13" fmla="*/ 14 h 134"/>
                <a:gd name="T14" fmla="*/ 52 w 88"/>
                <a:gd name="T15" fmla="*/ 5 h 134"/>
                <a:gd name="T16" fmla="*/ 60 w 88"/>
                <a:gd name="T17" fmla="*/ 0 h 134"/>
                <a:gd name="T18" fmla="*/ 70 w 88"/>
                <a:gd name="T19" fmla="*/ 2 h 134"/>
                <a:gd name="T20" fmla="*/ 77 w 88"/>
                <a:gd name="T21" fmla="*/ 11 h 134"/>
                <a:gd name="T22" fmla="*/ 77 w 88"/>
                <a:gd name="T23" fmla="*/ 18 h 134"/>
                <a:gd name="T24" fmla="*/ 72 w 88"/>
                <a:gd name="T25" fmla="*/ 25 h 134"/>
                <a:gd name="T26" fmla="*/ 57 w 88"/>
                <a:gd name="T27" fmla="*/ 36 h 134"/>
                <a:gd name="T28" fmla="*/ 40 w 88"/>
                <a:gd name="T29" fmla="*/ 50 h 134"/>
                <a:gd name="T30" fmla="*/ 30 w 88"/>
                <a:gd name="T31" fmla="*/ 62 h 134"/>
                <a:gd name="T32" fmla="*/ 45 w 88"/>
                <a:gd name="T33" fmla="*/ 58 h 134"/>
                <a:gd name="T34" fmla="*/ 68 w 88"/>
                <a:gd name="T35" fmla="*/ 44 h 134"/>
                <a:gd name="T36" fmla="*/ 79 w 88"/>
                <a:gd name="T37" fmla="*/ 36 h 134"/>
                <a:gd name="T38" fmla="*/ 86 w 88"/>
                <a:gd name="T39" fmla="*/ 33 h 134"/>
                <a:gd name="T40" fmla="*/ 83 w 88"/>
                <a:gd name="T41" fmla="*/ 37 h 134"/>
                <a:gd name="T42" fmla="*/ 73 w 88"/>
                <a:gd name="T43" fmla="*/ 49 h 134"/>
                <a:gd name="T44" fmla="*/ 61 w 88"/>
                <a:gd name="T45" fmla="*/ 61 h 134"/>
                <a:gd name="T46" fmla="*/ 48 w 88"/>
                <a:gd name="T47" fmla="*/ 73 h 134"/>
                <a:gd name="T48" fmla="*/ 43 w 88"/>
                <a:gd name="T49" fmla="*/ 79 h 134"/>
                <a:gd name="T50" fmla="*/ 43 w 88"/>
                <a:gd name="T51" fmla="*/ 80 h 134"/>
                <a:gd name="T52" fmla="*/ 49 w 88"/>
                <a:gd name="T53" fmla="*/ 78 h 134"/>
                <a:gd name="T54" fmla="*/ 60 w 88"/>
                <a:gd name="T55" fmla="*/ 71 h 134"/>
                <a:gd name="T56" fmla="*/ 70 w 88"/>
                <a:gd name="T57" fmla="*/ 65 h 134"/>
                <a:gd name="T58" fmla="*/ 81 w 88"/>
                <a:gd name="T59" fmla="*/ 59 h 134"/>
                <a:gd name="T60" fmla="*/ 86 w 88"/>
                <a:gd name="T61" fmla="*/ 67 h 134"/>
                <a:gd name="T62" fmla="*/ 74 w 88"/>
                <a:gd name="T63" fmla="*/ 92 h 134"/>
                <a:gd name="T64" fmla="*/ 54 w 88"/>
                <a:gd name="T65" fmla="*/ 117 h 134"/>
                <a:gd name="T66" fmla="*/ 32 w 88"/>
                <a:gd name="T67" fmla="*/ 13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134">
                  <a:moveTo>
                    <a:pt x="23" y="134"/>
                  </a:moveTo>
                  <a:lnTo>
                    <a:pt x="16" y="112"/>
                  </a:lnTo>
                  <a:lnTo>
                    <a:pt x="9" y="91"/>
                  </a:lnTo>
                  <a:lnTo>
                    <a:pt x="2" y="70"/>
                  </a:lnTo>
                  <a:lnTo>
                    <a:pt x="0" y="50"/>
                  </a:lnTo>
                  <a:lnTo>
                    <a:pt x="4" y="47"/>
                  </a:lnTo>
                  <a:lnTo>
                    <a:pt x="10" y="42"/>
                  </a:lnTo>
                  <a:lnTo>
                    <a:pt x="14" y="39"/>
                  </a:lnTo>
                  <a:lnTo>
                    <a:pt x="20" y="35"/>
                  </a:lnTo>
                  <a:lnTo>
                    <a:pt x="25" y="32"/>
                  </a:lnTo>
                  <a:lnTo>
                    <a:pt x="30" y="27"/>
                  </a:lnTo>
                  <a:lnTo>
                    <a:pt x="35" y="24"/>
                  </a:lnTo>
                  <a:lnTo>
                    <a:pt x="40" y="19"/>
                  </a:lnTo>
                  <a:lnTo>
                    <a:pt x="45" y="14"/>
                  </a:lnTo>
                  <a:lnTo>
                    <a:pt x="48" y="9"/>
                  </a:lnTo>
                  <a:lnTo>
                    <a:pt x="52" y="5"/>
                  </a:lnTo>
                  <a:lnTo>
                    <a:pt x="55" y="1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70" y="2"/>
                  </a:lnTo>
                  <a:lnTo>
                    <a:pt x="77" y="8"/>
                  </a:lnTo>
                  <a:lnTo>
                    <a:pt x="77" y="11"/>
                  </a:lnTo>
                  <a:lnTo>
                    <a:pt x="77" y="15"/>
                  </a:lnTo>
                  <a:lnTo>
                    <a:pt x="77" y="18"/>
                  </a:lnTo>
                  <a:lnTo>
                    <a:pt x="77" y="22"/>
                  </a:lnTo>
                  <a:lnTo>
                    <a:pt x="72" y="25"/>
                  </a:lnTo>
                  <a:lnTo>
                    <a:pt x="65" y="30"/>
                  </a:lnTo>
                  <a:lnTo>
                    <a:pt x="57" y="36"/>
                  </a:lnTo>
                  <a:lnTo>
                    <a:pt x="48" y="43"/>
                  </a:lnTo>
                  <a:lnTo>
                    <a:pt x="40" y="50"/>
                  </a:lnTo>
                  <a:lnTo>
                    <a:pt x="34" y="57"/>
                  </a:lnTo>
                  <a:lnTo>
                    <a:pt x="30" y="62"/>
                  </a:lnTo>
                  <a:lnTo>
                    <a:pt x="29" y="68"/>
                  </a:lnTo>
                  <a:lnTo>
                    <a:pt x="45" y="58"/>
                  </a:lnTo>
                  <a:lnTo>
                    <a:pt x="57" y="50"/>
                  </a:lnTo>
                  <a:lnTo>
                    <a:pt x="68" y="44"/>
                  </a:lnTo>
                  <a:lnTo>
                    <a:pt x="74" y="40"/>
                  </a:lnTo>
                  <a:lnTo>
                    <a:pt x="79" y="36"/>
                  </a:lnTo>
                  <a:lnTo>
                    <a:pt x="82" y="34"/>
                  </a:lnTo>
                  <a:lnTo>
                    <a:pt x="86" y="33"/>
                  </a:lnTo>
                  <a:lnTo>
                    <a:pt x="88" y="32"/>
                  </a:lnTo>
                  <a:lnTo>
                    <a:pt x="83" y="37"/>
                  </a:lnTo>
                  <a:lnTo>
                    <a:pt x="79" y="43"/>
                  </a:lnTo>
                  <a:lnTo>
                    <a:pt x="73" y="49"/>
                  </a:lnTo>
                  <a:lnTo>
                    <a:pt x="68" y="54"/>
                  </a:lnTo>
                  <a:lnTo>
                    <a:pt x="61" y="61"/>
                  </a:lnTo>
                  <a:lnTo>
                    <a:pt x="55" y="67"/>
                  </a:lnTo>
                  <a:lnTo>
                    <a:pt x="48" y="73"/>
                  </a:lnTo>
                  <a:lnTo>
                    <a:pt x="43" y="78"/>
                  </a:lnTo>
                  <a:lnTo>
                    <a:pt x="43" y="79"/>
                  </a:lnTo>
                  <a:lnTo>
                    <a:pt x="43" y="79"/>
                  </a:lnTo>
                  <a:lnTo>
                    <a:pt x="43" y="80"/>
                  </a:lnTo>
                  <a:lnTo>
                    <a:pt x="44" y="82"/>
                  </a:lnTo>
                  <a:lnTo>
                    <a:pt x="49" y="78"/>
                  </a:lnTo>
                  <a:lnTo>
                    <a:pt x="54" y="75"/>
                  </a:lnTo>
                  <a:lnTo>
                    <a:pt x="60" y="71"/>
                  </a:lnTo>
                  <a:lnTo>
                    <a:pt x="64" y="68"/>
                  </a:lnTo>
                  <a:lnTo>
                    <a:pt x="70" y="65"/>
                  </a:lnTo>
                  <a:lnTo>
                    <a:pt x="75" y="61"/>
                  </a:lnTo>
                  <a:lnTo>
                    <a:pt x="81" y="59"/>
                  </a:lnTo>
                  <a:lnTo>
                    <a:pt x="88" y="58"/>
                  </a:lnTo>
                  <a:lnTo>
                    <a:pt x="86" y="67"/>
                  </a:lnTo>
                  <a:lnTo>
                    <a:pt x="81" y="79"/>
                  </a:lnTo>
                  <a:lnTo>
                    <a:pt x="74" y="92"/>
                  </a:lnTo>
                  <a:lnTo>
                    <a:pt x="64" y="105"/>
                  </a:lnTo>
                  <a:lnTo>
                    <a:pt x="54" y="117"/>
                  </a:lnTo>
                  <a:lnTo>
                    <a:pt x="44" y="127"/>
                  </a:lnTo>
                  <a:lnTo>
                    <a:pt x="32" y="133"/>
                  </a:lnTo>
                  <a:lnTo>
                    <a:pt x="23" y="134"/>
                  </a:lnTo>
                  <a:close/>
                </a:path>
              </a:pathLst>
            </a:custGeom>
            <a:solidFill>
              <a:srgbClr val="66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5" name="Freeform 44"/>
            <p:cNvSpPr>
              <a:spLocks/>
            </p:cNvSpPr>
            <p:nvPr/>
          </p:nvSpPr>
          <p:spPr bwMode="auto">
            <a:xfrm>
              <a:off x="4419606" y="2084409"/>
              <a:ext cx="36513" cy="85726"/>
            </a:xfrm>
            <a:custGeom>
              <a:avLst/>
              <a:gdLst>
                <a:gd name="T0" fmla="*/ 16 w 47"/>
                <a:gd name="T1" fmla="*/ 106 h 106"/>
                <a:gd name="T2" fmla="*/ 3 w 47"/>
                <a:gd name="T3" fmla="*/ 73 h 106"/>
                <a:gd name="T4" fmla="*/ 0 w 47"/>
                <a:gd name="T5" fmla="*/ 50 h 106"/>
                <a:gd name="T6" fmla="*/ 7 w 47"/>
                <a:gd name="T7" fmla="*/ 28 h 106"/>
                <a:gd name="T8" fmla="*/ 20 w 47"/>
                <a:gd name="T9" fmla="*/ 0 h 106"/>
                <a:gd name="T10" fmla="*/ 22 w 47"/>
                <a:gd name="T11" fmla="*/ 0 h 106"/>
                <a:gd name="T12" fmla="*/ 24 w 47"/>
                <a:gd name="T13" fmla="*/ 0 h 106"/>
                <a:gd name="T14" fmla="*/ 26 w 47"/>
                <a:gd name="T15" fmla="*/ 0 h 106"/>
                <a:gd name="T16" fmla="*/ 29 w 47"/>
                <a:gd name="T17" fmla="*/ 0 h 106"/>
                <a:gd name="T18" fmla="*/ 33 w 47"/>
                <a:gd name="T19" fmla="*/ 8 h 106"/>
                <a:gd name="T20" fmla="*/ 38 w 47"/>
                <a:gd name="T21" fmla="*/ 17 h 106"/>
                <a:gd name="T22" fmla="*/ 42 w 47"/>
                <a:gd name="T23" fmla="*/ 25 h 106"/>
                <a:gd name="T24" fmla="*/ 47 w 47"/>
                <a:gd name="T25" fmla="*/ 33 h 106"/>
                <a:gd name="T26" fmla="*/ 42 w 47"/>
                <a:gd name="T27" fmla="*/ 51 h 106"/>
                <a:gd name="T28" fmla="*/ 33 w 47"/>
                <a:gd name="T29" fmla="*/ 77 h 106"/>
                <a:gd name="T30" fmla="*/ 23 w 47"/>
                <a:gd name="T31" fmla="*/ 99 h 106"/>
                <a:gd name="T32" fmla="*/ 16 w 47"/>
                <a:gd name="T3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106">
                  <a:moveTo>
                    <a:pt x="16" y="106"/>
                  </a:moveTo>
                  <a:lnTo>
                    <a:pt x="3" y="73"/>
                  </a:lnTo>
                  <a:lnTo>
                    <a:pt x="0" y="50"/>
                  </a:lnTo>
                  <a:lnTo>
                    <a:pt x="7" y="28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3" y="8"/>
                  </a:lnTo>
                  <a:lnTo>
                    <a:pt x="38" y="17"/>
                  </a:lnTo>
                  <a:lnTo>
                    <a:pt x="42" y="25"/>
                  </a:lnTo>
                  <a:lnTo>
                    <a:pt x="47" y="33"/>
                  </a:lnTo>
                  <a:lnTo>
                    <a:pt x="42" y="51"/>
                  </a:lnTo>
                  <a:lnTo>
                    <a:pt x="33" y="77"/>
                  </a:lnTo>
                  <a:lnTo>
                    <a:pt x="23" y="99"/>
                  </a:lnTo>
                  <a:lnTo>
                    <a:pt x="16" y="106"/>
                  </a:lnTo>
                  <a:close/>
                </a:path>
              </a:pathLst>
            </a:custGeom>
            <a:solidFill>
              <a:srgbClr val="66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6" name="Freeform 45"/>
            <p:cNvSpPr>
              <a:spLocks/>
            </p:cNvSpPr>
            <p:nvPr/>
          </p:nvSpPr>
          <p:spPr bwMode="auto">
            <a:xfrm>
              <a:off x="4953006" y="1882795"/>
              <a:ext cx="227013" cy="265115"/>
            </a:xfrm>
            <a:custGeom>
              <a:avLst/>
              <a:gdLst>
                <a:gd name="T0" fmla="*/ 120 w 286"/>
                <a:gd name="T1" fmla="*/ 304 h 335"/>
                <a:gd name="T2" fmla="*/ 95 w 286"/>
                <a:gd name="T3" fmla="*/ 256 h 335"/>
                <a:gd name="T4" fmla="*/ 78 w 286"/>
                <a:gd name="T5" fmla="*/ 197 h 335"/>
                <a:gd name="T6" fmla="*/ 52 w 286"/>
                <a:gd name="T7" fmla="*/ 189 h 335"/>
                <a:gd name="T8" fmla="*/ 21 w 286"/>
                <a:gd name="T9" fmla="*/ 188 h 335"/>
                <a:gd name="T10" fmla="*/ 1 w 286"/>
                <a:gd name="T11" fmla="*/ 139 h 335"/>
                <a:gd name="T12" fmla="*/ 6 w 286"/>
                <a:gd name="T13" fmla="*/ 16 h 335"/>
                <a:gd name="T14" fmla="*/ 58 w 286"/>
                <a:gd name="T15" fmla="*/ 4 h 335"/>
                <a:gd name="T16" fmla="*/ 116 w 286"/>
                <a:gd name="T17" fmla="*/ 0 h 335"/>
                <a:gd name="T18" fmla="*/ 163 w 286"/>
                <a:gd name="T19" fmla="*/ 54 h 335"/>
                <a:gd name="T20" fmla="*/ 174 w 286"/>
                <a:gd name="T21" fmla="*/ 139 h 335"/>
                <a:gd name="T22" fmla="*/ 199 w 286"/>
                <a:gd name="T23" fmla="*/ 149 h 335"/>
                <a:gd name="T24" fmla="*/ 224 w 286"/>
                <a:gd name="T25" fmla="*/ 148 h 335"/>
                <a:gd name="T26" fmla="*/ 238 w 286"/>
                <a:gd name="T27" fmla="*/ 108 h 335"/>
                <a:gd name="T28" fmla="*/ 240 w 286"/>
                <a:gd name="T29" fmla="*/ 27 h 335"/>
                <a:gd name="T30" fmla="*/ 257 w 286"/>
                <a:gd name="T31" fmla="*/ 32 h 335"/>
                <a:gd name="T32" fmla="*/ 273 w 286"/>
                <a:gd name="T33" fmla="*/ 41 h 335"/>
                <a:gd name="T34" fmla="*/ 286 w 286"/>
                <a:gd name="T35" fmla="*/ 53 h 335"/>
                <a:gd name="T36" fmla="*/ 286 w 286"/>
                <a:gd name="T37" fmla="*/ 63 h 335"/>
                <a:gd name="T38" fmla="*/ 259 w 286"/>
                <a:gd name="T39" fmla="*/ 97 h 335"/>
                <a:gd name="T40" fmla="*/ 260 w 286"/>
                <a:gd name="T41" fmla="*/ 127 h 335"/>
                <a:gd name="T42" fmla="*/ 268 w 286"/>
                <a:gd name="T43" fmla="*/ 166 h 335"/>
                <a:gd name="T44" fmla="*/ 250 w 286"/>
                <a:gd name="T45" fmla="*/ 174 h 335"/>
                <a:gd name="T46" fmla="*/ 248 w 286"/>
                <a:gd name="T47" fmla="*/ 179 h 335"/>
                <a:gd name="T48" fmla="*/ 260 w 286"/>
                <a:gd name="T49" fmla="*/ 180 h 335"/>
                <a:gd name="T50" fmla="*/ 273 w 286"/>
                <a:gd name="T51" fmla="*/ 188 h 335"/>
                <a:gd name="T52" fmla="*/ 258 w 286"/>
                <a:gd name="T53" fmla="*/ 205 h 335"/>
                <a:gd name="T54" fmla="*/ 234 w 286"/>
                <a:gd name="T55" fmla="*/ 214 h 335"/>
                <a:gd name="T56" fmla="*/ 240 w 286"/>
                <a:gd name="T57" fmla="*/ 216 h 335"/>
                <a:gd name="T58" fmla="*/ 257 w 286"/>
                <a:gd name="T59" fmla="*/ 214 h 335"/>
                <a:gd name="T60" fmla="*/ 272 w 286"/>
                <a:gd name="T61" fmla="*/ 213 h 335"/>
                <a:gd name="T62" fmla="*/ 272 w 286"/>
                <a:gd name="T63" fmla="*/ 223 h 335"/>
                <a:gd name="T64" fmla="*/ 258 w 286"/>
                <a:gd name="T65" fmla="*/ 232 h 335"/>
                <a:gd name="T66" fmla="*/ 240 w 286"/>
                <a:gd name="T67" fmla="*/ 239 h 335"/>
                <a:gd name="T68" fmla="*/ 222 w 286"/>
                <a:gd name="T69" fmla="*/ 246 h 335"/>
                <a:gd name="T70" fmla="*/ 221 w 286"/>
                <a:gd name="T71" fmla="*/ 250 h 335"/>
                <a:gd name="T72" fmla="*/ 231 w 286"/>
                <a:gd name="T73" fmla="*/ 249 h 335"/>
                <a:gd name="T74" fmla="*/ 250 w 286"/>
                <a:gd name="T75" fmla="*/ 243 h 335"/>
                <a:gd name="T76" fmla="*/ 271 w 286"/>
                <a:gd name="T77" fmla="*/ 242 h 335"/>
                <a:gd name="T78" fmla="*/ 271 w 286"/>
                <a:gd name="T79" fmla="*/ 254 h 335"/>
                <a:gd name="T80" fmla="*/ 256 w 286"/>
                <a:gd name="T81" fmla="*/ 266 h 335"/>
                <a:gd name="T82" fmla="*/ 237 w 286"/>
                <a:gd name="T83" fmla="*/ 275 h 335"/>
                <a:gd name="T84" fmla="*/ 205 w 286"/>
                <a:gd name="T85" fmla="*/ 288 h 335"/>
                <a:gd name="T86" fmla="*/ 228 w 286"/>
                <a:gd name="T87" fmla="*/ 284 h 335"/>
                <a:gd name="T88" fmla="*/ 252 w 286"/>
                <a:gd name="T89" fmla="*/ 278 h 335"/>
                <a:gd name="T90" fmla="*/ 269 w 286"/>
                <a:gd name="T91" fmla="*/ 276 h 335"/>
                <a:gd name="T92" fmla="*/ 268 w 286"/>
                <a:gd name="T93" fmla="*/ 285 h 335"/>
                <a:gd name="T94" fmla="*/ 258 w 286"/>
                <a:gd name="T95" fmla="*/ 292 h 335"/>
                <a:gd name="T96" fmla="*/ 241 w 286"/>
                <a:gd name="T97" fmla="*/ 301 h 335"/>
                <a:gd name="T98" fmla="*/ 224 w 286"/>
                <a:gd name="T99" fmla="*/ 311 h 335"/>
                <a:gd name="T100" fmla="*/ 240 w 286"/>
                <a:gd name="T101" fmla="*/ 309 h 335"/>
                <a:gd name="T102" fmla="*/ 256 w 286"/>
                <a:gd name="T103" fmla="*/ 304 h 335"/>
                <a:gd name="T104" fmla="*/ 246 w 286"/>
                <a:gd name="T105" fmla="*/ 321 h 335"/>
                <a:gd name="T106" fmla="*/ 190 w 286"/>
                <a:gd name="T107" fmla="*/ 333 h 335"/>
                <a:gd name="T108" fmla="*/ 151 w 286"/>
                <a:gd name="T109" fmla="*/ 33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86" h="335">
                  <a:moveTo>
                    <a:pt x="151" y="335"/>
                  </a:moveTo>
                  <a:lnTo>
                    <a:pt x="134" y="320"/>
                  </a:lnTo>
                  <a:lnTo>
                    <a:pt x="120" y="304"/>
                  </a:lnTo>
                  <a:lnTo>
                    <a:pt x="110" y="289"/>
                  </a:lnTo>
                  <a:lnTo>
                    <a:pt x="102" y="273"/>
                  </a:lnTo>
                  <a:lnTo>
                    <a:pt x="95" y="256"/>
                  </a:lnTo>
                  <a:lnTo>
                    <a:pt x="90" y="238"/>
                  </a:lnTo>
                  <a:lnTo>
                    <a:pt x="84" y="217"/>
                  </a:lnTo>
                  <a:lnTo>
                    <a:pt x="78" y="197"/>
                  </a:lnTo>
                  <a:lnTo>
                    <a:pt x="71" y="192"/>
                  </a:lnTo>
                  <a:lnTo>
                    <a:pt x="62" y="190"/>
                  </a:lnTo>
                  <a:lnTo>
                    <a:pt x="52" y="189"/>
                  </a:lnTo>
                  <a:lnTo>
                    <a:pt x="42" y="189"/>
                  </a:lnTo>
                  <a:lnTo>
                    <a:pt x="31" y="189"/>
                  </a:lnTo>
                  <a:lnTo>
                    <a:pt x="21" y="188"/>
                  </a:lnTo>
                  <a:lnTo>
                    <a:pt x="12" y="186"/>
                  </a:lnTo>
                  <a:lnTo>
                    <a:pt x="5" y="181"/>
                  </a:lnTo>
                  <a:lnTo>
                    <a:pt x="1" y="139"/>
                  </a:lnTo>
                  <a:lnTo>
                    <a:pt x="0" y="96"/>
                  </a:lnTo>
                  <a:lnTo>
                    <a:pt x="1" y="56"/>
                  </a:lnTo>
                  <a:lnTo>
                    <a:pt x="6" y="16"/>
                  </a:lnTo>
                  <a:lnTo>
                    <a:pt x="23" y="10"/>
                  </a:lnTo>
                  <a:lnTo>
                    <a:pt x="40" y="7"/>
                  </a:lnTo>
                  <a:lnTo>
                    <a:pt x="58" y="4"/>
                  </a:lnTo>
                  <a:lnTo>
                    <a:pt x="77" y="1"/>
                  </a:lnTo>
                  <a:lnTo>
                    <a:pt x="96" y="0"/>
                  </a:lnTo>
                  <a:lnTo>
                    <a:pt x="116" y="0"/>
                  </a:lnTo>
                  <a:lnTo>
                    <a:pt x="135" y="1"/>
                  </a:lnTo>
                  <a:lnTo>
                    <a:pt x="154" y="5"/>
                  </a:lnTo>
                  <a:lnTo>
                    <a:pt x="163" y="54"/>
                  </a:lnTo>
                  <a:lnTo>
                    <a:pt x="168" y="85"/>
                  </a:lnTo>
                  <a:lnTo>
                    <a:pt x="171" y="109"/>
                  </a:lnTo>
                  <a:lnTo>
                    <a:pt x="174" y="139"/>
                  </a:lnTo>
                  <a:lnTo>
                    <a:pt x="182" y="143"/>
                  </a:lnTo>
                  <a:lnTo>
                    <a:pt x="190" y="146"/>
                  </a:lnTo>
                  <a:lnTo>
                    <a:pt x="199" y="149"/>
                  </a:lnTo>
                  <a:lnTo>
                    <a:pt x="208" y="151"/>
                  </a:lnTo>
                  <a:lnTo>
                    <a:pt x="216" y="151"/>
                  </a:lnTo>
                  <a:lnTo>
                    <a:pt x="224" y="148"/>
                  </a:lnTo>
                  <a:lnTo>
                    <a:pt x="231" y="143"/>
                  </a:lnTo>
                  <a:lnTo>
                    <a:pt x="237" y="135"/>
                  </a:lnTo>
                  <a:lnTo>
                    <a:pt x="238" y="108"/>
                  </a:lnTo>
                  <a:lnTo>
                    <a:pt x="239" y="80"/>
                  </a:lnTo>
                  <a:lnTo>
                    <a:pt x="239" y="53"/>
                  </a:lnTo>
                  <a:lnTo>
                    <a:pt x="240" y="27"/>
                  </a:lnTo>
                  <a:lnTo>
                    <a:pt x="247" y="28"/>
                  </a:lnTo>
                  <a:lnTo>
                    <a:pt x="252" y="30"/>
                  </a:lnTo>
                  <a:lnTo>
                    <a:pt x="257" y="32"/>
                  </a:lnTo>
                  <a:lnTo>
                    <a:pt x="263" y="34"/>
                  </a:lnTo>
                  <a:lnTo>
                    <a:pt x="267" y="36"/>
                  </a:lnTo>
                  <a:lnTo>
                    <a:pt x="273" y="41"/>
                  </a:lnTo>
                  <a:lnTo>
                    <a:pt x="279" y="44"/>
                  </a:lnTo>
                  <a:lnTo>
                    <a:pt x="286" y="50"/>
                  </a:lnTo>
                  <a:lnTo>
                    <a:pt x="286" y="53"/>
                  </a:lnTo>
                  <a:lnTo>
                    <a:pt x="286" y="57"/>
                  </a:lnTo>
                  <a:lnTo>
                    <a:pt x="286" y="60"/>
                  </a:lnTo>
                  <a:lnTo>
                    <a:pt x="286" y="63"/>
                  </a:lnTo>
                  <a:lnTo>
                    <a:pt x="273" y="77"/>
                  </a:lnTo>
                  <a:lnTo>
                    <a:pt x="265" y="88"/>
                  </a:lnTo>
                  <a:lnTo>
                    <a:pt x="259" y="97"/>
                  </a:lnTo>
                  <a:lnTo>
                    <a:pt x="257" y="105"/>
                  </a:lnTo>
                  <a:lnTo>
                    <a:pt x="258" y="114"/>
                  </a:lnTo>
                  <a:lnTo>
                    <a:pt x="260" y="127"/>
                  </a:lnTo>
                  <a:lnTo>
                    <a:pt x="265" y="143"/>
                  </a:lnTo>
                  <a:lnTo>
                    <a:pt x="271" y="164"/>
                  </a:lnTo>
                  <a:lnTo>
                    <a:pt x="268" y="166"/>
                  </a:lnTo>
                  <a:lnTo>
                    <a:pt x="266" y="168"/>
                  </a:lnTo>
                  <a:lnTo>
                    <a:pt x="260" y="170"/>
                  </a:lnTo>
                  <a:lnTo>
                    <a:pt x="250" y="174"/>
                  </a:lnTo>
                  <a:lnTo>
                    <a:pt x="249" y="176"/>
                  </a:lnTo>
                  <a:lnTo>
                    <a:pt x="249" y="178"/>
                  </a:lnTo>
                  <a:lnTo>
                    <a:pt x="248" y="179"/>
                  </a:lnTo>
                  <a:lnTo>
                    <a:pt x="248" y="181"/>
                  </a:lnTo>
                  <a:lnTo>
                    <a:pt x="254" y="181"/>
                  </a:lnTo>
                  <a:lnTo>
                    <a:pt x="260" y="180"/>
                  </a:lnTo>
                  <a:lnTo>
                    <a:pt x="267" y="180"/>
                  </a:lnTo>
                  <a:lnTo>
                    <a:pt x="274" y="180"/>
                  </a:lnTo>
                  <a:lnTo>
                    <a:pt x="273" y="188"/>
                  </a:lnTo>
                  <a:lnTo>
                    <a:pt x="269" y="195"/>
                  </a:lnTo>
                  <a:lnTo>
                    <a:pt x="264" y="200"/>
                  </a:lnTo>
                  <a:lnTo>
                    <a:pt x="258" y="205"/>
                  </a:lnTo>
                  <a:lnTo>
                    <a:pt x="250" y="208"/>
                  </a:lnTo>
                  <a:lnTo>
                    <a:pt x="242" y="212"/>
                  </a:lnTo>
                  <a:lnTo>
                    <a:pt x="234" y="214"/>
                  </a:lnTo>
                  <a:lnTo>
                    <a:pt x="228" y="217"/>
                  </a:lnTo>
                  <a:lnTo>
                    <a:pt x="234" y="216"/>
                  </a:lnTo>
                  <a:lnTo>
                    <a:pt x="240" y="216"/>
                  </a:lnTo>
                  <a:lnTo>
                    <a:pt x="246" y="215"/>
                  </a:lnTo>
                  <a:lnTo>
                    <a:pt x="251" y="214"/>
                  </a:lnTo>
                  <a:lnTo>
                    <a:pt x="257" y="214"/>
                  </a:lnTo>
                  <a:lnTo>
                    <a:pt x="263" y="213"/>
                  </a:lnTo>
                  <a:lnTo>
                    <a:pt x="267" y="213"/>
                  </a:lnTo>
                  <a:lnTo>
                    <a:pt x="272" y="213"/>
                  </a:lnTo>
                  <a:lnTo>
                    <a:pt x="273" y="216"/>
                  </a:lnTo>
                  <a:lnTo>
                    <a:pt x="273" y="219"/>
                  </a:lnTo>
                  <a:lnTo>
                    <a:pt x="272" y="223"/>
                  </a:lnTo>
                  <a:lnTo>
                    <a:pt x="271" y="228"/>
                  </a:lnTo>
                  <a:lnTo>
                    <a:pt x="265" y="230"/>
                  </a:lnTo>
                  <a:lnTo>
                    <a:pt x="258" y="232"/>
                  </a:lnTo>
                  <a:lnTo>
                    <a:pt x="252" y="234"/>
                  </a:lnTo>
                  <a:lnTo>
                    <a:pt x="247" y="237"/>
                  </a:lnTo>
                  <a:lnTo>
                    <a:pt x="240" y="239"/>
                  </a:lnTo>
                  <a:lnTo>
                    <a:pt x="234" y="241"/>
                  </a:lnTo>
                  <a:lnTo>
                    <a:pt x="228" y="243"/>
                  </a:lnTo>
                  <a:lnTo>
                    <a:pt x="222" y="246"/>
                  </a:lnTo>
                  <a:lnTo>
                    <a:pt x="222" y="247"/>
                  </a:lnTo>
                  <a:lnTo>
                    <a:pt x="222" y="249"/>
                  </a:lnTo>
                  <a:lnTo>
                    <a:pt x="221" y="250"/>
                  </a:lnTo>
                  <a:lnTo>
                    <a:pt x="221" y="252"/>
                  </a:lnTo>
                  <a:lnTo>
                    <a:pt x="225" y="251"/>
                  </a:lnTo>
                  <a:lnTo>
                    <a:pt x="231" y="249"/>
                  </a:lnTo>
                  <a:lnTo>
                    <a:pt x="237" y="247"/>
                  </a:lnTo>
                  <a:lnTo>
                    <a:pt x="243" y="246"/>
                  </a:lnTo>
                  <a:lnTo>
                    <a:pt x="250" y="243"/>
                  </a:lnTo>
                  <a:lnTo>
                    <a:pt x="257" y="242"/>
                  </a:lnTo>
                  <a:lnTo>
                    <a:pt x="264" y="241"/>
                  </a:lnTo>
                  <a:lnTo>
                    <a:pt x="271" y="242"/>
                  </a:lnTo>
                  <a:lnTo>
                    <a:pt x="271" y="247"/>
                  </a:lnTo>
                  <a:lnTo>
                    <a:pt x="271" y="250"/>
                  </a:lnTo>
                  <a:lnTo>
                    <a:pt x="271" y="254"/>
                  </a:lnTo>
                  <a:lnTo>
                    <a:pt x="271" y="257"/>
                  </a:lnTo>
                  <a:lnTo>
                    <a:pt x="263" y="262"/>
                  </a:lnTo>
                  <a:lnTo>
                    <a:pt x="256" y="266"/>
                  </a:lnTo>
                  <a:lnTo>
                    <a:pt x="249" y="269"/>
                  </a:lnTo>
                  <a:lnTo>
                    <a:pt x="243" y="272"/>
                  </a:lnTo>
                  <a:lnTo>
                    <a:pt x="237" y="275"/>
                  </a:lnTo>
                  <a:lnTo>
                    <a:pt x="229" y="278"/>
                  </a:lnTo>
                  <a:lnTo>
                    <a:pt x="219" y="282"/>
                  </a:lnTo>
                  <a:lnTo>
                    <a:pt x="205" y="288"/>
                  </a:lnTo>
                  <a:lnTo>
                    <a:pt x="213" y="288"/>
                  </a:lnTo>
                  <a:lnTo>
                    <a:pt x="220" y="286"/>
                  </a:lnTo>
                  <a:lnTo>
                    <a:pt x="228" y="284"/>
                  </a:lnTo>
                  <a:lnTo>
                    <a:pt x="237" y="283"/>
                  </a:lnTo>
                  <a:lnTo>
                    <a:pt x="245" y="281"/>
                  </a:lnTo>
                  <a:lnTo>
                    <a:pt x="252" y="278"/>
                  </a:lnTo>
                  <a:lnTo>
                    <a:pt x="262" y="275"/>
                  </a:lnTo>
                  <a:lnTo>
                    <a:pt x="269" y="273"/>
                  </a:lnTo>
                  <a:lnTo>
                    <a:pt x="269" y="276"/>
                  </a:lnTo>
                  <a:lnTo>
                    <a:pt x="269" y="278"/>
                  </a:lnTo>
                  <a:lnTo>
                    <a:pt x="268" y="282"/>
                  </a:lnTo>
                  <a:lnTo>
                    <a:pt x="268" y="285"/>
                  </a:lnTo>
                  <a:lnTo>
                    <a:pt x="265" y="288"/>
                  </a:lnTo>
                  <a:lnTo>
                    <a:pt x="262" y="290"/>
                  </a:lnTo>
                  <a:lnTo>
                    <a:pt x="258" y="292"/>
                  </a:lnTo>
                  <a:lnTo>
                    <a:pt x="255" y="294"/>
                  </a:lnTo>
                  <a:lnTo>
                    <a:pt x="249" y="298"/>
                  </a:lnTo>
                  <a:lnTo>
                    <a:pt x="241" y="301"/>
                  </a:lnTo>
                  <a:lnTo>
                    <a:pt x="232" y="306"/>
                  </a:lnTo>
                  <a:lnTo>
                    <a:pt x="219" y="311"/>
                  </a:lnTo>
                  <a:lnTo>
                    <a:pt x="224" y="311"/>
                  </a:lnTo>
                  <a:lnTo>
                    <a:pt x="229" y="310"/>
                  </a:lnTo>
                  <a:lnTo>
                    <a:pt x="234" y="310"/>
                  </a:lnTo>
                  <a:lnTo>
                    <a:pt x="240" y="309"/>
                  </a:lnTo>
                  <a:lnTo>
                    <a:pt x="245" y="308"/>
                  </a:lnTo>
                  <a:lnTo>
                    <a:pt x="250" y="307"/>
                  </a:lnTo>
                  <a:lnTo>
                    <a:pt x="256" y="304"/>
                  </a:lnTo>
                  <a:lnTo>
                    <a:pt x="262" y="303"/>
                  </a:lnTo>
                  <a:lnTo>
                    <a:pt x="257" y="314"/>
                  </a:lnTo>
                  <a:lnTo>
                    <a:pt x="246" y="321"/>
                  </a:lnTo>
                  <a:lnTo>
                    <a:pt x="229" y="327"/>
                  </a:lnTo>
                  <a:lnTo>
                    <a:pt x="210" y="331"/>
                  </a:lnTo>
                  <a:lnTo>
                    <a:pt x="190" y="333"/>
                  </a:lnTo>
                  <a:lnTo>
                    <a:pt x="172" y="334"/>
                  </a:lnTo>
                  <a:lnTo>
                    <a:pt x="159" y="335"/>
                  </a:lnTo>
                  <a:lnTo>
                    <a:pt x="151" y="335"/>
                  </a:lnTo>
                  <a:close/>
                </a:path>
              </a:pathLst>
            </a:custGeom>
            <a:solidFill>
              <a:srgbClr val="F2D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7" name="Freeform 46"/>
            <p:cNvSpPr>
              <a:spLocks/>
            </p:cNvSpPr>
            <p:nvPr/>
          </p:nvSpPr>
          <p:spPr bwMode="auto">
            <a:xfrm>
              <a:off x="4419606" y="1830407"/>
              <a:ext cx="193675" cy="284165"/>
            </a:xfrm>
            <a:custGeom>
              <a:avLst/>
              <a:gdLst>
                <a:gd name="T0" fmla="*/ 93 w 245"/>
                <a:gd name="T1" fmla="*/ 357 h 358"/>
                <a:gd name="T2" fmla="*/ 79 w 245"/>
                <a:gd name="T3" fmla="*/ 357 h 358"/>
                <a:gd name="T4" fmla="*/ 66 w 245"/>
                <a:gd name="T5" fmla="*/ 356 h 358"/>
                <a:gd name="T6" fmla="*/ 29 w 245"/>
                <a:gd name="T7" fmla="*/ 289 h 358"/>
                <a:gd name="T8" fmla="*/ 8 w 245"/>
                <a:gd name="T9" fmla="*/ 223 h 358"/>
                <a:gd name="T10" fmla="*/ 5 w 245"/>
                <a:gd name="T11" fmla="*/ 137 h 358"/>
                <a:gd name="T12" fmla="*/ 14 w 245"/>
                <a:gd name="T13" fmla="*/ 17 h 358"/>
                <a:gd name="T14" fmla="*/ 29 w 245"/>
                <a:gd name="T15" fmla="*/ 12 h 358"/>
                <a:gd name="T16" fmla="*/ 73 w 245"/>
                <a:gd name="T17" fmla="*/ 2 h 358"/>
                <a:gd name="T18" fmla="*/ 128 w 245"/>
                <a:gd name="T19" fmla="*/ 4 h 358"/>
                <a:gd name="T20" fmla="*/ 181 w 245"/>
                <a:gd name="T21" fmla="*/ 31 h 358"/>
                <a:gd name="T22" fmla="*/ 168 w 245"/>
                <a:gd name="T23" fmla="*/ 113 h 358"/>
                <a:gd name="T24" fmla="*/ 170 w 245"/>
                <a:gd name="T25" fmla="*/ 149 h 358"/>
                <a:gd name="T26" fmla="*/ 181 w 245"/>
                <a:gd name="T27" fmla="*/ 157 h 358"/>
                <a:gd name="T28" fmla="*/ 198 w 245"/>
                <a:gd name="T29" fmla="*/ 162 h 358"/>
                <a:gd name="T30" fmla="*/ 213 w 245"/>
                <a:gd name="T31" fmla="*/ 131 h 358"/>
                <a:gd name="T32" fmla="*/ 229 w 245"/>
                <a:gd name="T33" fmla="*/ 103 h 358"/>
                <a:gd name="T34" fmla="*/ 241 w 245"/>
                <a:gd name="T35" fmla="*/ 119 h 358"/>
                <a:gd name="T36" fmla="*/ 224 w 245"/>
                <a:gd name="T37" fmla="*/ 167 h 358"/>
                <a:gd name="T38" fmla="*/ 218 w 245"/>
                <a:gd name="T39" fmla="*/ 177 h 358"/>
                <a:gd name="T40" fmla="*/ 195 w 245"/>
                <a:gd name="T41" fmla="*/ 182 h 358"/>
                <a:gd name="T42" fmla="*/ 184 w 245"/>
                <a:gd name="T43" fmla="*/ 186 h 358"/>
                <a:gd name="T44" fmla="*/ 182 w 245"/>
                <a:gd name="T45" fmla="*/ 189 h 358"/>
                <a:gd name="T46" fmla="*/ 201 w 245"/>
                <a:gd name="T47" fmla="*/ 192 h 358"/>
                <a:gd name="T48" fmla="*/ 207 w 245"/>
                <a:gd name="T49" fmla="*/ 201 h 358"/>
                <a:gd name="T50" fmla="*/ 199 w 245"/>
                <a:gd name="T51" fmla="*/ 210 h 358"/>
                <a:gd name="T52" fmla="*/ 186 w 245"/>
                <a:gd name="T53" fmla="*/ 211 h 358"/>
                <a:gd name="T54" fmla="*/ 171 w 245"/>
                <a:gd name="T55" fmla="*/ 213 h 358"/>
                <a:gd name="T56" fmla="*/ 165 w 245"/>
                <a:gd name="T57" fmla="*/ 215 h 358"/>
                <a:gd name="T58" fmla="*/ 164 w 245"/>
                <a:gd name="T59" fmla="*/ 220 h 358"/>
                <a:gd name="T60" fmla="*/ 170 w 245"/>
                <a:gd name="T61" fmla="*/ 221 h 358"/>
                <a:gd name="T62" fmla="*/ 188 w 245"/>
                <a:gd name="T63" fmla="*/ 223 h 358"/>
                <a:gd name="T64" fmla="*/ 189 w 245"/>
                <a:gd name="T65" fmla="*/ 238 h 358"/>
                <a:gd name="T66" fmla="*/ 167 w 245"/>
                <a:gd name="T67" fmla="*/ 245 h 358"/>
                <a:gd name="T68" fmla="*/ 142 w 245"/>
                <a:gd name="T69" fmla="*/ 247 h 358"/>
                <a:gd name="T70" fmla="*/ 142 w 245"/>
                <a:gd name="T71" fmla="*/ 252 h 358"/>
                <a:gd name="T72" fmla="*/ 153 w 245"/>
                <a:gd name="T73" fmla="*/ 253 h 358"/>
                <a:gd name="T74" fmla="*/ 170 w 245"/>
                <a:gd name="T75" fmla="*/ 253 h 358"/>
                <a:gd name="T76" fmla="*/ 187 w 245"/>
                <a:gd name="T77" fmla="*/ 253 h 358"/>
                <a:gd name="T78" fmla="*/ 186 w 245"/>
                <a:gd name="T79" fmla="*/ 261 h 358"/>
                <a:gd name="T80" fmla="*/ 178 w 245"/>
                <a:gd name="T81" fmla="*/ 266 h 358"/>
                <a:gd name="T82" fmla="*/ 159 w 245"/>
                <a:gd name="T83" fmla="*/ 273 h 358"/>
                <a:gd name="T84" fmla="*/ 142 w 245"/>
                <a:gd name="T85" fmla="*/ 279 h 358"/>
                <a:gd name="T86" fmla="*/ 143 w 245"/>
                <a:gd name="T87" fmla="*/ 281 h 358"/>
                <a:gd name="T88" fmla="*/ 153 w 245"/>
                <a:gd name="T89" fmla="*/ 281 h 358"/>
                <a:gd name="T90" fmla="*/ 165 w 245"/>
                <a:gd name="T91" fmla="*/ 281 h 358"/>
                <a:gd name="T92" fmla="*/ 178 w 245"/>
                <a:gd name="T93" fmla="*/ 281 h 358"/>
                <a:gd name="T94" fmla="*/ 167 w 245"/>
                <a:gd name="T95" fmla="*/ 303 h 358"/>
                <a:gd name="T96" fmla="*/ 147 w 245"/>
                <a:gd name="T97" fmla="*/ 308 h 358"/>
                <a:gd name="T98" fmla="*/ 136 w 245"/>
                <a:gd name="T99" fmla="*/ 316 h 358"/>
                <a:gd name="T100" fmla="*/ 156 w 245"/>
                <a:gd name="T101" fmla="*/ 317 h 358"/>
                <a:gd name="T102" fmla="*/ 144 w 245"/>
                <a:gd name="T103" fmla="*/ 332 h 358"/>
                <a:gd name="T104" fmla="*/ 122 w 245"/>
                <a:gd name="T105" fmla="*/ 348 h 358"/>
                <a:gd name="T106" fmla="*/ 110 w 245"/>
                <a:gd name="T107" fmla="*/ 358 h 358"/>
                <a:gd name="T108" fmla="*/ 102 w 245"/>
                <a:gd name="T109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5" h="358">
                  <a:moveTo>
                    <a:pt x="102" y="358"/>
                  </a:moveTo>
                  <a:lnTo>
                    <a:pt x="98" y="358"/>
                  </a:lnTo>
                  <a:lnTo>
                    <a:pt x="93" y="357"/>
                  </a:lnTo>
                  <a:lnTo>
                    <a:pt x="89" y="357"/>
                  </a:lnTo>
                  <a:lnTo>
                    <a:pt x="84" y="357"/>
                  </a:lnTo>
                  <a:lnTo>
                    <a:pt x="79" y="357"/>
                  </a:lnTo>
                  <a:lnTo>
                    <a:pt x="75" y="357"/>
                  </a:lnTo>
                  <a:lnTo>
                    <a:pt x="70" y="356"/>
                  </a:lnTo>
                  <a:lnTo>
                    <a:pt x="66" y="356"/>
                  </a:lnTo>
                  <a:lnTo>
                    <a:pt x="51" y="333"/>
                  </a:lnTo>
                  <a:lnTo>
                    <a:pt x="39" y="311"/>
                  </a:lnTo>
                  <a:lnTo>
                    <a:pt x="29" y="289"/>
                  </a:lnTo>
                  <a:lnTo>
                    <a:pt x="21" y="268"/>
                  </a:lnTo>
                  <a:lnTo>
                    <a:pt x="14" y="245"/>
                  </a:lnTo>
                  <a:lnTo>
                    <a:pt x="8" y="223"/>
                  </a:lnTo>
                  <a:lnTo>
                    <a:pt x="4" y="200"/>
                  </a:lnTo>
                  <a:lnTo>
                    <a:pt x="0" y="175"/>
                  </a:lnTo>
                  <a:lnTo>
                    <a:pt x="5" y="137"/>
                  </a:lnTo>
                  <a:lnTo>
                    <a:pt x="12" y="93"/>
                  </a:lnTo>
                  <a:lnTo>
                    <a:pt x="16" y="50"/>
                  </a:lnTo>
                  <a:lnTo>
                    <a:pt x="14" y="17"/>
                  </a:lnTo>
                  <a:lnTo>
                    <a:pt x="20" y="15"/>
                  </a:lnTo>
                  <a:lnTo>
                    <a:pt x="24" y="14"/>
                  </a:lnTo>
                  <a:lnTo>
                    <a:pt x="29" y="12"/>
                  </a:lnTo>
                  <a:lnTo>
                    <a:pt x="34" y="7"/>
                  </a:lnTo>
                  <a:lnTo>
                    <a:pt x="53" y="4"/>
                  </a:lnTo>
                  <a:lnTo>
                    <a:pt x="73" y="2"/>
                  </a:lnTo>
                  <a:lnTo>
                    <a:pt x="91" y="0"/>
                  </a:lnTo>
                  <a:lnTo>
                    <a:pt x="110" y="2"/>
                  </a:lnTo>
                  <a:lnTo>
                    <a:pt x="128" y="4"/>
                  </a:lnTo>
                  <a:lnTo>
                    <a:pt x="145" y="11"/>
                  </a:lnTo>
                  <a:lnTo>
                    <a:pt x="163" y="19"/>
                  </a:lnTo>
                  <a:lnTo>
                    <a:pt x="181" y="31"/>
                  </a:lnTo>
                  <a:lnTo>
                    <a:pt x="179" y="57"/>
                  </a:lnTo>
                  <a:lnTo>
                    <a:pt x="173" y="84"/>
                  </a:lnTo>
                  <a:lnTo>
                    <a:pt x="168" y="113"/>
                  </a:lnTo>
                  <a:lnTo>
                    <a:pt x="163" y="141"/>
                  </a:lnTo>
                  <a:lnTo>
                    <a:pt x="167" y="145"/>
                  </a:lnTo>
                  <a:lnTo>
                    <a:pt x="170" y="149"/>
                  </a:lnTo>
                  <a:lnTo>
                    <a:pt x="173" y="151"/>
                  </a:lnTo>
                  <a:lnTo>
                    <a:pt x="177" y="154"/>
                  </a:lnTo>
                  <a:lnTo>
                    <a:pt x="181" y="157"/>
                  </a:lnTo>
                  <a:lnTo>
                    <a:pt x="186" y="159"/>
                  </a:lnTo>
                  <a:lnTo>
                    <a:pt x="191" y="160"/>
                  </a:lnTo>
                  <a:lnTo>
                    <a:pt x="198" y="162"/>
                  </a:lnTo>
                  <a:lnTo>
                    <a:pt x="203" y="153"/>
                  </a:lnTo>
                  <a:lnTo>
                    <a:pt x="207" y="145"/>
                  </a:lnTo>
                  <a:lnTo>
                    <a:pt x="213" y="131"/>
                  </a:lnTo>
                  <a:lnTo>
                    <a:pt x="223" y="105"/>
                  </a:lnTo>
                  <a:lnTo>
                    <a:pt x="225" y="105"/>
                  </a:lnTo>
                  <a:lnTo>
                    <a:pt x="229" y="103"/>
                  </a:lnTo>
                  <a:lnTo>
                    <a:pt x="231" y="103"/>
                  </a:lnTo>
                  <a:lnTo>
                    <a:pt x="233" y="103"/>
                  </a:lnTo>
                  <a:lnTo>
                    <a:pt x="241" y="119"/>
                  </a:lnTo>
                  <a:lnTo>
                    <a:pt x="245" y="137"/>
                  </a:lnTo>
                  <a:lnTo>
                    <a:pt x="240" y="154"/>
                  </a:lnTo>
                  <a:lnTo>
                    <a:pt x="224" y="167"/>
                  </a:lnTo>
                  <a:lnTo>
                    <a:pt x="222" y="170"/>
                  </a:lnTo>
                  <a:lnTo>
                    <a:pt x="220" y="174"/>
                  </a:lnTo>
                  <a:lnTo>
                    <a:pt x="218" y="177"/>
                  </a:lnTo>
                  <a:lnTo>
                    <a:pt x="215" y="180"/>
                  </a:lnTo>
                  <a:lnTo>
                    <a:pt x="203" y="182"/>
                  </a:lnTo>
                  <a:lnTo>
                    <a:pt x="195" y="182"/>
                  </a:lnTo>
                  <a:lnTo>
                    <a:pt x="190" y="183"/>
                  </a:lnTo>
                  <a:lnTo>
                    <a:pt x="185" y="185"/>
                  </a:lnTo>
                  <a:lnTo>
                    <a:pt x="184" y="186"/>
                  </a:lnTo>
                  <a:lnTo>
                    <a:pt x="184" y="187"/>
                  </a:lnTo>
                  <a:lnTo>
                    <a:pt x="182" y="188"/>
                  </a:lnTo>
                  <a:lnTo>
                    <a:pt x="182" y="189"/>
                  </a:lnTo>
                  <a:lnTo>
                    <a:pt x="188" y="191"/>
                  </a:lnTo>
                  <a:lnTo>
                    <a:pt x="194" y="192"/>
                  </a:lnTo>
                  <a:lnTo>
                    <a:pt x="201" y="192"/>
                  </a:lnTo>
                  <a:lnTo>
                    <a:pt x="211" y="193"/>
                  </a:lnTo>
                  <a:lnTo>
                    <a:pt x="210" y="197"/>
                  </a:lnTo>
                  <a:lnTo>
                    <a:pt x="207" y="201"/>
                  </a:lnTo>
                  <a:lnTo>
                    <a:pt x="206" y="205"/>
                  </a:lnTo>
                  <a:lnTo>
                    <a:pt x="204" y="210"/>
                  </a:lnTo>
                  <a:lnTo>
                    <a:pt x="199" y="210"/>
                  </a:lnTo>
                  <a:lnTo>
                    <a:pt x="195" y="211"/>
                  </a:lnTo>
                  <a:lnTo>
                    <a:pt x="190" y="211"/>
                  </a:lnTo>
                  <a:lnTo>
                    <a:pt x="186" y="211"/>
                  </a:lnTo>
                  <a:lnTo>
                    <a:pt x="180" y="212"/>
                  </a:lnTo>
                  <a:lnTo>
                    <a:pt x="176" y="212"/>
                  </a:lnTo>
                  <a:lnTo>
                    <a:pt x="171" y="213"/>
                  </a:lnTo>
                  <a:lnTo>
                    <a:pt x="167" y="213"/>
                  </a:lnTo>
                  <a:lnTo>
                    <a:pt x="165" y="214"/>
                  </a:lnTo>
                  <a:lnTo>
                    <a:pt x="165" y="215"/>
                  </a:lnTo>
                  <a:lnTo>
                    <a:pt x="164" y="218"/>
                  </a:lnTo>
                  <a:lnTo>
                    <a:pt x="163" y="219"/>
                  </a:lnTo>
                  <a:lnTo>
                    <a:pt x="164" y="220"/>
                  </a:lnTo>
                  <a:lnTo>
                    <a:pt x="165" y="220"/>
                  </a:lnTo>
                  <a:lnTo>
                    <a:pt x="168" y="221"/>
                  </a:lnTo>
                  <a:lnTo>
                    <a:pt x="170" y="221"/>
                  </a:lnTo>
                  <a:lnTo>
                    <a:pt x="175" y="222"/>
                  </a:lnTo>
                  <a:lnTo>
                    <a:pt x="180" y="222"/>
                  </a:lnTo>
                  <a:lnTo>
                    <a:pt x="188" y="223"/>
                  </a:lnTo>
                  <a:lnTo>
                    <a:pt x="198" y="225"/>
                  </a:lnTo>
                  <a:lnTo>
                    <a:pt x="195" y="232"/>
                  </a:lnTo>
                  <a:lnTo>
                    <a:pt x="189" y="238"/>
                  </a:lnTo>
                  <a:lnTo>
                    <a:pt x="182" y="242"/>
                  </a:lnTo>
                  <a:lnTo>
                    <a:pt x="176" y="244"/>
                  </a:lnTo>
                  <a:lnTo>
                    <a:pt x="167" y="245"/>
                  </a:lnTo>
                  <a:lnTo>
                    <a:pt x="159" y="246"/>
                  </a:lnTo>
                  <a:lnTo>
                    <a:pt x="150" y="246"/>
                  </a:lnTo>
                  <a:lnTo>
                    <a:pt x="142" y="247"/>
                  </a:lnTo>
                  <a:lnTo>
                    <a:pt x="142" y="248"/>
                  </a:lnTo>
                  <a:lnTo>
                    <a:pt x="142" y="249"/>
                  </a:lnTo>
                  <a:lnTo>
                    <a:pt x="142" y="252"/>
                  </a:lnTo>
                  <a:lnTo>
                    <a:pt x="142" y="253"/>
                  </a:lnTo>
                  <a:lnTo>
                    <a:pt x="147" y="253"/>
                  </a:lnTo>
                  <a:lnTo>
                    <a:pt x="153" y="253"/>
                  </a:lnTo>
                  <a:lnTo>
                    <a:pt x="159" y="253"/>
                  </a:lnTo>
                  <a:lnTo>
                    <a:pt x="164" y="253"/>
                  </a:lnTo>
                  <a:lnTo>
                    <a:pt x="170" y="253"/>
                  </a:lnTo>
                  <a:lnTo>
                    <a:pt x="176" y="253"/>
                  </a:lnTo>
                  <a:lnTo>
                    <a:pt x="181" y="253"/>
                  </a:lnTo>
                  <a:lnTo>
                    <a:pt x="187" y="253"/>
                  </a:lnTo>
                  <a:lnTo>
                    <a:pt x="186" y="255"/>
                  </a:lnTo>
                  <a:lnTo>
                    <a:pt x="186" y="257"/>
                  </a:lnTo>
                  <a:lnTo>
                    <a:pt x="186" y="261"/>
                  </a:lnTo>
                  <a:lnTo>
                    <a:pt x="186" y="263"/>
                  </a:lnTo>
                  <a:lnTo>
                    <a:pt x="182" y="264"/>
                  </a:lnTo>
                  <a:lnTo>
                    <a:pt x="178" y="266"/>
                  </a:lnTo>
                  <a:lnTo>
                    <a:pt x="172" y="269"/>
                  </a:lnTo>
                  <a:lnTo>
                    <a:pt x="165" y="271"/>
                  </a:lnTo>
                  <a:lnTo>
                    <a:pt x="159" y="273"/>
                  </a:lnTo>
                  <a:lnTo>
                    <a:pt x="152" y="275"/>
                  </a:lnTo>
                  <a:lnTo>
                    <a:pt x="146" y="277"/>
                  </a:lnTo>
                  <a:lnTo>
                    <a:pt x="142" y="279"/>
                  </a:lnTo>
                  <a:lnTo>
                    <a:pt x="143" y="280"/>
                  </a:lnTo>
                  <a:lnTo>
                    <a:pt x="143" y="280"/>
                  </a:lnTo>
                  <a:lnTo>
                    <a:pt x="143" y="281"/>
                  </a:lnTo>
                  <a:lnTo>
                    <a:pt x="144" y="282"/>
                  </a:lnTo>
                  <a:lnTo>
                    <a:pt x="149" y="282"/>
                  </a:lnTo>
                  <a:lnTo>
                    <a:pt x="153" y="281"/>
                  </a:lnTo>
                  <a:lnTo>
                    <a:pt x="156" y="281"/>
                  </a:lnTo>
                  <a:lnTo>
                    <a:pt x="161" y="281"/>
                  </a:lnTo>
                  <a:lnTo>
                    <a:pt x="165" y="281"/>
                  </a:lnTo>
                  <a:lnTo>
                    <a:pt x="170" y="281"/>
                  </a:lnTo>
                  <a:lnTo>
                    <a:pt x="173" y="281"/>
                  </a:lnTo>
                  <a:lnTo>
                    <a:pt x="178" y="281"/>
                  </a:lnTo>
                  <a:lnTo>
                    <a:pt x="176" y="291"/>
                  </a:lnTo>
                  <a:lnTo>
                    <a:pt x="172" y="298"/>
                  </a:lnTo>
                  <a:lnTo>
                    <a:pt x="167" y="303"/>
                  </a:lnTo>
                  <a:lnTo>
                    <a:pt x="161" y="305"/>
                  </a:lnTo>
                  <a:lnTo>
                    <a:pt x="154" y="306"/>
                  </a:lnTo>
                  <a:lnTo>
                    <a:pt x="147" y="308"/>
                  </a:lnTo>
                  <a:lnTo>
                    <a:pt x="139" y="311"/>
                  </a:lnTo>
                  <a:lnTo>
                    <a:pt x="132" y="315"/>
                  </a:lnTo>
                  <a:lnTo>
                    <a:pt x="136" y="316"/>
                  </a:lnTo>
                  <a:lnTo>
                    <a:pt x="143" y="317"/>
                  </a:lnTo>
                  <a:lnTo>
                    <a:pt x="150" y="317"/>
                  </a:lnTo>
                  <a:lnTo>
                    <a:pt x="156" y="317"/>
                  </a:lnTo>
                  <a:lnTo>
                    <a:pt x="155" y="322"/>
                  </a:lnTo>
                  <a:lnTo>
                    <a:pt x="151" y="326"/>
                  </a:lnTo>
                  <a:lnTo>
                    <a:pt x="144" y="332"/>
                  </a:lnTo>
                  <a:lnTo>
                    <a:pt x="137" y="338"/>
                  </a:lnTo>
                  <a:lnTo>
                    <a:pt x="129" y="343"/>
                  </a:lnTo>
                  <a:lnTo>
                    <a:pt x="122" y="348"/>
                  </a:lnTo>
                  <a:lnTo>
                    <a:pt x="116" y="354"/>
                  </a:lnTo>
                  <a:lnTo>
                    <a:pt x="112" y="358"/>
                  </a:lnTo>
                  <a:lnTo>
                    <a:pt x="110" y="358"/>
                  </a:lnTo>
                  <a:lnTo>
                    <a:pt x="108" y="358"/>
                  </a:lnTo>
                  <a:lnTo>
                    <a:pt x="104" y="358"/>
                  </a:lnTo>
                  <a:lnTo>
                    <a:pt x="102" y="358"/>
                  </a:lnTo>
                  <a:close/>
                </a:path>
              </a:pathLst>
            </a:custGeom>
            <a:solidFill>
              <a:srgbClr val="66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8" name="Freeform 47"/>
            <p:cNvSpPr>
              <a:spLocks/>
            </p:cNvSpPr>
            <p:nvPr/>
          </p:nvSpPr>
          <p:spPr bwMode="auto">
            <a:xfrm>
              <a:off x="4913319" y="1746269"/>
              <a:ext cx="314325" cy="252415"/>
            </a:xfrm>
            <a:custGeom>
              <a:avLst/>
              <a:gdLst>
                <a:gd name="T0" fmla="*/ 335 w 397"/>
                <a:gd name="T1" fmla="*/ 311 h 319"/>
                <a:gd name="T2" fmla="*/ 328 w 397"/>
                <a:gd name="T3" fmla="*/ 281 h 319"/>
                <a:gd name="T4" fmla="*/ 335 w 397"/>
                <a:gd name="T5" fmla="*/ 260 h 319"/>
                <a:gd name="T6" fmla="*/ 349 w 397"/>
                <a:gd name="T7" fmla="*/ 242 h 319"/>
                <a:gd name="T8" fmla="*/ 353 w 397"/>
                <a:gd name="T9" fmla="*/ 221 h 319"/>
                <a:gd name="T10" fmla="*/ 339 w 397"/>
                <a:gd name="T11" fmla="*/ 203 h 319"/>
                <a:gd name="T12" fmla="*/ 316 w 397"/>
                <a:gd name="T13" fmla="*/ 190 h 319"/>
                <a:gd name="T14" fmla="*/ 291 w 397"/>
                <a:gd name="T15" fmla="*/ 185 h 319"/>
                <a:gd name="T16" fmla="*/ 273 w 397"/>
                <a:gd name="T17" fmla="*/ 214 h 319"/>
                <a:gd name="T18" fmla="*/ 275 w 397"/>
                <a:gd name="T19" fmla="*/ 277 h 319"/>
                <a:gd name="T20" fmla="*/ 262 w 397"/>
                <a:gd name="T21" fmla="*/ 307 h 319"/>
                <a:gd name="T22" fmla="*/ 248 w 397"/>
                <a:gd name="T23" fmla="*/ 305 h 319"/>
                <a:gd name="T24" fmla="*/ 238 w 397"/>
                <a:gd name="T25" fmla="*/ 262 h 319"/>
                <a:gd name="T26" fmla="*/ 225 w 397"/>
                <a:gd name="T27" fmla="*/ 198 h 319"/>
                <a:gd name="T28" fmla="*/ 207 w 397"/>
                <a:gd name="T29" fmla="*/ 162 h 319"/>
                <a:gd name="T30" fmla="*/ 180 w 397"/>
                <a:gd name="T31" fmla="*/ 159 h 319"/>
                <a:gd name="T32" fmla="*/ 154 w 397"/>
                <a:gd name="T33" fmla="*/ 159 h 319"/>
                <a:gd name="T34" fmla="*/ 128 w 397"/>
                <a:gd name="T35" fmla="*/ 162 h 319"/>
                <a:gd name="T36" fmla="*/ 102 w 397"/>
                <a:gd name="T37" fmla="*/ 166 h 319"/>
                <a:gd name="T38" fmla="*/ 78 w 397"/>
                <a:gd name="T39" fmla="*/ 171 h 319"/>
                <a:gd name="T40" fmla="*/ 56 w 397"/>
                <a:gd name="T41" fmla="*/ 172 h 319"/>
                <a:gd name="T42" fmla="*/ 35 w 397"/>
                <a:gd name="T43" fmla="*/ 169 h 319"/>
                <a:gd name="T44" fmla="*/ 17 w 397"/>
                <a:gd name="T45" fmla="*/ 151 h 319"/>
                <a:gd name="T46" fmla="*/ 4 w 397"/>
                <a:gd name="T47" fmla="*/ 129 h 319"/>
                <a:gd name="T48" fmla="*/ 0 w 397"/>
                <a:gd name="T49" fmla="*/ 111 h 319"/>
                <a:gd name="T50" fmla="*/ 9 w 397"/>
                <a:gd name="T51" fmla="*/ 92 h 319"/>
                <a:gd name="T52" fmla="*/ 32 w 397"/>
                <a:gd name="T53" fmla="*/ 69 h 319"/>
                <a:gd name="T54" fmla="*/ 59 w 397"/>
                <a:gd name="T55" fmla="*/ 51 h 319"/>
                <a:gd name="T56" fmla="*/ 84 w 397"/>
                <a:gd name="T57" fmla="*/ 34 h 319"/>
                <a:gd name="T58" fmla="*/ 109 w 397"/>
                <a:gd name="T59" fmla="*/ 19 h 319"/>
                <a:gd name="T60" fmla="*/ 134 w 397"/>
                <a:gd name="T61" fmla="*/ 10 h 319"/>
                <a:gd name="T62" fmla="*/ 162 w 397"/>
                <a:gd name="T63" fmla="*/ 6 h 319"/>
                <a:gd name="T64" fmla="*/ 191 w 397"/>
                <a:gd name="T65" fmla="*/ 7 h 319"/>
                <a:gd name="T66" fmla="*/ 225 w 397"/>
                <a:gd name="T67" fmla="*/ 16 h 319"/>
                <a:gd name="T68" fmla="*/ 250 w 397"/>
                <a:gd name="T69" fmla="*/ 23 h 319"/>
                <a:gd name="T70" fmla="*/ 266 w 397"/>
                <a:gd name="T71" fmla="*/ 17 h 319"/>
                <a:gd name="T72" fmla="*/ 283 w 397"/>
                <a:gd name="T73" fmla="*/ 9 h 319"/>
                <a:gd name="T74" fmla="*/ 301 w 397"/>
                <a:gd name="T75" fmla="*/ 2 h 319"/>
                <a:gd name="T76" fmla="*/ 335 w 397"/>
                <a:gd name="T77" fmla="*/ 1 h 319"/>
                <a:gd name="T78" fmla="*/ 374 w 397"/>
                <a:gd name="T79" fmla="*/ 7 h 319"/>
                <a:gd name="T80" fmla="*/ 394 w 397"/>
                <a:gd name="T81" fmla="*/ 24 h 319"/>
                <a:gd name="T82" fmla="*/ 397 w 397"/>
                <a:gd name="T83" fmla="*/ 60 h 319"/>
                <a:gd name="T84" fmla="*/ 392 w 397"/>
                <a:gd name="T85" fmla="*/ 106 h 319"/>
                <a:gd name="T86" fmla="*/ 391 w 397"/>
                <a:gd name="T87" fmla="*/ 171 h 319"/>
                <a:gd name="T88" fmla="*/ 382 w 397"/>
                <a:gd name="T89" fmla="*/ 248 h 319"/>
                <a:gd name="T90" fmla="*/ 358 w 397"/>
                <a:gd name="T91" fmla="*/ 30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97" h="319">
                  <a:moveTo>
                    <a:pt x="339" y="319"/>
                  </a:moveTo>
                  <a:lnTo>
                    <a:pt x="335" y="311"/>
                  </a:lnTo>
                  <a:lnTo>
                    <a:pt x="332" y="297"/>
                  </a:lnTo>
                  <a:lnTo>
                    <a:pt x="328" y="281"/>
                  </a:lnTo>
                  <a:lnTo>
                    <a:pt x="327" y="269"/>
                  </a:lnTo>
                  <a:lnTo>
                    <a:pt x="335" y="260"/>
                  </a:lnTo>
                  <a:lnTo>
                    <a:pt x="342" y="251"/>
                  </a:lnTo>
                  <a:lnTo>
                    <a:pt x="349" y="242"/>
                  </a:lnTo>
                  <a:lnTo>
                    <a:pt x="357" y="233"/>
                  </a:lnTo>
                  <a:lnTo>
                    <a:pt x="353" y="221"/>
                  </a:lnTo>
                  <a:lnTo>
                    <a:pt x="348" y="211"/>
                  </a:lnTo>
                  <a:lnTo>
                    <a:pt x="339" y="203"/>
                  </a:lnTo>
                  <a:lnTo>
                    <a:pt x="327" y="196"/>
                  </a:lnTo>
                  <a:lnTo>
                    <a:pt x="316" y="190"/>
                  </a:lnTo>
                  <a:lnTo>
                    <a:pt x="303" y="187"/>
                  </a:lnTo>
                  <a:lnTo>
                    <a:pt x="291" y="185"/>
                  </a:lnTo>
                  <a:lnTo>
                    <a:pt x="281" y="183"/>
                  </a:lnTo>
                  <a:lnTo>
                    <a:pt x="273" y="214"/>
                  </a:lnTo>
                  <a:lnTo>
                    <a:pt x="274" y="246"/>
                  </a:lnTo>
                  <a:lnTo>
                    <a:pt x="275" y="277"/>
                  </a:lnTo>
                  <a:lnTo>
                    <a:pt x="270" y="308"/>
                  </a:lnTo>
                  <a:lnTo>
                    <a:pt x="262" y="307"/>
                  </a:lnTo>
                  <a:lnTo>
                    <a:pt x="255" y="306"/>
                  </a:lnTo>
                  <a:lnTo>
                    <a:pt x="248" y="305"/>
                  </a:lnTo>
                  <a:lnTo>
                    <a:pt x="244" y="301"/>
                  </a:lnTo>
                  <a:lnTo>
                    <a:pt x="238" y="262"/>
                  </a:lnTo>
                  <a:lnTo>
                    <a:pt x="232" y="229"/>
                  </a:lnTo>
                  <a:lnTo>
                    <a:pt x="225" y="198"/>
                  </a:lnTo>
                  <a:lnTo>
                    <a:pt x="220" y="166"/>
                  </a:lnTo>
                  <a:lnTo>
                    <a:pt x="207" y="162"/>
                  </a:lnTo>
                  <a:lnTo>
                    <a:pt x="194" y="160"/>
                  </a:lnTo>
                  <a:lnTo>
                    <a:pt x="180" y="159"/>
                  </a:lnTo>
                  <a:lnTo>
                    <a:pt x="168" y="159"/>
                  </a:lnTo>
                  <a:lnTo>
                    <a:pt x="154" y="159"/>
                  </a:lnTo>
                  <a:lnTo>
                    <a:pt x="141" y="161"/>
                  </a:lnTo>
                  <a:lnTo>
                    <a:pt x="128" y="162"/>
                  </a:lnTo>
                  <a:lnTo>
                    <a:pt x="115" y="164"/>
                  </a:lnTo>
                  <a:lnTo>
                    <a:pt x="102" y="166"/>
                  </a:lnTo>
                  <a:lnTo>
                    <a:pt x="90" y="169"/>
                  </a:lnTo>
                  <a:lnTo>
                    <a:pt x="78" y="171"/>
                  </a:lnTo>
                  <a:lnTo>
                    <a:pt x="67" y="172"/>
                  </a:lnTo>
                  <a:lnTo>
                    <a:pt x="56" y="172"/>
                  </a:lnTo>
                  <a:lnTo>
                    <a:pt x="46" y="171"/>
                  </a:lnTo>
                  <a:lnTo>
                    <a:pt x="35" y="169"/>
                  </a:lnTo>
                  <a:lnTo>
                    <a:pt x="26" y="165"/>
                  </a:lnTo>
                  <a:lnTo>
                    <a:pt x="17" y="151"/>
                  </a:lnTo>
                  <a:lnTo>
                    <a:pt x="9" y="139"/>
                  </a:lnTo>
                  <a:lnTo>
                    <a:pt x="4" y="129"/>
                  </a:lnTo>
                  <a:lnTo>
                    <a:pt x="1" y="120"/>
                  </a:lnTo>
                  <a:lnTo>
                    <a:pt x="0" y="111"/>
                  </a:lnTo>
                  <a:lnTo>
                    <a:pt x="4" y="102"/>
                  </a:lnTo>
                  <a:lnTo>
                    <a:pt x="9" y="92"/>
                  </a:lnTo>
                  <a:lnTo>
                    <a:pt x="18" y="79"/>
                  </a:lnTo>
                  <a:lnTo>
                    <a:pt x="32" y="69"/>
                  </a:lnTo>
                  <a:lnTo>
                    <a:pt x="46" y="60"/>
                  </a:lnTo>
                  <a:lnTo>
                    <a:pt x="59" y="51"/>
                  </a:lnTo>
                  <a:lnTo>
                    <a:pt x="72" y="42"/>
                  </a:lnTo>
                  <a:lnTo>
                    <a:pt x="84" y="34"/>
                  </a:lnTo>
                  <a:lnTo>
                    <a:pt x="96" y="26"/>
                  </a:lnTo>
                  <a:lnTo>
                    <a:pt x="109" y="19"/>
                  </a:lnTo>
                  <a:lnTo>
                    <a:pt x="121" y="14"/>
                  </a:lnTo>
                  <a:lnTo>
                    <a:pt x="134" y="10"/>
                  </a:lnTo>
                  <a:lnTo>
                    <a:pt x="147" y="7"/>
                  </a:lnTo>
                  <a:lnTo>
                    <a:pt x="162" y="6"/>
                  </a:lnTo>
                  <a:lnTo>
                    <a:pt x="177" y="6"/>
                  </a:lnTo>
                  <a:lnTo>
                    <a:pt x="191" y="7"/>
                  </a:lnTo>
                  <a:lnTo>
                    <a:pt x="208" y="10"/>
                  </a:lnTo>
                  <a:lnTo>
                    <a:pt x="225" y="16"/>
                  </a:lnTo>
                  <a:lnTo>
                    <a:pt x="245" y="24"/>
                  </a:lnTo>
                  <a:lnTo>
                    <a:pt x="250" y="23"/>
                  </a:lnTo>
                  <a:lnTo>
                    <a:pt x="258" y="20"/>
                  </a:lnTo>
                  <a:lnTo>
                    <a:pt x="266" y="17"/>
                  </a:lnTo>
                  <a:lnTo>
                    <a:pt x="274" y="14"/>
                  </a:lnTo>
                  <a:lnTo>
                    <a:pt x="283" y="9"/>
                  </a:lnTo>
                  <a:lnTo>
                    <a:pt x="292" y="6"/>
                  </a:lnTo>
                  <a:lnTo>
                    <a:pt x="301" y="2"/>
                  </a:lnTo>
                  <a:lnTo>
                    <a:pt x="309" y="0"/>
                  </a:lnTo>
                  <a:lnTo>
                    <a:pt x="335" y="1"/>
                  </a:lnTo>
                  <a:lnTo>
                    <a:pt x="357" y="2"/>
                  </a:lnTo>
                  <a:lnTo>
                    <a:pt x="374" y="7"/>
                  </a:lnTo>
                  <a:lnTo>
                    <a:pt x="386" y="14"/>
                  </a:lnTo>
                  <a:lnTo>
                    <a:pt x="394" y="24"/>
                  </a:lnTo>
                  <a:lnTo>
                    <a:pt x="397" y="39"/>
                  </a:lnTo>
                  <a:lnTo>
                    <a:pt x="397" y="60"/>
                  </a:lnTo>
                  <a:lnTo>
                    <a:pt x="392" y="88"/>
                  </a:lnTo>
                  <a:lnTo>
                    <a:pt x="392" y="106"/>
                  </a:lnTo>
                  <a:lnTo>
                    <a:pt x="392" y="136"/>
                  </a:lnTo>
                  <a:lnTo>
                    <a:pt x="391" y="171"/>
                  </a:lnTo>
                  <a:lnTo>
                    <a:pt x="387" y="209"/>
                  </a:lnTo>
                  <a:lnTo>
                    <a:pt x="382" y="248"/>
                  </a:lnTo>
                  <a:lnTo>
                    <a:pt x="372" y="281"/>
                  </a:lnTo>
                  <a:lnTo>
                    <a:pt x="358" y="306"/>
                  </a:lnTo>
                  <a:lnTo>
                    <a:pt x="339" y="319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9" name="Freeform 48"/>
            <p:cNvSpPr>
              <a:spLocks/>
            </p:cNvSpPr>
            <p:nvPr/>
          </p:nvSpPr>
          <p:spPr bwMode="auto">
            <a:xfrm>
              <a:off x="4470406" y="1889145"/>
              <a:ext cx="19050" cy="100013"/>
            </a:xfrm>
            <a:custGeom>
              <a:avLst/>
              <a:gdLst>
                <a:gd name="T0" fmla="*/ 3 w 25"/>
                <a:gd name="T1" fmla="*/ 127 h 127"/>
                <a:gd name="T2" fmla="*/ 0 w 25"/>
                <a:gd name="T3" fmla="*/ 100 h 127"/>
                <a:gd name="T4" fmla="*/ 2 w 25"/>
                <a:gd name="T5" fmla="*/ 50 h 127"/>
                <a:gd name="T6" fmla="*/ 10 w 25"/>
                <a:gd name="T7" fmla="*/ 7 h 127"/>
                <a:gd name="T8" fmla="*/ 25 w 25"/>
                <a:gd name="T9" fmla="*/ 0 h 127"/>
                <a:gd name="T10" fmla="*/ 23 w 25"/>
                <a:gd name="T11" fmla="*/ 21 h 127"/>
                <a:gd name="T12" fmla="*/ 22 w 25"/>
                <a:gd name="T13" fmla="*/ 43 h 127"/>
                <a:gd name="T14" fmla="*/ 19 w 25"/>
                <a:gd name="T15" fmla="*/ 76 h 127"/>
                <a:gd name="T16" fmla="*/ 17 w 25"/>
                <a:gd name="T17" fmla="*/ 124 h 127"/>
                <a:gd name="T18" fmla="*/ 14 w 25"/>
                <a:gd name="T19" fmla="*/ 126 h 127"/>
                <a:gd name="T20" fmla="*/ 12 w 25"/>
                <a:gd name="T21" fmla="*/ 127 h 127"/>
                <a:gd name="T22" fmla="*/ 9 w 25"/>
                <a:gd name="T23" fmla="*/ 127 h 127"/>
                <a:gd name="T24" fmla="*/ 3 w 25"/>
                <a:gd name="T2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127">
                  <a:moveTo>
                    <a:pt x="3" y="127"/>
                  </a:moveTo>
                  <a:lnTo>
                    <a:pt x="0" y="100"/>
                  </a:lnTo>
                  <a:lnTo>
                    <a:pt x="2" y="50"/>
                  </a:lnTo>
                  <a:lnTo>
                    <a:pt x="10" y="7"/>
                  </a:lnTo>
                  <a:lnTo>
                    <a:pt x="25" y="0"/>
                  </a:lnTo>
                  <a:lnTo>
                    <a:pt x="23" y="21"/>
                  </a:lnTo>
                  <a:lnTo>
                    <a:pt x="22" y="43"/>
                  </a:lnTo>
                  <a:lnTo>
                    <a:pt x="19" y="76"/>
                  </a:lnTo>
                  <a:lnTo>
                    <a:pt x="17" y="124"/>
                  </a:lnTo>
                  <a:lnTo>
                    <a:pt x="14" y="126"/>
                  </a:lnTo>
                  <a:lnTo>
                    <a:pt x="12" y="127"/>
                  </a:lnTo>
                  <a:lnTo>
                    <a:pt x="9" y="127"/>
                  </a:lnTo>
                  <a:lnTo>
                    <a:pt x="3" y="1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0" name="Freeform 49"/>
            <p:cNvSpPr>
              <a:spLocks/>
            </p:cNvSpPr>
            <p:nvPr/>
          </p:nvSpPr>
          <p:spPr bwMode="auto">
            <a:xfrm>
              <a:off x="4394206" y="1703406"/>
              <a:ext cx="273050" cy="241302"/>
            </a:xfrm>
            <a:custGeom>
              <a:avLst/>
              <a:gdLst>
                <a:gd name="T0" fmla="*/ 212 w 342"/>
                <a:gd name="T1" fmla="*/ 281 h 304"/>
                <a:gd name="T2" fmla="*/ 225 w 342"/>
                <a:gd name="T3" fmla="*/ 216 h 304"/>
                <a:gd name="T4" fmla="*/ 209 w 342"/>
                <a:gd name="T5" fmla="*/ 174 h 304"/>
                <a:gd name="T6" fmla="*/ 167 w 342"/>
                <a:gd name="T7" fmla="*/ 154 h 304"/>
                <a:gd name="T8" fmla="*/ 124 w 342"/>
                <a:gd name="T9" fmla="*/ 146 h 304"/>
                <a:gd name="T10" fmla="*/ 79 w 342"/>
                <a:gd name="T11" fmla="*/ 150 h 304"/>
                <a:gd name="T12" fmla="*/ 53 w 342"/>
                <a:gd name="T13" fmla="*/ 158 h 304"/>
                <a:gd name="T14" fmla="*/ 47 w 342"/>
                <a:gd name="T15" fmla="*/ 162 h 304"/>
                <a:gd name="T16" fmla="*/ 36 w 342"/>
                <a:gd name="T17" fmla="*/ 158 h 304"/>
                <a:gd name="T18" fmla="*/ 20 w 342"/>
                <a:gd name="T19" fmla="*/ 133 h 304"/>
                <a:gd name="T20" fmla="*/ 8 w 342"/>
                <a:gd name="T21" fmla="*/ 100 h 304"/>
                <a:gd name="T22" fmla="*/ 1 w 342"/>
                <a:gd name="T23" fmla="*/ 69 h 304"/>
                <a:gd name="T24" fmla="*/ 8 w 342"/>
                <a:gd name="T25" fmla="*/ 49 h 304"/>
                <a:gd name="T26" fmla="*/ 27 w 342"/>
                <a:gd name="T27" fmla="*/ 30 h 304"/>
                <a:gd name="T28" fmla="*/ 48 w 342"/>
                <a:gd name="T29" fmla="*/ 16 h 304"/>
                <a:gd name="T30" fmla="*/ 72 w 342"/>
                <a:gd name="T31" fmla="*/ 7 h 304"/>
                <a:gd name="T32" fmla="*/ 96 w 342"/>
                <a:gd name="T33" fmla="*/ 1 h 304"/>
                <a:gd name="T34" fmla="*/ 122 w 342"/>
                <a:gd name="T35" fmla="*/ 0 h 304"/>
                <a:gd name="T36" fmla="*/ 148 w 342"/>
                <a:gd name="T37" fmla="*/ 3 h 304"/>
                <a:gd name="T38" fmla="*/ 175 w 342"/>
                <a:gd name="T39" fmla="*/ 10 h 304"/>
                <a:gd name="T40" fmla="*/ 212 w 342"/>
                <a:gd name="T41" fmla="*/ 35 h 304"/>
                <a:gd name="T42" fmla="*/ 264 w 342"/>
                <a:gd name="T43" fmla="*/ 85 h 304"/>
                <a:gd name="T44" fmla="*/ 310 w 342"/>
                <a:gd name="T45" fmla="*/ 143 h 304"/>
                <a:gd name="T46" fmla="*/ 338 w 342"/>
                <a:gd name="T47" fmla="*/ 208 h 304"/>
                <a:gd name="T48" fmla="*/ 338 w 342"/>
                <a:gd name="T49" fmla="*/ 249 h 304"/>
                <a:gd name="T50" fmla="*/ 327 w 342"/>
                <a:gd name="T51" fmla="*/ 261 h 304"/>
                <a:gd name="T52" fmla="*/ 314 w 342"/>
                <a:gd name="T53" fmla="*/ 273 h 304"/>
                <a:gd name="T54" fmla="*/ 301 w 342"/>
                <a:gd name="T55" fmla="*/ 279 h 304"/>
                <a:gd name="T56" fmla="*/ 287 w 342"/>
                <a:gd name="T57" fmla="*/ 274 h 304"/>
                <a:gd name="T58" fmla="*/ 278 w 342"/>
                <a:gd name="T59" fmla="*/ 262 h 304"/>
                <a:gd name="T60" fmla="*/ 270 w 342"/>
                <a:gd name="T61" fmla="*/ 253 h 304"/>
                <a:gd name="T62" fmla="*/ 259 w 342"/>
                <a:gd name="T63" fmla="*/ 248 h 304"/>
                <a:gd name="T64" fmla="*/ 241 w 342"/>
                <a:gd name="T65" fmla="*/ 260 h 304"/>
                <a:gd name="T66" fmla="*/ 227 w 342"/>
                <a:gd name="T67" fmla="*/ 288 h 304"/>
                <a:gd name="T68" fmla="*/ 218 w 342"/>
                <a:gd name="T69" fmla="*/ 303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2" h="304">
                  <a:moveTo>
                    <a:pt x="218" y="303"/>
                  </a:moveTo>
                  <a:lnTo>
                    <a:pt x="212" y="281"/>
                  </a:lnTo>
                  <a:lnTo>
                    <a:pt x="217" y="248"/>
                  </a:lnTo>
                  <a:lnTo>
                    <a:pt x="225" y="216"/>
                  </a:lnTo>
                  <a:lnTo>
                    <a:pt x="230" y="190"/>
                  </a:lnTo>
                  <a:lnTo>
                    <a:pt x="209" y="174"/>
                  </a:lnTo>
                  <a:lnTo>
                    <a:pt x="187" y="162"/>
                  </a:lnTo>
                  <a:lnTo>
                    <a:pt x="167" y="154"/>
                  </a:lnTo>
                  <a:lnTo>
                    <a:pt x="146" y="148"/>
                  </a:lnTo>
                  <a:lnTo>
                    <a:pt x="124" y="146"/>
                  </a:lnTo>
                  <a:lnTo>
                    <a:pt x="103" y="146"/>
                  </a:lnTo>
                  <a:lnTo>
                    <a:pt x="79" y="150"/>
                  </a:lnTo>
                  <a:lnTo>
                    <a:pt x="55" y="157"/>
                  </a:lnTo>
                  <a:lnTo>
                    <a:pt x="53" y="158"/>
                  </a:lnTo>
                  <a:lnTo>
                    <a:pt x="51" y="161"/>
                  </a:lnTo>
                  <a:lnTo>
                    <a:pt x="47" y="162"/>
                  </a:lnTo>
                  <a:lnTo>
                    <a:pt x="45" y="164"/>
                  </a:lnTo>
                  <a:lnTo>
                    <a:pt x="36" y="158"/>
                  </a:lnTo>
                  <a:lnTo>
                    <a:pt x="28" y="148"/>
                  </a:lnTo>
                  <a:lnTo>
                    <a:pt x="20" y="133"/>
                  </a:lnTo>
                  <a:lnTo>
                    <a:pt x="13" y="116"/>
                  </a:lnTo>
                  <a:lnTo>
                    <a:pt x="8" y="100"/>
                  </a:lnTo>
                  <a:lnTo>
                    <a:pt x="3" y="84"/>
                  </a:lnTo>
                  <a:lnTo>
                    <a:pt x="1" y="69"/>
                  </a:lnTo>
                  <a:lnTo>
                    <a:pt x="0" y="59"/>
                  </a:lnTo>
                  <a:lnTo>
                    <a:pt x="8" y="49"/>
                  </a:lnTo>
                  <a:lnTo>
                    <a:pt x="18" y="38"/>
                  </a:lnTo>
                  <a:lnTo>
                    <a:pt x="27" y="30"/>
                  </a:lnTo>
                  <a:lnTo>
                    <a:pt x="37" y="23"/>
                  </a:lnTo>
                  <a:lnTo>
                    <a:pt x="48" y="16"/>
                  </a:lnTo>
                  <a:lnTo>
                    <a:pt x="60" y="11"/>
                  </a:lnTo>
                  <a:lnTo>
                    <a:pt x="72" y="7"/>
                  </a:lnTo>
                  <a:lnTo>
                    <a:pt x="83" y="3"/>
                  </a:lnTo>
                  <a:lnTo>
                    <a:pt x="96" y="1"/>
                  </a:lnTo>
                  <a:lnTo>
                    <a:pt x="109" y="0"/>
                  </a:lnTo>
                  <a:lnTo>
                    <a:pt x="122" y="0"/>
                  </a:lnTo>
                  <a:lnTo>
                    <a:pt x="135" y="1"/>
                  </a:lnTo>
                  <a:lnTo>
                    <a:pt x="148" y="3"/>
                  </a:lnTo>
                  <a:lnTo>
                    <a:pt x="161" y="6"/>
                  </a:lnTo>
                  <a:lnTo>
                    <a:pt x="175" y="10"/>
                  </a:lnTo>
                  <a:lnTo>
                    <a:pt x="187" y="15"/>
                  </a:lnTo>
                  <a:lnTo>
                    <a:pt x="212" y="35"/>
                  </a:lnTo>
                  <a:lnTo>
                    <a:pt x="238" y="59"/>
                  </a:lnTo>
                  <a:lnTo>
                    <a:pt x="264" y="85"/>
                  </a:lnTo>
                  <a:lnTo>
                    <a:pt x="288" y="113"/>
                  </a:lnTo>
                  <a:lnTo>
                    <a:pt x="310" y="143"/>
                  </a:lnTo>
                  <a:lnTo>
                    <a:pt x="327" y="174"/>
                  </a:lnTo>
                  <a:lnTo>
                    <a:pt x="338" y="208"/>
                  </a:lnTo>
                  <a:lnTo>
                    <a:pt x="342" y="243"/>
                  </a:lnTo>
                  <a:lnTo>
                    <a:pt x="338" y="249"/>
                  </a:lnTo>
                  <a:lnTo>
                    <a:pt x="332" y="255"/>
                  </a:lnTo>
                  <a:lnTo>
                    <a:pt x="327" y="261"/>
                  </a:lnTo>
                  <a:lnTo>
                    <a:pt x="321" y="267"/>
                  </a:lnTo>
                  <a:lnTo>
                    <a:pt x="314" y="273"/>
                  </a:lnTo>
                  <a:lnTo>
                    <a:pt x="307" y="277"/>
                  </a:lnTo>
                  <a:lnTo>
                    <a:pt x="301" y="279"/>
                  </a:lnTo>
                  <a:lnTo>
                    <a:pt x="294" y="281"/>
                  </a:lnTo>
                  <a:lnTo>
                    <a:pt x="287" y="274"/>
                  </a:lnTo>
                  <a:lnTo>
                    <a:pt x="282" y="268"/>
                  </a:lnTo>
                  <a:lnTo>
                    <a:pt x="278" y="262"/>
                  </a:lnTo>
                  <a:lnTo>
                    <a:pt x="275" y="257"/>
                  </a:lnTo>
                  <a:lnTo>
                    <a:pt x="270" y="253"/>
                  </a:lnTo>
                  <a:lnTo>
                    <a:pt x="265" y="250"/>
                  </a:lnTo>
                  <a:lnTo>
                    <a:pt x="259" y="248"/>
                  </a:lnTo>
                  <a:lnTo>
                    <a:pt x="250" y="247"/>
                  </a:lnTo>
                  <a:lnTo>
                    <a:pt x="241" y="260"/>
                  </a:lnTo>
                  <a:lnTo>
                    <a:pt x="234" y="274"/>
                  </a:lnTo>
                  <a:lnTo>
                    <a:pt x="227" y="288"/>
                  </a:lnTo>
                  <a:lnTo>
                    <a:pt x="219" y="304"/>
                  </a:lnTo>
                  <a:lnTo>
                    <a:pt x="218" y="3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3091" name="Group 52"/>
          <p:cNvGrpSpPr>
            <a:grpSpLocks noChangeAspect="1"/>
          </p:cNvGrpSpPr>
          <p:nvPr/>
        </p:nvGrpSpPr>
        <p:grpSpPr bwMode="auto">
          <a:xfrm>
            <a:off x="802519" y="1874837"/>
            <a:ext cx="1800225" cy="1597025"/>
            <a:chOff x="703" y="1134"/>
            <a:chExt cx="1134" cy="1006"/>
          </a:xfrm>
        </p:grpSpPr>
        <p:sp>
          <p:nvSpPr>
            <p:cNvPr id="3092" name="AutoShape 51"/>
            <p:cNvSpPr>
              <a:spLocks noChangeAspect="1" noChangeArrowheads="1" noTextEdit="1"/>
            </p:cNvSpPr>
            <p:nvPr/>
          </p:nvSpPr>
          <p:spPr bwMode="auto">
            <a:xfrm>
              <a:off x="703" y="1134"/>
              <a:ext cx="1134" cy="1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3" name="Freeform 53"/>
            <p:cNvSpPr>
              <a:spLocks/>
            </p:cNvSpPr>
            <p:nvPr/>
          </p:nvSpPr>
          <p:spPr bwMode="auto">
            <a:xfrm>
              <a:off x="706" y="1158"/>
              <a:ext cx="1130" cy="982"/>
            </a:xfrm>
            <a:custGeom>
              <a:avLst/>
              <a:gdLst>
                <a:gd name="T0" fmla="*/ 43 w 2259"/>
                <a:gd name="T1" fmla="*/ 1309 h 1965"/>
                <a:gd name="T2" fmla="*/ 106 w 2259"/>
                <a:gd name="T3" fmla="*/ 1172 h 1965"/>
                <a:gd name="T4" fmla="*/ 203 w 2259"/>
                <a:gd name="T5" fmla="*/ 1095 h 1965"/>
                <a:gd name="T6" fmla="*/ 311 w 2259"/>
                <a:gd name="T7" fmla="*/ 965 h 1965"/>
                <a:gd name="T8" fmla="*/ 270 w 2259"/>
                <a:gd name="T9" fmla="*/ 874 h 1965"/>
                <a:gd name="T10" fmla="*/ 309 w 2259"/>
                <a:gd name="T11" fmla="*/ 613 h 1965"/>
                <a:gd name="T12" fmla="*/ 458 w 2259"/>
                <a:gd name="T13" fmla="*/ 560 h 1965"/>
                <a:gd name="T14" fmla="*/ 562 w 2259"/>
                <a:gd name="T15" fmla="*/ 642 h 1965"/>
                <a:gd name="T16" fmla="*/ 597 w 2259"/>
                <a:gd name="T17" fmla="*/ 840 h 1965"/>
                <a:gd name="T18" fmla="*/ 550 w 2259"/>
                <a:gd name="T19" fmla="*/ 904 h 1965"/>
                <a:gd name="T20" fmla="*/ 578 w 2259"/>
                <a:gd name="T21" fmla="*/ 978 h 1965"/>
                <a:gd name="T22" fmla="*/ 623 w 2259"/>
                <a:gd name="T23" fmla="*/ 1062 h 1965"/>
                <a:gd name="T24" fmla="*/ 698 w 2259"/>
                <a:gd name="T25" fmla="*/ 1270 h 1965"/>
                <a:gd name="T26" fmla="*/ 696 w 2259"/>
                <a:gd name="T27" fmla="*/ 968 h 1965"/>
                <a:gd name="T28" fmla="*/ 758 w 2259"/>
                <a:gd name="T29" fmla="*/ 773 h 1965"/>
                <a:gd name="T30" fmla="*/ 811 w 2259"/>
                <a:gd name="T31" fmla="*/ 636 h 1965"/>
                <a:gd name="T32" fmla="*/ 939 w 2259"/>
                <a:gd name="T33" fmla="*/ 606 h 1965"/>
                <a:gd name="T34" fmla="*/ 1073 w 2259"/>
                <a:gd name="T35" fmla="*/ 567 h 1965"/>
                <a:gd name="T36" fmla="*/ 1076 w 2259"/>
                <a:gd name="T37" fmla="*/ 460 h 1965"/>
                <a:gd name="T38" fmla="*/ 991 w 2259"/>
                <a:gd name="T39" fmla="*/ 317 h 1965"/>
                <a:gd name="T40" fmla="*/ 1073 w 2259"/>
                <a:gd name="T41" fmla="*/ 116 h 1965"/>
                <a:gd name="T42" fmla="*/ 1166 w 2259"/>
                <a:gd name="T43" fmla="*/ 0 h 1965"/>
                <a:gd name="T44" fmla="*/ 1280 w 2259"/>
                <a:gd name="T45" fmla="*/ 115 h 1965"/>
                <a:gd name="T46" fmla="*/ 1352 w 2259"/>
                <a:gd name="T47" fmla="*/ 362 h 1965"/>
                <a:gd name="T48" fmla="*/ 1279 w 2259"/>
                <a:gd name="T49" fmla="*/ 438 h 1965"/>
                <a:gd name="T50" fmla="*/ 1267 w 2259"/>
                <a:gd name="T51" fmla="*/ 542 h 1965"/>
                <a:gd name="T52" fmla="*/ 1393 w 2259"/>
                <a:gd name="T53" fmla="*/ 602 h 1965"/>
                <a:gd name="T54" fmla="*/ 1508 w 2259"/>
                <a:gd name="T55" fmla="*/ 635 h 1965"/>
                <a:gd name="T56" fmla="*/ 1603 w 2259"/>
                <a:gd name="T57" fmla="*/ 861 h 1965"/>
                <a:gd name="T58" fmla="*/ 1612 w 2259"/>
                <a:gd name="T59" fmla="*/ 1157 h 1965"/>
                <a:gd name="T60" fmla="*/ 1647 w 2259"/>
                <a:gd name="T61" fmla="*/ 1162 h 1965"/>
                <a:gd name="T62" fmla="*/ 1802 w 2259"/>
                <a:gd name="T63" fmla="*/ 1014 h 1965"/>
                <a:gd name="T64" fmla="*/ 1849 w 2259"/>
                <a:gd name="T65" fmla="*/ 932 h 1965"/>
                <a:gd name="T66" fmla="*/ 1778 w 2259"/>
                <a:gd name="T67" fmla="*/ 855 h 1965"/>
                <a:gd name="T68" fmla="*/ 1893 w 2259"/>
                <a:gd name="T69" fmla="*/ 666 h 1965"/>
                <a:gd name="T70" fmla="*/ 1996 w 2259"/>
                <a:gd name="T71" fmla="*/ 599 h 1965"/>
                <a:gd name="T72" fmla="*/ 2091 w 2259"/>
                <a:gd name="T73" fmla="*/ 609 h 1965"/>
                <a:gd name="T74" fmla="*/ 2102 w 2259"/>
                <a:gd name="T75" fmla="*/ 886 h 1965"/>
                <a:gd name="T76" fmla="*/ 2053 w 2259"/>
                <a:gd name="T77" fmla="*/ 994 h 1965"/>
                <a:gd name="T78" fmla="*/ 2121 w 2259"/>
                <a:gd name="T79" fmla="*/ 1103 h 1965"/>
                <a:gd name="T80" fmla="*/ 2159 w 2259"/>
                <a:gd name="T81" fmla="*/ 1205 h 1965"/>
                <a:gd name="T82" fmla="*/ 2256 w 2259"/>
                <a:gd name="T83" fmla="*/ 1312 h 1965"/>
                <a:gd name="T84" fmla="*/ 2202 w 2259"/>
                <a:gd name="T85" fmla="*/ 1703 h 1965"/>
                <a:gd name="T86" fmla="*/ 2146 w 2259"/>
                <a:gd name="T87" fmla="*/ 1875 h 1965"/>
                <a:gd name="T88" fmla="*/ 2000 w 2259"/>
                <a:gd name="T89" fmla="*/ 1926 h 1965"/>
                <a:gd name="T90" fmla="*/ 1843 w 2259"/>
                <a:gd name="T91" fmla="*/ 1952 h 1965"/>
                <a:gd name="T92" fmla="*/ 1723 w 2259"/>
                <a:gd name="T93" fmla="*/ 1962 h 1965"/>
                <a:gd name="T94" fmla="*/ 1621 w 2259"/>
                <a:gd name="T95" fmla="*/ 1951 h 1965"/>
                <a:gd name="T96" fmla="*/ 1515 w 2259"/>
                <a:gd name="T97" fmla="*/ 1947 h 1965"/>
                <a:gd name="T98" fmla="*/ 1357 w 2259"/>
                <a:gd name="T99" fmla="*/ 1927 h 1965"/>
                <a:gd name="T100" fmla="*/ 1209 w 2259"/>
                <a:gd name="T101" fmla="*/ 1913 h 1965"/>
                <a:gd name="T102" fmla="*/ 1169 w 2259"/>
                <a:gd name="T103" fmla="*/ 1907 h 1965"/>
                <a:gd name="T104" fmla="*/ 982 w 2259"/>
                <a:gd name="T105" fmla="*/ 1896 h 1965"/>
                <a:gd name="T106" fmla="*/ 818 w 2259"/>
                <a:gd name="T107" fmla="*/ 1898 h 1965"/>
                <a:gd name="T108" fmla="*/ 657 w 2259"/>
                <a:gd name="T109" fmla="*/ 1913 h 1965"/>
                <a:gd name="T110" fmla="*/ 565 w 2259"/>
                <a:gd name="T111" fmla="*/ 1854 h 1965"/>
                <a:gd name="T112" fmla="*/ 495 w 2259"/>
                <a:gd name="T113" fmla="*/ 1847 h 1965"/>
                <a:gd name="T114" fmla="*/ 347 w 2259"/>
                <a:gd name="T115" fmla="*/ 1858 h 1965"/>
                <a:gd name="T116" fmla="*/ 202 w 2259"/>
                <a:gd name="T117" fmla="*/ 1855 h 1965"/>
                <a:gd name="T118" fmla="*/ 78 w 2259"/>
                <a:gd name="T119" fmla="*/ 1832 h 1965"/>
                <a:gd name="T120" fmla="*/ 2 w 2259"/>
                <a:gd name="T121" fmla="*/ 1629 h 1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59" h="1965">
                  <a:moveTo>
                    <a:pt x="2" y="1629"/>
                  </a:moveTo>
                  <a:lnTo>
                    <a:pt x="5" y="1588"/>
                  </a:lnTo>
                  <a:lnTo>
                    <a:pt x="8" y="1546"/>
                  </a:lnTo>
                  <a:lnTo>
                    <a:pt x="11" y="1506"/>
                  </a:lnTo>
                  <a:lnTo>
                    <a:pt x="16" y="1465"/>
                  </a:lnTo>
                  <a:lnTo>
                    <a:pt x="22" y="1426"/>
                  </a:lnTo>
                  <a:lnTo>
                    <a:pt x="28" y="1387"/>
                  </a:lnTo>
                  <a:lnTo>
                    <a:pt x="35" y="1347"/>
                  </a:lnTo>
                  <a:lnTo>
                    <a:pt x="43" y="1309"/>
                  </a:lnTo>
                  <a:lnTo>
                    <a:pt x="47" y="1291"/>
                  </a:lnTo>
                  <a:lnTo>
                    <a:pt x="53" y="1272"/>
                  </a:lnTo>
                  <a:lnTo>
                    <a:pt x="58" y="1254"/>
                  </a:lnTo>
                  <a:lnTo>
                    <a:pt x="65" y="1235"/>
                  </a:lnTo>
                  <a:lnTo>
                    <a:pt x="71" y="1218"/>
                  </a:lnTo>
                  <a:lnTo>
                    <a:pt x="80" y="1202"/>
                  </a:lnTo>
                  <a:lnTo>
                    <a:pt x="89" y="1187"/>
                  </a:lnTo>
                  <a:lnTo>
                    <a:pt x="99" y="1174"/>
                  </a:lnTo>
                  <a:lnTo>
                    <a:pt x="106" y="1172"/>
                  </a:lnTo>
                  <a:lnTo>
                    <a:pt x="113" y="1170"/>
                  </a:lnTo>
                  <a:lnTo>
                    <a:pt x="120" y="1167"/>
                  </a:lnTo>
                  <a:lnTo>
                    <a:pt x="127" y="1165"/>
                  </a:lnTo>
                  <a:lnTo>
                    <a:pt x="138" y="1156"/>
                  </a:lnTo>
                  <a:lnTo>
                    <a:pt x="148" y="1147"/>
                  </a:lnTo>
                  <a:lnTo>
                    <a:pt x="158" y="1138"/>
                  </a:lnTo>
                  <a:lnTo>
                    <a:pt x="170" y="1127"/>
                  </a:lnTo>
                  <a:lnTo>
                    <a:pt x="183" y="1113"/>
                  </a:lnTo>
                  <a:lnTo>
                    <a:pt x="203" y="1095"/>
                  </a:lnTo>
                  <a:lnTo>
                    <a:pt x="229" y="1069"/>
                  </a:lnTo>
                  <a:lnTo>
                    <a:pt x="263" y="1036"/>
                  </a:lnTo>
                  <a:lnTo>
                    <a:pt x="268" y="1021"/>
                  </a:lnTo>
                  <a:lnTo>
                    <a:pt x="273" y="1008"/>
                  </a:lnTo>
                  <a:lnTo>
                    <a:pt x="279" y="998"/>
                  </a:lnTo>
                  <a:lnTo>
                    <a:pt x="285" y="988"/>
                  </a:lnTo>
                  <a:lnTo>
                    <a:pt x="293" y="980"/>
                  </a:lnTo>
                  <a:lnTo>
                    <a:pt x="301" y="972"/>
                  </a:lnTo>
                  <a:lnTo>
                    <a:pt x="311" y="965"/>
                  </a:lnTo>
                  <a:lnTo>
                    <a:pt x="323" y="958"/>
                  </a:lnTo>
                  <a:lnTo>
                    <a:pt x="323" y="938"/>
                  </a:lnTo>
                  <a:lnTo>
                    <a:pt x="321" y="921"/>
                  </a:lnTo>
                  <a:lnTo>
                    <a:pt x="317" y="911"/>
                  </a:lnTo>
                  <a:lnTo>
                    <a:pt x="313" y="903"/>
                  </a:lnTo>
                  <a:lnTo>
                    <a:pt x="304" y="897"/>
                  </a:lnTo>
                  <a:lnTo>
                    <a:pt x="295" y="891"/>
                  </a:lnTo>
                  <a:lnTo>
                    <a:pt x="284" y="885"/>
                  </a:lnTo>
                  <a:lnTo>
                    <a:pt x="270" y="874"/>
                  </a:lnTo>
                  <a:lnTo>
                    <a:pt x="255" y="826"/>
                  </a:lnTo>
                  <a:lnTo>
                    <a:pt x="255" y="767"/>
                  </a:lnTo>
                  <a:lnTo>
                    <a:pt x="263" y="709"/>
                  </a:lnTo>
                  <a:lnTo>
                    <a:pt x="271" y="659"/>
                  </a:lnTo>
                  <a:lnTo>
                    <a:pt x="279" y="641"/>
                  </a:lnTo>
                  <a:lnTo>
                    <a:pt x="287" y="628"/>
                  </a:lnTo>
                  <a:lnTo>
                    <a:pt x="294" y="620"/>
                  </a:lnTo>
                  <a:lnTo>
                    <a:pt x="301" y="616"/>
                  </a:lnTo>
                  <a:lnTo>
                    <a:pt x="309" y="613"/>
                  </a:lnTo>
                  <a:lnTo>
                    <a:pt x="318" y="613"/>
                  </a:lnTo>
                  <a:lnTo>
                    <a:pt x="331" y="614"/>
                  </a:lnTo>
                  <a:lnTo>
                    <a:pt x="346" y="614"/>
                  </a:lnTo>
                  <a:lnTo>
                    <a:pt x="366" y="599"/>
                  </a:lnTo>
                  <a:lnTo>
                    <a:pt x="384" y="587"/>
                  </a:lnTo>
                  <a:lnTo>
                    <a:pt x="403" y="575"/>
                  </a:lnTo>
                  <a:lnTo>
                    <a:pt x="421" y="567"/>
                  </a:lnTo>
                  <a:lnTo>
                    <a:pt x="439" y="562"/>
                  </a:lnTo>
                  <a:lnTo>
                    <a:pt x="458" y="560"/>
                  </a:lnTo>
                  <a:lnTo>
                    <a:pt x="479" y="561"/>
                  </a:lnTo>
                  <a:lnTo>
                    <a:pt x="502" y="567"/>
                  </a:lnTo>
                  <a:lnTo>
                    <a:pt x="517" y="576"/>
                  </a:lnTo>
                  <a:lnTo>
                    <a:pt x="533" y="586"/>
                  </a:lnTo>
                  <a:lnTo>
                    <a:pt x="547" y="595"/>
                  </a:lnTo>
                  <a:lnTo>
                    <a:pt x="558" y="604"/>
                  </a:lnTo>
                  <a:lnTo>
                    <a:pt x="565" y="616"/>
                  </a:lnTo>
                  <a:lnTo>
                    <a:pt x="567" y="628"/>
                  </a:lnTo>
                  <a:lnTo>
                    <a:pt x="562" y="642"/>
                  </a:lnTo>
                  <a:lnTo>
                    <a:pt x="548" y="659"/>
                  </a:lnTo>
                  <a:lnTo>
                    <a:pt x="555" y="679"/>
                  </a:lnTo>
                  <a:lnTo>
                    <a:pt x="566" y="701"/>
                  </a:lnTo>
                  <a:lnTo>
                    <a:pt x="580" y="725"/>
                  </a:lnTo>
                  <a:lnTo>
                    <a:pt x="594" y="751"/>
                  </a:lnTo>
                  <a:lnTo>
                    <a:pt x="604" y="775"/>
                  </a:lnTo>
                  <a:lnTo>
                    <a:pt x="610" y="799"/>
                  </a:lnTo>
                  <a:lnTo>
                    <a:pt x="609" y="821"/>
                  </a:lnTo>
                  <a:lnTo>
                    <a:pt x="597" y="840"/>
                  </a:lnTo>
                  <a:lnTo>
                    <a:pt x="588" y="843"/>
                  </a:lnTo>
                  <a:lnTo>
                    <a:pt x="581" y="846"/>
                  </a:lnTo>
                  <a:lnTo>
                    <a:pt x="577" y="851"/>
                  </a:lnTo>
                  <a:lnTo>
                    <a:pt x="572" y="856"/>
                  </a:lnTo>
                  <a:lnTo>
                    <a:pt x="569" y="861"/>
                  </a:lnTo>
                  <a:lnTo>
                    <a:pt x="565" y="868"/>
                  </a:lnTo>
                  <a:lnTo>
                    <a:pt x="562" y="878"/>
                  </a:lnTo>
                  <a:lnTo>
                    <a:pt x="558" y="889"/>
                  </a:lnTo>
                  <a:lnTo>
                    <a:pt x="550" y="904"/>
                  </a:lnTo>
                  <a:lnTo>
                    <a:pt x="542" y="921"/>
                  </a:lnTo>
                  <a:lnTo>
                    <a:pt x="534" y="940"/>
                  </a:lnTo>
                  <a:lnTo>
                    <a:pt x="527" y="960"/>
                  </a:lnTo>
                  <a:lnTo>
                    <a:pt x="536" y="963"/>
                  </a:lnTo>
                  <a:lnTo>
                    <a:pt x="546" y="967"/>
                  </a:lnTo>
                  <a:lnTo>
                    <a:pt x="554" y="969"/>
                  </a:lnTo>
                  <a:lnTo>
                    <a:pt x="562" y="971"/>
                  </a:lnTo>
                  <a:lnTo>
                    <a:pt x="570" y="973"/>
                  </a:lnTo>
                  <a:lnTo>
                    <a:pt x="578" y="978"/>
                  </a:lnTo>
                  <a:lnTo>
                    <a:pt x="585" y="983"/>
                  </a:lnTo>
                  <a:lnTo>
                    <a:pt x="592" y="990"/>
                  </a:lnTo>
                  <a:lnTo>
                    <a:pt x="596" y="1000"/>
                  </a:lnTo>
                  <a:lnTo>
                    <a:pt x="602" y="1012"/>
                  </a:lnTo>
                  <a:lnTo>
                    <a:pt x="607" y="1023"/>
                  </a:lnTo>
                  <a:lnTo>
                    <a:pt x="611" y="1035"/>
                  </a:lnTo>
                  <a:lnTo>
                    <a:pt x="616" y="1045"/>
                  </a:lnTo>
                  <a:lnTo>
                    <a:pt x="619" y="1054"/>
                  </a:lnTo>
                  <a:lnTo>
                    <a:pt x="623" y="1062"/>
                  </a:lnTo>
                  <a:lnTo>
                    <a:pt x="626" y="1068"/>
                  </a:lnTo>
                  <a:lnTo>
                    <a:pt x="646" y="1130"/>
                  </a:lnTo>
                  <a:lnTo>
                    <a:pt x="661" y="1179"/>
                  </a:lnTo>
                  <a:lnTo>
                    <a:pt x="672" y="1214"/>
                  </a:lnTo>
                  <a:lnTo>
                    <a:pt x="681" y="1239"/>
                  </a:lnTo>
                  <a:lnTo>
                    <a:pt x="686" y="1255"/>
                  </a:lnTo>
                  <a:lnTo>
                    <a:pt x="690" y="1264"/>
                  </a:lnTo>
                  <a:lnTo>
                    <a:pt x="694" y="1269"/>
                  </a:lnTo>
                  <a:lnTo>
                    <a:pt x="698" y="1270"/>
                  </a:lnTo>
                  <a:lnTo>
                    <a:pt x="702" y="1255"/>
                  </a:lnTo>
                  <a:lnTo>
                    <a:pt x="705" y="1242"/>
                  </a:lnTo>
                  <a:lnTo>
                    <a:pt x="705" y="1232"/>
                  </a:lnTo>
                  <a:lnTo>
                    <a:pt x="698" y="1223"/>
                  </a:lnTo>
                  <a:lnTo>
                    <a:pt x="684" y="1167"/>
                  </a:lnTo>
                  <a:lnTo>
                    <a:pt x="681" y="1107"/>
                  </a:lnTo>
                  <a:lnTo>
                    <a:pt x="683" y="1047"/>
                  </a:lnTo>
                  <a:lnTo>
                    <a:pt x="689" y="993"/>
                  </a:lnTo>
                  <a:lnTo>
                    <a:pt x="696" y="968"/>
                  </a:lnTo>
                  <a:lnTo>
                    <a:pt x="704" y="943"/>
                  </a:lnTo>
                  <a:lnTo>
                    <a:pt x="713" y="919"/>
                  </a:lnTo>
                  <a:lnTo>
                    <a:pt x="721" y="896"/>
                  </a:lnTo>
                  <a:lnTo>
                    <a:pt x="730" y="873"/>
                  </a:lnTo>
                  <a:lnTo>
                    <a:pt x="738" y="850"/>
                  </a:lnTo>
                  <a:lnTo>
                    <a:pt x="745" y="827"/>
                  </a:lnTo>
                  <a:lnTo>
                    <a:pt x="752" y="805"/>
                  </a:lnTo>
                  <a:lnTo>
                    <a:pt x="754" y="789"/>
                  </a:lnTo>
                  <a:lnTo>
                    <a:pt x="758" y="773"/>
                  </a:lnTo>
                  <a:lnTo>
                    <a:pt x="762" y="755"/>
                  </a:lnTo>
                  <a:lnTo>
                    <a:pt x="767" y="738"/>
                  </a:lnTo>
                  <a:lnTo>
                    <a:pt x="773" y="722"/>
                  </a:lnTo>
                  <a:lnTo>
                    <a:pt x="781" y="707"/>
                  </a:lnTo>
                  <a:lnTo>
                    <a:pt x="789" y="693"/>
                  </a:lnTo>
                  <a:lnTo>
                    <a:pt x="799" y="681"/>
                  </a:lnTo>
                  <a:lnTo>
                    <a:pt x="801" y="661"/>
                  </a:lnTo>
                  <a:lnTo>
                    <a:pt x="804" y="647"/>
                  </a:lnTo>
                  <a:lnTo>
                    <a:pt x="811" y="636"/>
                  </a:lnTo>
                  <a:lnTo>
                    <a:pt x="819" y="631"/>
                  </a:lnTo>
                  <a:lnTo>
                    <a:pt x="831" y="628"/>
                  </a:lnTo>
                  <a:lnTo>
                    <a:pt x="844" y="627"/>
                  </a:lnTo>
                  <a:lnTo>
                    <a:pt x="861" y="627"/>
                  </a:lnTo>
                  <a:lnTo>
                    <a:pt x="880" y="627"/>
                  </a:lnTo>
                  <a:lnTo>
                    <a:pt x="894" y="621"/>
                  </a:lnTo>
                  <a:lnTo>
                    <a:pt x="909" y="617"/>
                  </a:lnTo>
                  <a:lnTo>
                    <a:pt x="924" y="611"/>
                  </a:lnTo>
                  <a:lnTo>
                    <a:pt x="939" y="606"/>
                  </a:lnTo>
                  <a:lnTo>
                    <a:pt x="954" y="603"/>
                  </a:lnTo>
                  <a:lnTo>
                    <a:pt x="969" y="598"/>
                  </a:lnTo>
                  <a:lnTo>
                    <a:pt x="984" y="594"/>
                  </a:lnTo>
                  <a:lnTo>
                    <a:pt x="1000" y="590"/>
                  </a:lnTo>
                  <a:lnTo>
                    <a:pt x="1015" y="586"/>
                  </a:lnTo>
                  <a:lnTo>
                    <a:pt x="1030" y="581"/>
                  </a:lnTo>
                  <a:lnTo>
                    <a:pt x="1045" y="576"/>
                  </a:lnTo>
                  <a:lnTo>
                    <a:pt x="1059" y="572"/>
                  </a:lnTo>
                  <a:lnTo>
                    <a:pt x="1073" y="567"/>
                  </a:lnTo>
                  <a:lnTo>
                    <a:pt x="1087" y="561"/>
                  </a:lnTo>
                  <a:lnTo>
                    <a:pt x="1099" y="556"/>
                  </a:lnTo>
                  <a:lnTo>
                    <a:pt x="1111" y="550"/>
                  </a:lnTo>
                  <a:lnTo>
                    <a:pt x="1107" y="536"/>
                  </a:lnTo>
                  <a:lnTo>
                    <a:pt x="1099" y="521"/>
                  </a:lnTo>
                  <a:lnTo>
                    <a:pt x="1090" y="506"/>
                  </a:lnTo>
                  <a:lnTo>
                    <a:pt x="1083" y="492"/>
                  </a:lnTo>
                  <a:lnTo>
                    <a:pt x="1080" y="474"/>
                  </a:lnTo>
                  <a:lnTo>
                    <a:pt x="1076" y="460"/>
                  </a:lnTo>
                  <a:lnTo>
                    <a:pt x="1073" y="449"/>
                  </a:lnTo>
                  <a:lnTo>
                    <a:pt x="1069" y="441"/>
                  </a:lnTo>
                  <a:lnTo>
                    <a:pt x="1064" y="434"/>
                  </a:lnTo>
                  <a:lnTo>
                    <a:pt x="1054" y="427"/>
                  </a:lnTo>
                  <a:lnTo>
                    <a:pt x="1043" y="419"/>
                  </a:lnTo>
                  <a:lnTo>
                    <a:pt x="1028" y="408"/>
                  </a:lnTo>
                  <a:lnTo>
                    <a:pt x="1004" y="377"/>
                  </a:lnTo>
                  <a:lnTo>
                    <a:pt x="992" y="347"/>
                  </a:lnTo>
                  <a:lnTo>
                    <a:pt x="991" y="317"/>
                  </a:lnTo>
                  <a:lnTo>
                    <a:pt x="998" y="288"/>
                  </a:lnTo>
                  <a:lnTo>
                    <a:pt x="1012" y="259"/>
                  </a:lnTo>
                  <a:lnTo>
                    <a:pt x="1030" y="230"/>
                  </a:lnTo>
                  <a:lnTo>
                    <a:pt x="1051" y="202"/>
                  </a:lnTo>
                  <a:lnTo>
                    <a:pt x="1072" y="176"/>
                  </a:lnTo>
                  <a:lnTo>
                    <a:pt x="1072" y="161"/>
                  </a:lnTo>
                  <a:lnTo>
                    <a:pt x="1072" y="146"/>
                  </a:lnTo>
                  <a:lnTo>
                    <a:pt x="1072" y="131"/>
                  </a:lnTo>
                  <a:lnTo>
                    <a:pt x="1073" y="116"/>
                  </a:lnTo>
                  <a:lnTo>
                    <a:pt x="1079" y="95"/>
                  </a:lnTo>
                  <a:lnTo>
                    <a:pt x="1085" y="75"/>
                  </a:lnTo>
                  <a:lnTo>
                    <a:pt x="1094" y="58"/>
                  </a:lnTo>
                  <a:lnTo>
                    <a:pt x="1104" y="43"/>
                  </a:lnTo>
                  <a:lnTo>
                    <a:pt x="1114" y="30"/>
                  </a:lnTo>
                  <a:lnTo>
                    <a:pt x="1127" y="19"/>
                  </a:lnTo>
                  <a:lnTo>
                    <a:pt x="1140" y="11"/>
                  </a:lnTo>
                  <a:lnTo>
                    <a:pt x="1152" y="4"/>
                  </a:lnTo>
                  <a:lnTo>
                    <a:pt x="1166" y="0"/>
                  </a:lnTo>
                  <a:lnTo>
                    <a:pt x="1181" y="0"/>
                  </a:lnTo>
                  <a:lnTo>
                    <a:pt x="1195" y="1"/>
                  </a:lnTo>
                  <a:lnTo>
                    <a:pt x="1210" y="7"/>
                  </a:lnTo>
                  <a:lnTo>
                    <a:pt x="1225" y="15"/>
                  </a:lnTo>
                  <a:lnTo>
                    <a:pt x="1239" y="27"/>
                  </a:lnTo>
                  <a:lnTo>
                    <a:pt x="1253" y="41"/>
                  </a:lnTo>
                  <a:lnTo>
                    <a:pt x="1267" y="59"/>
                  </a:lnTo>
                  <a:lnTo>
                    <a:pt x="1274" y="82"/>
                  </a:lnTo>
                  <a:lnTo>
                    <a:pt x="1280" y="115"/>
                  </a:lnTo>
                  <a:lnTo>
                    <a:pt x="1284" y="147"/>
                  </a:lnTo>
                  <a:lnTo>
                    <a:pt x="1277" y="170"/>
                  </a:lnTo>
                  <a:lnTo>
                    <a:pt x="1285" y="197"/>
                  </a:lnTo>
                  <a:lnTo>
                    <a:pt x="1300" y="222"/>
                  </a:lnTo>
                  <a:lnTo>
                    <a:pt x="1317" y="249"/>
                  </a:lnTo>
                  <a:lnTo>
                    <a:pt x="1335" y="276"/>
                  </a:lnTo>
                  <a:lnTo>
                    <a:pt x="1348" y="303"/>
                  </a:lnTo>
                  <a:lnTo>
                    <a:pt x="1355" y="332"/>
                  </a:lnTo>
                  <a:lnTo>
                    <a:pt x="1352" y="362"/>
                  </a:lnTo>
                  <a:lnTo>
                    <a:pt x="1336" y="393"/>
                  </a:lnTo>
                  <a:lnTo>
                    <a:pt x="1330" y="397"/>
                  </a:lnTo>
                  <a:lnTo>
                    <a:pt x="1323" y="402"/>
                  </a:lnTo>
                  <a:lnTo>
                    <a:pt x="1316" y="407"/>
                  </a:lnTo>
                  <a:lnTo>
                    <a:pt x="1309" y="412"/>
                  </a:lnTo>
                  <a:lnTo>
                    <a:pt x="1302" y="418"/>
                  </a:lnTo>
                  <a:lnTo>
                    <a:pt x="1294" y="425"/>
                  </a:lnTo>
                  <a:lnTo>
                    <a:pt x="1287" y="431"/>
                  </a:lnTo>
                  <a:lnTo>
                    <a:pt x="1279" y="438"/>
                  </a:lnTo>
                  <a:lnTo>
                    <a:pt x="1277" y="456"/>
                  </a:lnTo>
                  <a:lnTo>
                    <a:pt x="1272" y="477"/>
                  </a:lnTo>
                  <a:lnTo>
                    <a:pt x="1265" y="498"/>
                  </a:lnTo>
                  <a:lnTo>
                    <a:pt x="1253" y="517"/>
                  </a:lnTo>
                  <a:lnTo>
                    <a:pt x="1253" y="522"/>
                  </a:lnTo>
                  <a:lnTo>
                    <a:pt x="1253" y="526"/>
                  </a:lnTo>
                  <a:lnTo>
                    <a:pt x="1253" y="530"/>
                  </a:lnTo>
                  <a:lnTo>
                    <a:pt x="1253" y="535"/>
                  </a:lnTo>
                  <a:lnTo>
                    <a:pt x="1267" y="542"/>
                  </a:lnTo>
                  <a:lnTo>
                    <a:pt x="1280" y="549"/>
                  </a:lnTo>
                  <a:lnTo>
                    <a:pt x="1294" y="557"/>
                  </a:lnTo>
                  <a:lnTo>
                    <a:pt x="1308" y="562"/>
                  </a:lnTo>
                  <a:lnTo>
                    <a:pt x="1322" y="569"/>
                  </a:lnTo>
                  <a:lnTo>
                    <a:pt x="1336" y="576"/>
                  </a:lnTo>
                  <a:lnTo>
                    <a:pt x="1350" y="583"/>
                  </a:lnTo>
                  <a:lnTo>
                    <a:pt x="1365" y="589"/>
                  </a:lnTo>
                  <a:lnTo>
                    <a:pt x="1378" y="596"/>
                  </a:lnTo>
                  <a:lnTo>
                    <a:pt x="1393" y="602"/>
                  </a:lnTo>
                  <a:lnTo>
                    <a:pt x="1407" y="608"/>
                  </a:lnTo>
                  <a:lnTo>
                    <a:pt x="1421" y="613"/>
                  </a:lnTo>
                  <a:lnTo>
                    <a:pt x="1436" y="620"/>
                  </a:lnTo>
                  <a:lnTo>
                    <a:pt x="1450" y="626"/>
                  </a:lnTo>
                  <a:lnTo>
                    <a:pt x="1464" y="632"/>
                  </a:lnTo>
                  <a:lnTo>
                    <a:pt x="1478" y="638"/>
                  </a:lnTo>
                  <a:lnTo>
                    <a:pt x="1489" y="639"/>
                  </a:lnTo>
                  <a:lnTo>
                    <a:pt x="1498" y="638"/>
                  </a:lnTo>
                  <a:lnTo>
                    <a:pt x="1508" y="635"/>
                  </a:lnTo>
                  <a:lnTo>
                    <a:pt x="1516" y="634"/>
                  </a:lnTo>
                  <a:lnTo>
                    <a:pt x="1524" y="633"/>
                  </a:lnTo>
                  <a:lnTo>
                    <a:pt x="1531" y="635"/>
                  </a:lnTo>
                  <a:lnTo>
                    <a:pt x="1539" y="639"/>
                  </a:lnTo>
                  <a:lnTo>
                    <a:pt x="1547" y="647"/>
                  </a:lnTo>
                  <a:lnTo>
                    <a:pt x="1568" y="696"/>
                  </a:lnTo>
                  <a:lnTo>
                    <a:pt x="1583" y="749"/>
                  </a:lnTo>
                  <a:lnTo>
                    <a:pt x="1595" y="805"/>
                  </a:lnTo>
                  <a:lnTo>
                    <a:pt x="1603" y="861"/>
                  </a:lnTo>
                  <a:lnTo>
                    <a:pt x="1610" y="920"/>
                  </a:lnTo>
                  <a:lnTo>
                    <a:pt x="1615" y="978"/>
                  </a:lnTo>
                  <a:lnTo>
                    <a:pt x="1621" y="1035"/>
                  </a:lnTo>
                  <a:lnTo>
                    <a:pt x="1627" y="1089"/>
                  </a:lnTo>
                  <a:lnTo>
                    <a:pt x="1627" y="1102"/>
                  </a:lnTo>
                  <a:lnTo>
                    <a:pt x="1625" y="1113"/>
                  </a:lnTo>
                  <a:lnTo>
                    <a:pt x="1624" y="1126"/>
                  </a:lnTo>
                  <a:lnTo>
                    <a:pt x="1624" y="1138"/>
                  </a:lnTo>
                  <a:lnTo>
                    <a:pt x="1612" y="1157"/>
                  </a:lnTo>
                  <a:lnTo>
                    <a:pt x="1605" y="1174"/>
                  </a:lnTo>
                  <a:lnTo>
                    <a:pt x="1603" y="1193"/>
                  </a:lnTo>
                  <a:lnTo>
                    <a:pt x="1609" y="1217"/>
                  </a:lnTo>
                  <a:lnTo>
                    <a:pt x="1612" y="1217"/>
                  </a:lnTo>
                  <a:lnTo>
                    <a:pt x="1613" y="1216"/>
                  </a:lnTo>
                  <a:lnTo>
                    <a:pt x="1615" y="1216"/>
                  </a:lnTo>
                  <a:lnTo>
                    <a:pt x="1616" y="1216"/>
                  </a:lnTo>
                  <a:lnTo>
                    <a:pt x="1631" y="1189"/>
                  </a:lnTo>
                  <a:lnTo>
                    <a:pt x="1647" y="1162"/>
                  </a:lnTo>
                  <a:lnTo>
                    <a:pt x="1665" y="1135"/>
                  </a:lnTo>
                  <a:lnTo>
                    <a:pt x="1682" y="1108"/>
                  </a:lnTo>
                  <a:lnTo>
                    <a:pt x="1700" y="1084"/>
                  </a:lnTo>
                  <a:lnTo>
                    <a:pt x="1720" y="1061"/>
                  </a:lnTo>
                  <a:lnTo>
                    <a:pt x="1741" y="1042"/>
                  </a:lnTo>
                  <a:lnTo>
                    <a:pt x="1764" y="1023"/>
                  </a:lnTo>
                  <a:lnTo>
                    <a:pt x="1776" y="1020"/>
                  </a:lnTo>
                  <a:lnTo>
                    <a:pt x="1789" y="1017"/>
                  </a:lnTo>
                  <a:lnTo>
                    <a:pt x="1802" y="1014"/>
                  </a:lnTo>
                  <a:lnTo>
                    <a:pt x="1815" y="1012"/>
                  </a:lnTo>
                  <a:lnTo>
                    <a:pt x="1826" y="1008"/>
                  </a:lnTo>
                  <a:lnTo>
                    <a:pt x="1839" y="1005"/>
                  </a:lnTo>
                  <a:lnTo>
                    <a:pt x="1849" y="1001"/>
                  </a:lnTo>
                  <a:lnTo>
                    <a:pt x="1861" y="997"/>
                  </a:lnTo>
                  <a:lnTo>
                    <a:pt x="1860" y="985"/>
                  </a:lnTo>
                  <a:lnTo>
                    <a:pt x="1857" y="969"/>
                  </a:lnTo>
                  <a:lnTo>
                    <a:pt x="1854" y="951"/>
                  </a:lnTo>
                  <a:lnTo>
                    <a:pt x="1849" y="932"/>
                  </a:lnTo>
                  <a:lnTo>
                    <a:pt x="1843" y="913"/>
                  </a:lnTo>
                  <a:lnTo>
                    <a:pt x="1836" y="896"/>
                  </a:lnTo>
                  <a:lnTo>
                    <a:pt x="1831" y="881"/>
                  </a:lnTo>
                  <a:lnTo>
                    <a:pt x="1824" y="870"/>
                  </a:lnTo>
                  <a:lnTo>
                    <a:pt x="1811" y="865"/>
                  </a:lnTo>
                  <a:lnTo>
                    <a:pt x="1800" y="863"/>
                  </a:lnTo>
                  <a:lnTo>
                    <a:pt x="1790" y="860"/>
                  </a:lnTo>
                  <a:lnTo>
                    <a:pt x="1783" y="858"/>
                  </a:lnTo>
                  <a:lnTo>
                    <a:pt x="1778" y="855"/>
                  </a:lnTo>
                  <a:lnTo>
                    <a:pt x="1774" y="849"/>
                  </a:lnTo>
                  <a:lnTo>
                    <a:pt x="1771" y="841"/>
                  </a:lnTo>
                  <a:lnTo>
                    <a:pt x="1770" y="828"/>
                  </a:lnTo>
                  <a:lnTo>
                    <a:pt x="1786" y="800"/>
                  </a:lnTo>
                  <a:lnTo>
                    <a:pt x="1804" y="771"/>
                  </a:lnTo>
                  <a:lnTo>
                    <a:pt x="1824" y="743"/>
                  </a:lnTo>
                  <a:lnTo>
                    <a:pt x="1845" y="714"/>
                  </a:lnTo>
                  <a:lnTo>
                    <a:pt x="1868" y="688"/>
                  </a:lnTo>
                  <a:lnTo>
                    <a:pt x="1893" y="666"/>
                  </a:lnTo>
                  <a:lnTo>
                    <a:pt x="1920" y="648"/>
                  </a:lnTo>
                  <a:lnTo>
                    <a:pt x="1950" y="635"/>
                  </a:lnTo>
                  <a:lnTo>
                    <a:pt x="1956" y="625"/>
                  </a:lnTo>
                  <a:lnTo>
                    <a:pt x="1962" y="618"/>
                  </a:lnTo>
                  <a:lnTo>
                    <a:pt x="1968" y="611"/>
                  </a:lnTo>
                  <a:lnTo>
                    <a:pt x="1974" y="606"/>
                  </a:lnTo>
                  <a:lnTo>
                    <a:pt x="1980" y="603"/>
                  </a:lnTo>
                  <a:lnTo>
                    <a:pt x="1986" y="601"/>
                  </a:lnTo>
                  <a:lnTo>
                    <a:pt x="1996" y="599"/>
                  </a:lnTo>
                  <a:lnTo>
                    <a:pt x="2008" y="599"/>
                  </a:lnTo>
                  <a:lnTo>
                    <a:pt x="2020" y="597"/>
                  </a:lnTo>
                  <a:lnTo>
                    <a:pt x="2030" y="597"/>
                  </a:lnTo>
                  <a:lnTo>
                    <a:pt x="2042" y="597"/>
                  </a:lnTo>
                  <a:lnTo>
                    <a:pt x="2052" y="598"/>
                  </a:lnTo>
                  <a:lnTo>
                    <a:pt x="2063" y="601"/>
                  </a:lnTo>
                  <a:lnTo>
                    <a:pt x="2073" y="603"/>
                  </a:lnTo>
                  <a:lnTo>
                    <a:pt x="2082" y="605"/>
                  </a:lnTo>
                  <a:lnTo>
                    <a:pt x="2091" y="609"/>
                  </a:lnTo>
                  <a:lnTo>
                    <a:pt x="2109" y="629"/>
                  </a:lnTo>
                  <a:lnTo>
                    <a:pt x="2119" y="659"/>
                  </a:lnTo>
                  <a:lnTo>
                    <a:pt x="2123" y="694"/>
                  </a:lnTo>
                  <a:lnTo>
                    <a:pt x="2123" y="733"/>
                  </a:lnTo>
                  <a:lnTo>
                    <a:pt x="2119" y="774"/>
                  </a:lnTo>
                  <a:lnTo>
                    <a:pt x="2113" y="812"/>
                  </a:lnTo>
                  <a:lnTo>
                    <a:pt x="2108" y="845"/>
                  </a:lnTo>
                  <a:lnTo>
                    <a:pt x="2104" y="873"/>
                  </a:lnTo>
                  <a:lnTo>
                    <a:pt x="2102" y="886"/>
                  </a:lnTo>
                  <a:lnTo>
                    <a:pt x="2099" y="900"/>
                  </a:lnTo>
                  <a:lnTo>
                    <a:pt x="2096" y="913"/>
                  </a:lnTo>
                  <a:lnTo>
                    <a:pt x="2093" y="927"/>
                  </a:lnTo>
                  <a:lnTo>
                    <a:pt x="2088" y="941"/>
                  </a:lnTo>
                  <a:lnTo>
                    <a:pt x="2080" y="954"/>
                  </a:lnTo>
                  <a:lnTo>
                    <a:pt x="2071" y="964"/>
                  </a:lnTo>
                  <a:lnTo>
                    <a:pt x="2058" y="973"/>
                  </a:lnTo>
                  <a:lnTo>
                    <a:pt x="2056" y="984"/>
                  </a:lnTo>
                  <a:lnTo>
                    <a:pt x="2053" y="994"/>
                  </a:lnTo>
                  <a:lnTo>
                    <a:pt x="2052" y="1007"/>
                  </a:lnTo>
                  <a:lnTo>
                    <a:pt x="2051" y="1020"/>
                  </a:lnTo>
                  <a:lnTo>
                    <a:pt x="2063" y="1031"/>
                  </a:lnTo>
                  <a:lnTo>
                    <a:pt x="2071" y="1040"/>
                  </a:lnTo>
                  <a:lnTo>
                    <a:pt x="2076" y="1053"/>
                  </a:lnTo>
                  <a:lnTo>
                    <a:pt x="2082" y="1069"/>
                  </a:lnTo>
                  <a:lnTo>
                    <a:pt x="2097" y="1078"/>
                  </a:lnTo>
                  <a:lnTo>
                    <a:pt x="2111" y="1090"/>
                  </a:lnTo>
                  <a:lnTo>
                    <a:pt x="2121" y="1103"/>
                  </a:lnTo>
                  <a:lnTo>
                    <a:pt x="2129" y="1117"/>
                  </a:lnTo>
                  <a:lnTo>
                    <a:pt x="2135" y="1133"/>
                  </a:lnTo>
                  <a:lnTo>
                    <a:pt x="2139" y="1149"/>
                  </a:lnTo>
                  <a:lnTo>
                    <a:pt x="2141" y="1166"/>
                  </a:lnTo>
                  <a:lnTo>
                    <a:pt x="2141" y="1185"/>
                  </a:lnTo>
                  <a:lnTo>
                    <a:pt x="2146" y="1190"/>
                  </a:lnTo>
                  <a:lnTo>
                    <a:pt x="2150" y="1195"/>
                  </a:lnTo>
                  <a:lnTo>
                    <a:pt x="2155" y="1200"/>
                  </a:lnTo>
                  <a:lnTo>
                    <a:pt x="2159" y="1205"/>
                  </a:lnTo>
                  <a:lnTo>
                    <a:pt x="2166" y="1212"/>
                  </a:lnTo>
                  <a:lnTo>
                    <a:pt x="2174" y="1220"/>
                  </a:lnTo>
                  <a:lnTo>
                    <a:pt x="2185" y="1232"/>
                  </a:lnTo>
                  <a:lnTo>
                    <a:pt x="2200" y="1247"/>
                  </a:lnTo>
                  <a:lnTo>
                    <a:pt x="2219" y="1260"/>
                  </a:lnTo>
                  <a:lnTo>
                    <a:pt x="2233" y="1271"/>
                  </a:lnTo>
                  <a:lnTo>
                    <a:pt x="2245" y="1284"/>
                  </a:lnTo>
                  <a:lnTo>
                    <a:pt x="2252" y="1297"/>
                  </a:lnTo>
                  <a:lnTo>
                    <a:pt x="2256" y="1312"/>
                  </a:lnTo>
                  <a:lnTo>
                    <a:pt x="2259" y="1329"/>
                  </a:lnTo>
                  <a:lnTo>
                    <a:pt x="2259" y="1349"/>
                  </a:lnTo>
                  <a:lnTo>
                    <a:pt x="2259" y="1372"/>
                  </a:lnTo>
                  <a:lnTo>
                    <a:pt x="2251" y="1426"/>
                  </a:lnTo>
                  <a:lnTo>
                    <a:pt x="2243" y="1481"/>
                  </a:lnTo>
                  <a:lnTo>
                    <a:pt x="2233" y="1537"/>
                  </a:lnTo>
                  <a:lnTo>
                    <a:pt x="2223" y="1592"/>
                  </a:lnTo>
                  <a:lnTo>
                    <a:pt x="2214" y="1648"/>
                  </a:lnTo>
                  <a:lnTo>
                    <a:pt x="2202" y="1703"/>
                  </a:lnTo>
                  <a:lnTo>
                    <a:pt x="2192" y="1758"/>
                  </a:lnTo>
                  <a:lnTo>
                    <a:pt x="2180" y="1814"/>
                  </a:lnTo>
                  <a:lnTo>
                    <a:pt x="2176" y="1824"/>
                  </a:lnTo>
                  <a:lnTo>
                    <a:pt x="2172" y="1835"/>
                  </a:lnTo>
                  <a:lnTo>
                    <a:pt x="2169" y="1843"/>
                  </a:lnTo>
                  <a:lnTo>
                    <a:pt x="2165" y="1851"/>
                  </a:lnTo>
                  <a:lnTo>
                    <a:pt x="2161" y="1859"/>
                  </a:lnTo>
                  <a:lnTo>
                    <a:pt x="2154" y="1867"/>
                  </a:lnTo>
                  <a:lnTo>
                    <a:pt x="2146" y="1875"/>
                  </a:lnTo>
                  <a:lnTo>
                    <a:pt x="2134" y="1884"/>
                  </a:lnTo>
                  <a:lnTo>
                    <a:pt x="2118" y="1891"/>
                  </a:lnTo>
                  <a:lnTo>
                    <a:pt x="2102" y="1897"/>
                  </a:lnTo>
                  <a:lnTo>
                    <a:pt x="2086" y="1903"/>
                  </a:lnTo>
                  <a:lnTo>
                    <a:pt x="2068" y="1908"/>
                  </a:lnTo>
                  <a:lnTo>
                    <a:pt x="2052" y="1913"/>
                  </a:lnTo>
                  <a:lnTo>
                    <a:pt x="2035" y="1918"/>
                  </a:lnTo>
                  <a:lnTo>
                    <a:pt x="2018" y="1922"/>
                  </a:lnTo>
                  <a:lnTo>
                    <a:pt x="2000" y="1926"/>
                  </a:lnTo>
                  <a:lnTo>
                    <a:pt x="1983" y="1930"/>
                  </a:lnTo>
                  <a:lnTo>
                    <a:pt x="1965" y="1934"/>
                  </a:lnTo>
                  <a:lnTo>
                    <a:pt x="1947" y="1936"/>
                  </a:lnTo>
                  <a:lnTo>
                    <a:pt x="1929" y="1940"/>
                  </a:lnTo>
                  <a:lnTo>
                    <a:pt x="1911" y="1943"/>
                  </a:lnTo>
                  <a:lnTo>
                    <a:pt x="1893" y="1945"/>
                  </a:lnTo>
                  <a:lnTo>
                    <a:pt x="1876" y="1949"/>
                  </a:lnTo>
                  <a:lnTo>
                    <a:pt x="1857" y="1951"/>
                  </a:lnTo>
                  <a:lnTo>
                    <a:pt x="1843" y="1952"/>
                  </a:lnTo>
                  <a:lnTo>
                    <a:pt x="1831" y="1953"/>
                  </a:lnTo>
                  <a:lnTo>
                    <a:pt x="1817" y="1955"/>
                  </a:lnTo>
                  <a:lnTo>
                    <a:pt x="1804" y="1956"/>
                  </a:lnTo>
                  <a:lnTo>
                    <a:pt x="1790" y="1957"/>
                  </a:lnTo>
                  <a:lnTo>
                    <a:pt x="1778" y="1958"/>
                  </a:lnTo>
                  <a:lnTo>
                    <a:pt x="1764" y="1959"/>
                  </a:lnTo>
                  <a:lnTo>
                    <a:pt x="1751" y="1959"/>
                  </a:lnTo>
                  <a:lnTo>
                    <a:pt x="1737" y="1960"/>
                  </a:lnTo>
                  <a:lnTo>
                    <a:pt x="1723" y="1962"/>
                  </a:lnTo>
                  <a:lnTo>
                    <a:pt x="1710" y="1963"/>
                  </a:lnTo>
                  <a:lnTo>
                    <a:pt x="1697" y="1964"/>
                  </a:lnTo>
                  <a:lnTo>
                    <a:pt x="1683" y="1964"/>
                  </a:lnTo>
                  <a:lnTo>
                    <a:pt x="1668" y="1965"/>
                  </a:lnTo>
                  <a:lnTo>
                    <a:pt x="1654" y="1965"/>
                  </a:lnTo>
                  <a:lnTo>
                    <a:pt x="1640" y="1965"/>
                  </a:lnTo>
                  <a:lnTo>
                    <a:pt x="1633" y="1962"/>
                  </a:lnTo>
                  <a:lnTo>
                    <a:pt x="1627" y="1956"/>
                  </a:lnTo>
                  <a:lnTo>
                    <a:pt x="1621" y="1951"/>
                  </a:lnTo>
                  <a:lnTo>
                    <a:pt x="1615" y="1948"/>
                  </a:lnTo>
                  <a:lnTo>
                    <a:pt x="1608" y="1944"/>
                  </a:lnTo>
                  <a:lnTo>
                    <a:pt x="1601" y="1943"/>
                  </a:lnTo>
                  <a:lnTo>
                    <a:pt x="1592" y="1944"/>
                  </a:lnTo>
                  <a:lnTo>
                    <a:pt x="1583" y="1949"/>
                  </a:lnTo>
                  <a:lnTo>
                    <a:pt x="1565" y="1949"/>
                  </a:lnTo>
                  <a:lnTo>
                    <a:pt x="1548" y="1948"/>
                  </a:lnTo>
                  <a:lnTo>
                    <a:pt x="1531" y="1948"/>
                  </a:lnTo>
                  <a:lnTo>
                    <a:pt x="1515" y="1947"/>
                  </a:lnTo>
                  <a:lnTo>
                    <a:pt x="1497" y="1944"/>
                  </a:lnTo>
                  <a:lnTo>
                    <a:pt x="1480" y="1943"/>
                  </a:lnTo>
                  <a:lnTo>
                    <a:pt x="1462" y="1941"/>
                  </a:lnTo>
                  <a:lnTo>
                    <a:pt x="1444" y="1938"/>
                  </a:lnTo>
                  <a:lnTo>
                    <a:pt x="1427" y="1937"/>
                  </a:lnTo>
                  <a:lnTo>
                    <a:pt x="1410" y="1934"/>
                  </a:lnTo>
                  <a:lnTo>
                    <a:pt x="1392" y="1932"/>
                  </a:lnTo>
                  <a:lnTo>
                    <a:pt x="1374" y="1929"/>
                  </a:lnTo>
                  <a:lnTo>
                    <a:pt x="1357" y="1927"/>
                  </a:lnTo>
                  <a:lnTo>
                    <a:pt x="1338" y="1925"/>
                  </a:lnTo>
                  <a:lnTo>
                    <a:pt x="1321" y="1921"/>
                  </a:lnTo>
                  <a:lnTo>
                    <a:pt x="1302" y="1919"/>
                  </a:lnTo>
                  <a:lnTo>
                    <a:pt x="1271" y="1917"/>
                  </a:lnTo>
                  <a:lnTo>
                    <a:pt x="1248" y="1915"/>
                  </a:lnTo>
                  <a:lnTo>
                    <a:pt x="1232" y="1914"/>
                  </a:lnTo>
                  <a:lnTo>
                    <a:pt x="1220" y="1913"/>
                  </a:lnTo>
                  <a:lnTo>
                    <a:pt x="1214" y="1913"/>
                  </a:lnTo>
                  <a:lnTo>
                    <a:pt x="1209" y="1913"/>
                  </a:lnTo>
                  <a:lnTo>
                    <a:pt x="1208" y="1912"/>
                  </a:lnTo>
                  <a:lnTo>
                    <a:pt x="1207" y="1912"/>
                  </a:lnTo>
                  <a:lnTo>
                    <a:pt x="1200" y="1912"/>
                  </a:lnTo>
                  <a:lnTo>
                    <a:pt x="1194" y="1913"/>
                  </a:lnTo>
                  <a:lnTo>
                    <a:pt x="1188" y="1913"/>
                  </a:lnTo>
                  <a:lnTo>
                    <a:pt x="1184" y="1913"/>
                  </a:lnTo>
                  <a:lnTo>
                    <a:pt x="1179" y="1913"/>
                  </a:lnTo>
                  <a:lnTo>
                    <a:pt x="1173" y="1911"/>
                  </a:lnTo>
                  <a:lnTo>
                    <a:pt x="1169" y="1907"/>
                  </a:lnTo>
                  <a:lnTo>
                    <a:pt x="1163" y="1903"/>
                  </a:lnTo>
                  <a:lnTo>
                    <a:pt x="1151" y="1903"/>
                  </a:lnTo>
                  <a:lnTo>
                    <a:pt x="1137" y="1902"/>
                  </a:lnTo>
                  <a:lnTo>
                    <a:pt x="1122" y="1902"/>
                  </a:lnTo>
                  <a:lnTo>
                    <a:pt x="1103" y="1900"/>
                  </a:lnTo>
                  <a:lnTo>
                    <a:pt x="1080" y="1899"/>
                  </a:lnTo>
                  <a:lnTo>
                    <a:pt x="1053" y="1898"/>
                  </a:lnTo>
                  <a:lnTo>
                    <a:pt x="1020" y="1897"/>
                  </a:lnTo>
                  <a:lnTo>
                    <a:pt x="982" y="1896"/>
                  </a:lnTo>
                  <a:lnTo>
                    <a:pt x="963" y="1896"/>
                  </a:lnTo>
                  <a:lnTo>
                    <a:pt x="945" y="1896"/>
                  </a:lnTo>
                  <a:lnTo>
                    <a:pt x="926" y="1896"/>
                  </a:lnTo>
                  <a:lnTo>
                    <a:pt x="909" y="1896"/>
                  </a:lnTo>
                  <a:lnTo>
                    <a:pt x="891" y="1896"/>
                  </a:lnTo>
                  <a:lnTo>
                    <a:pt x="872" y="1896"/>
                  </a:lnTo>
                  <a:lnTo>
                    <a:pt x="854" y="1897"/>
                  </a:lnTo>
                  <a:lnTo>
                    <a:pt x="836" y="1897"/>
                  </a:lnTo>
                  <a:lnTo>
                    <a:pt x="818" y="1898"/>
                  </a:lnTo>
                  <a:lnTo>
                    <a:pt x="799" y="1899"/>
                  </a:lnTo>
                  <a:lnTo>
                    <a:pt x="781" y="1900"/>
                  </a:lnTo>
                  <a:lnTo>
                    <a:pt x="762" y="1902"/>
                  </a:lnTo>
                  <a:lnTo>
                    <a:pt x="743" y="1904"/>
                  </a:lnTo>
                  <a:lnTo>
                    <a:pt x="724" y="1906"/>
                  </a:lnTo>
                  <a:lnTo>
                    <a:pt x="706" y="1908"/>
                  </a:lnTo>
                  <a:lnTo>
                    <a:pt x="686" y="1912"/>
                  </a:lnTo>
                  <a:lnTo>
                    <a:pt x="672" y="1912"/>
                  </a:lnTo>
                  <a:lnTo>
                    <a:pt x="657" y="1913"/>
                  </a:lnTo>
                  <a:lnTo>
                    <a:pt x="641" y="1914"/>
                  </a:lnTo>
                  <a:lnTo>
                    <a:pt x="624" y="1914"/>
                  </a:lnTo>
                  <a:lnTo>
                    <a:pt x="607" y="1913"/>
                  </a:lnTo>
                  <a:lnTo>
                    <a:pt x="591" y="1911"/>
                  </a:lnTo>
                  <a:lnTo>
                    <a:pt x="576" y="1906"/>
                  </a:lnTo>
                  <a:lnTo>
                    <a:pt x="563" y="1898"/>
                  </a:lnTo>
                  <a:lnTo>
                    <a:pt x="564" y="1878"/>
                  </a:lnTo>
                  <a:lnTo>
                    <a:pt x="565" y="1865"/>
                  </a:lnTo>
                  <a:lnTo>
                    <a:pt x="565" y="1854"/>
                  </a:lnTo>
                  <a:lnTo>
                    <a:pt x="565" y="1844"/>
                  </a:lnTo>
                  <a:lnTo>
                    <a:pt x="555" y="1841"/>
                  </a:lnTo>
                  <a:lnTo>
                    <a:pt x="546" y="1840"/>
                  </a:lnTo>
                  <a:lnTo>
                    <a:pt x="538" y="1839"/>
                  </a:lnTo>
                  <a:lnTo>
                    <a:pt x="531" y="1838"/>
                  </a:lnTo>
                  <a:lnTo>
                    <a:pt x="524" y="1838"/>
                  </a:lnTo>
                  <a:lnTo>
                    <a:pt x="516" y="1840"/>
                  </a:lnTo>
                  <a:lnTo>
                    <a:pt x="506" y="1843"/>
                  </a:lnTo>
                  <a:lnTo>
                    <a:pt x="495" y="1847"/>
                  </a:lnTo>
                  <a:lnTo>
                    <a:pt x="479" y="1847"/>
                  </a:lnTo>
                  <a:lnTo>
                    <a:pt x="463" y="1848"/>
                  </a:lnTo>
                  <a:lnTo>
                    <a:pt x="446" y="1850"/>
                  </a:lnTo>
                  <a:lnTo>
                    <a:pt x="430" y="1851"/>
                  </a:lnTo>
                  <a:lnTo>
                    <a:pt x="414" y="1852"/>
                  </a:lnTo>
                  <a:lnTo>
                    <a:pt x="398" y="1853"/>
                  </a:lnTo>
                  <a:lnTo>
                    <a:pt x="381" y="1854"/>
                  </a:lnTo>
                  <a:lnTo>
                    <a:pt x="364" y="1856"/>
                  </a:lnTo>
                  <a:lnTo>
                    <a:pt x="347" y="1858"/>
                  </a:lnTo>
                  <a:lnTo>
                    <a:pt x="331" y="1859"/>
                  </a:lnTo>
                  <a:lnTo>
                    <a:pt x="314" y="1860"/>
                  </a:lnTo>
                  <a:lnTo>
                    <a:pt x="296" y="1861"/>
                  </a:lnTo>
                  <a:lnTo>
                    <a:pt x="279" y="1861"/>
                  </a:lnTo>
                  <a:lnTo>
                    <a:pt x="263" y="1861"/>
                  </a:lnTo>
                  <a:lnTo>
                    <a:pt x="246" y="1861"/>
                  </a:lnTo>
                  <a:lnTo>
                    <a:pt x="228" y="1860"/>
                  </a:lnTo>
                  <a:lnTo>
                    <a:pt x="216" y="1858"/>
                  </a:lnTo>
                  <a:lnTo>
                    <a:pt x="202" y="1855"/>
                  </a:lnTo>
                  <a:lnTo>
                    <a:pt x="188" y="1854"/>
                  </a:lnTo>
                  <a:lnTo>
                    <a:pt x="174" y="1852"/>
                  </a:lnTo>
                  <a:lnTo>
                    <a:pt x="160" y="1850"/>
                  </a:lnTo>
                  <a:lnTo>
                    <a:pt x="146" y="1847"/>
                  </a:lnTo>
                  <a:lnTo>
                    <a:pt x="133" y="1845"/>
                  </a:lnTo>
                  <a:lnTo>
                    <a:pt x="119" y="1843"/>
                  </a:lnTo>
                  <a:lnTo>
                    <a:pt x="105" y="1839"/>
                  </a:lnTo>
                  <a:lnTo>
                    <a:pt x="91" y="1836"/>
                  </a:lnTo>
                  <a:lnTo>
                    <a:pt x="78" y="1832"/>
                  </a:lnTo>
                  <a:lnTo>
                    <a:pt x="65" y="1828"/>
                  </a:lnTo>
                  <a:lnTo>
                    <a:pt x="52" y="1823"/>
                  </a:lnTo>
                  <a:lnTo>
                    <a:pt x="39" y="1817"/>
                  </a:lnTo>
                  <a:lnTo>
                    <a:pt x="26" y="1810"/>
                  </a:lnTo>
                  <a:lnTo>
                    <a:pt x="15" y="1803"/>
                  </a:lnTo>
                  <a:lnTo>
                    <a:pt x="3" y="1761"/>
                  </a:lnTo>
                  <a:lnTo>
                    <a:pt x="0" y="1716"/>
                  </a:lnTo>
                  <a:lnTo>
                    <a:pt x="1" y="1671"/>
                  </a:lnTo>
                  <a:lnTo>
                    <a:pt x="2" y="16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4" name="Freeform 54"/>
            <p:cNvSpPr>
              <a:spLocks/>
            </p:cNvSpPr>
            <p:nvPr/>
          </p:nvSpPr>
          <p:spPr bwMode="auto">
            <a:xfrm>
              <a:off x="719" y="1689"/>
              <a:ext cx="258" cy="389"/>
            </a:xfrm>
            <a:custGeom>
              <a:avLst/>
              <a:gdLst>
                <a:gd name="T0" fmla="*/ 30 w 517"/>
                <a:gd name="T1" fmla="*/ 283 h 777"/>
                <a:gd name="T2" fmla="*/ 193 w 517"/>
                <a:gd name="T3" fmla="*/ 42 h 777"/>
                <a:gd name="T4" fmla="*/ 351 w 517"/>
                <a:gd name="T5" fmla="*/ 79 h 777"/>
                <a:gd name="T6" fmla="*/ 433 w 517"/>
                <a:gd name="T7" fmla="*/ 129 h 777"/>
                <a:gd name="T8" fmla="*/ 451 w 517"/>
                <a:gd name="T9" fmla="*/ 543 h 777"/>
                <a:gd name="T10" fmla="*/ 345 w 517"/>
                <a:gd name="T11" fmla="*/ 536 h 777"/>
                <a:gd name="T12" fmla="*/ 322 w 517"/>
                <a:gd name="T13" fmla="*/ 527 h 777"/>
                <a:gd name="T14" fmla="*/ 340 w 517"/>
                <a:gd name="T15" fmla="*/ 510 h 777"/>
                <a:gd name="T16" fmla="*/ 295 w 517"/>
                <a:gd name="T17" fmla="*/ 507 h 777"/>
                <a:gd name="T18" fmla="*/ 336 w 517"/>
                <a:gd name="T19" fmla="*/ 483 h 777"/>
                <a:gd name="T20" fmla="*/ 290 w 517"/>
                <a:gd name="T21" fmla="*/ 485 h 777"/>
                <a:gd name="T22" fmla="*/ 295 w 517"/>
                <a:gd name="T23" fmla="*/ 461 h 777"/>
                <a:gd name="T24" fmla="*/ 330 w 517"/>
                <a:gd name="T25" fmla="*/ 444 h 777"/>
                <a:gd name="T26" fmla="*/ 274 w 517"/>
                <a:gd name="T27" fmla="*/ 452 h 777"/>
                <a:gd name="T28" fmla="*/ 310 w 517"/>
                <a:gd name="T29" fmla="*/ 428 h 777"/>
                <a:gd name="T30" fmla="*/ 304 w 517"/>
                <a:gd name="T31" fmla="*/ 419 h 777"/>
                <a:gd name="T32" fmla="*/ 277 w 517"/>
                <a:gd name="T33" fmla="*/ 411 h 777"/>
                <a:gd name="T34" fmla="*/ 319 w 517"/>
                <a:gd name="T35" fmla="*/ 396 h 777"/>
                <a:gd name="T36" fmla="*/ 290 w 517"/>
                <a:gd name="T37" fmla="*/ 396 h 777"/>
                <a:gd name="T38" fmla="*/ 295 w 517"/>
                <a:gd name="T39" fmla="*/ 380 h 777"/>
                <a:gd name="T40" fmla="*/ 299 w 517"/>
                <a:gd name="T41" fmla="*/ 369 h 777"/>
                <a:gd name="T42" fmla="*/ 282 w 517"/>
                <a:gd name="T43" fmla="*/ 358 h 777"/>
                <a:gd name="T44" fmla="*/ 297 w 517"/>
                <a:gd name="T45" fmla="*/ 343 h 777"/>
                <a:gd name="T46" fmla="*/ 300 w 517"/>
                <a:gd name="T47" fmla="*/ 321 h 777"/>
                <a:gd name="T48" fmla="*/ 291 w 517"/>
                <a:gd name="T49" fmla="*/ 314 h 777"/>
                <a:gd name="T50" fmla="*/ 264 w 517"/>
                <a:gd name="T51" fmla="*/ 406 h 777"/>
                <a:gd name="T52" fmla="*/ 269 w 517"/>
                <a:gd name="T53" fmla="*/ 503 h 777"/>
                <a:gd name="T54" fmla="*/ 185 w 517"/>
                <a:gd name="T55" fmla="*/ 565 h 777"/>
                <a:gd name="T56" fmla="*/ 182 w 517"/>
                <a:gd name="T57" fmla="*/ 604 h 777"/>
                <a:gd name="T58" fmla="*/ 242 w 517"/>
                <a:gd name="T59" fmla="*/ 538 h 777"/>
                <a:gd name="T60" fmla="*/ 237 w 517"/>
                <a:gd name="T61" fmla="*/ 561 h 777"/>
                <a:gd name="T62" fmla="*/ 245 w 517"/>
                <a:gd name="T63" fmla="*/ 574 h 777"/>
                <a:gd name="T64" fmla="*/ 304 w 517"/>
                <a:gd name="T65" fmla="*/ 548 h 777"/>
                <a:gd name="T66" fmla="*/ 370 w 517"/>
                <a:gd name="T67" fmla="*/ 552 h 777"/>
                <a:gd name="T68" fmla="*/ 500 w 517"/>
                <a:gd name="T69" fmla="*/ 572 h 777"/>
                <a:gd name="T70" fmla="*/ 496 w 517"/>
                <a:gd name="T71" fmla="*/ 747 h 777"/>
                <a:gd name="T72" fmla="*/ 475 w 517"/>
                <a:gd name="T73" fmla="*/ 737 h 777"/>
                <a:gd name="T74" fmla="*/ 463 w 517"/>
                <a:gd name="T75" fmla="*/ 694 h 777"/>
                <a:gd name="T76" fmla="*/ 426 w 517"/>
                <a:gd name="T77" fmla="*/ 760 h 777"/>
                <a:gd name="T78" fmla="*/ 428 w 517"/>
                <a:gd name="T79" fmla="*/ 695 h 777"/>
                <a:gd name="T80" fmla="*/ 381 w 517"/>
                <a:gd name="T81" fmla="*/ 763 h 777"/>
                <a:gd name="T82" fmla="*/ 375 w 517"/>
                <a:gd name="T83" fmla="*/ 745 h 777"/>
                <a:gd name="T84" fmla="*/ 351 w 517"/>
                <a:gd name="T85" fmla="*/ 702 h 777"/>
                <a:gd name="T86" fmla="*/ 319 w 517"/>
                <a:gd name="T87" fmla="*/ 773 h 777"/>
                <a:gd name="T88" fmla="*/ 300 w 517"/>
                <a:gd name="T89" fmla="*/ 775 h 777"/>
                <a:gd name="T90" fmla="*/ 279 w 517"/>
                <a:gd name="T91" fmla="*/ 722 h 777"/>
                <a:gd name="T92" fmla="*/ 257 w 517"/>
                <a:gd name="T93" fmla="*/ 738 h 777"/>
                <a:gd name="T94" fmla="*/ 245 w 517"/>
                <a:gd name="T95" fmla="*/ 759 h 777"/>
                <a:gd name="T96" fmla="*/ 225 w 517"/>
                <a:gd name="T97" fmla="*/ 695 h 777"/>
                <a:gd name="T98" fmla="*/ 196 w 517"/>
                <a:gd name="T99" fmla="*/ 755 h 777"/>
                <a:gd name="T100" fmla="*/ 185 w 517"/>
                <a:gd name="T101" fmla="*/ 735 h 777"/>
                <a:gd name="T102" fmla="*/ 151 w 517"/>
                <a:gd name="T103" fmla="*/ 715 h 777"/>
                <a:gd name="T104" fmla="*/ 125 w 517"/>
                <a:gd name="T105" fmla="*/ 760 h 777"/>
                <a:gd name="T106" fmla="*/ 114 w 517"/>
                <a:gd name="T107" fmla="*/ 703 h 777"/>
                <a:gd name="T108" fmla="*/ 91 w 517"/>
                <a:gd name="T109" fmla="*/ 720 h 777"/>
                <a:gd name="T110" fmla="*/ 82 w 517"/>
                <a:gd name="T111" fmla="*/ 727 h 777"/>
                <a:gd name="T112" fmla="*/ 61 w 517"/>
                <a:gd name="T113" fmla="*/ 688 h 777"/>
                <a:gd name="T114" fmla="*/ 32 w 517"/>
                <a:gd name="T115" fmla="*/ 724 h 777"/>
                <a:gd name="T116" fmla="*/ 26 w 517"/>
                <a:gd name="T117" fmla="*/ 707 h 777"/>
                <a:gd name="T118" fmla="*/ 0 w 517"/>
                <a:gd name="T119" fmla="*/ 625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7" h="777">
                  <a:moveTo>
                    <a:pt x="0" y="566"/>
                  </a:moveTo>
                  <a:lnTo>
                    <a:pt x="1" y="556"/>
                  </a:lnTo>
                  <a:lnTo>
                    <a:pt x="2" y="542"/>
                  </a:lnTo>
                  <a:lnTo>
                    <a:pt x="4" y="513"/>
                  </a:lnTo>
                  <a:lnTo>
                    <a:pt x="5" y="461"/>
                  </a:lnTo>
                  <a:lnTo>
                    <a:pt x="8" y="430"/>
                  </a:lnTo>
                  <a:lnTo>
                    <a:pt x="14" y="387"/>
                  </a:lnTo>
                  <a:lnTo>
                    <a:pt x="21" y="336"/>
                  </a:lnTo>
                  <a:lnTo>
                    <a:pt x="30" y="283"/>
                  </a:lnTo>
                  <a:lnTo>
                    <a:pt x="42" y="232"/>
                  </a:lnTo>
                  <a:lnTo>
                    <a:pt x="56" y="186"/>
                  </a:lnTo>
                  <a:lnTo>
                    <a:pt x="71" y="151"/>
                  </a:lnTo>
                  <a:lnTo>
                    <a:pt x="89" y="130"/>
                  </a:lnTo>
                  <a:lnTo>
                    <a:pt x="113" y="121"/>
                  </a:lnTo>
                  <a:lnTo>
                    <a:pt x="135" y="106"/>
                  </a:lnTo>
                  <a:lnTo>
                    <a:pt x="155" y="86"/>
                  </a:lnTo>
                  <a:lnTo>
                    <a:pt x="174" y="63"/>
                  </a:lnTo>
                  <a:lnTo>
                    <a:pt x="193" y="42"/>
                  </a:lnTo>
                  <a:lnTo>
                    <a:pt x="211" y="22"/>
                  </a:lnTo>
                  <a:lnTo>
                    <a:pt x="229" y="7"/>
                  </a:lnTo>
                  <a:lnTo>
                    <a:pt x="247" y="0"/>
                  </a:lnTo>
                  <a:lnTo>
                    <a:pt x="263" y="21"/>
                  </a:lnTo>
                  <a:lnTo>
                    <a:pt x="278" y="39"/>
                  </a:lnTo>
                  <a:lnTo>
                    <a:pt x="294" y="52"/>
                  </a:lnTo>
                  <a:lnTo>
                    <a:pt x="312" y="64"/>
                  </a:lnTo>
                  <a:lnTo>
                    <a:pt x="330" y="72"/>
                  </a:lnTo>
                  <a:lnTo>
                    <a:pt x="351" y="79"/>
                  </a:lnTo>
                  <a:lnTo>
                    <a:pt x="373" y="82"/>
                  </a:lnTo>
                  <a:lnTo>
                    <a:pt x="399" y="85"/>
                  </a:lnTo>
                  <a:lnTo>
                    <a:pt x="410" y="96"/>
                  </a:lnTo>
                  <a:lnTo>
                    <a:pt x="417" y="106"/>
                  </a:lnTo>
                  <a:lnTo>
                    <a:pt x="422" y="112"/>
                  </a:lnTo>
                  <a:lnTo>
                    <a:pt x="426" y="117"/>
                  </a:lnTo>
                  <a:lnTo>
                    <a:pt x="429" y="122"/>
                  </a:lnTo>
                  <a:lnTo>
                    <a:pt x="432" y="125"/>
                  </a:lnTo>
                  <a:lnTo>
                    <a:pt x="433" y="129"/>
                  </a:lnTo>
                  <a:lnTo>
                    <a:pt x="435" y="132"/>
                  </a:lnTo>
                  <a:lnTo>
                    <a:pt x="440" y="166"/>
                  </a:lnTo>
                  <a:lnTo>
                    <a:pt x="445" y="200"/>
                  </a:lnTo>
                  <a:lnTo>
                    <a:pt x="450" y="235"/>
                  </a:lnTo>
                  <a:lnTo>
                    <a:pt x="455" y="269"/>
                  </a:lnTo>
                  <a:lnTo>
                    <a:pt x="459" y="333"/>
                  </a:lnTo>
                  <a:lnTo>
                    <a:pt x="464" y="406"/>
                  </a:lnTo>
                  <a:lnTo>
                    <a:pt x="462" y="480"/>
                  </a:lnTo>
                  <a:lnTo>
                    <a:pt x="451" y="543"/>
                  </a:lnTo>
                  <a:lnTo>
                    <a:pt x="449" y="543"/>
                  </a:lnTo>
                  <a:lnTo>
                    <a:pt x="447" y="543"/>
                  </a:lnTo>
                  <a:lnTo>
                    <a:pt x="442" y="543"/>
                  </a:lnTo>
                  <a:lnTo>
                    <a:pt x="434" y="543"/>
                  </a:lnTo>
                  <a:lnTo>
                    <a:pt x="421" y="542"/>
                  </a:lnTo>
                  <a:lnTo>
                    <a:pt x="403" y="541"/>
                  </a:lnTo>
                  <a:lnTo>
                    <a:pt x="379" y="540"/>
                  </a:lnTo>
                  <a:lnTo>
                    <a:pt x="345" y="537"/>
                  </a:lnTo>
                  <a:lnTo>
                    <a:pt x="345" y="536"/>
                  </a:lnTo>
                  <a:lnTo>
                    <a:pt x="345" y="534"/>
                  </a:lnTo>
                  <a:lnTo>
                    <a:pt x="345" y="533"/>
                  </a:lnTo>
                  <a:lnTo>
                    <a:pt x="344" y="531"/>
                  </a:lnTo>
                  <a:lnTo>
                    <a:pt x="332" y="533"/>
                  </a:lnTo>
                  <a:lnTo>
                    <a:pt x="325" y="534"/>
                  </a:lnTo>
                  <a:lnTo>
                    <a:pt x="322" y="534"/>
                  </a:lnTo>
                  <a:lnTo>
                    <a:pt x="321" y="533"/>
                  </a:lnTo>
                  <a:lnTo>
                    <a:pt x="322" y="530"/>
                  </a:lnTo>
                  <a:lnTo>
                    <a:pt x="322" y="527"/>
                  </a:lnTo>
                  <a:lnTo>
                    <a:pt x="322" y="525"/>
                  </a:lnTo>
                  <a:lnTo>
                    <a:pt x="322" y="522"/>
                  </a:lnTo>
                  <a:lnTo>
                    <a:pt x="327" y="520"/>
                  </a:lnTo>
                  <a:lnTo>
                    <a:pt x="332" y="519"/>
                  </a:lnTo>
                  <a:lnTo>
                    <a:pt x="337" y="516"/>
                  </a:lnTo>
                  <a:lnTo>
                    <a:pt x="340" y="515"/>
                  </a:lnTo>
                  <a:lnTo>
                    <a:pt x="340" y="513"/>
                  </a:lnTo>
                  <a:lnTo>
                    <a:pt x="340" y="512"/>
                  </a:lnTo>
                  <a:lnTo>
                    <a:pt x="340" y="510"/>
                  </a:lnTo>
                  <a:lnTo>
                    <a:pt x="340" y="508"/>
                  </a:lnTo>
                  <a:lnTo>
                    <a:pt x="337" y="508"/>
                  </a:lnTo>
                  <a:lnTo>
                    <a:pt x="332" y="510"/>
                  </a:lnTo>
                  <a:lnTo>
                    <a:pt x="325" y="511"/>
                  </a:lnTo>
                  <a:lnTo>
                    <a:pt x="319" y="511"/>
                  </a:lnTo>
                  <a:lnTo>
                    <a:pt x="312" y="511"/>
                  </a:lnTo>
                  <a:lnTo>
                    <a:pt x="306" y="511"/>
                  </a:lnTo>
                  <a:lnTo>
                    <a:pt x="300" y="510"/>
                  </a:lnTo>
                  <a:lnTo>
                    <a:pt x="295" y="507"/>
                  </a:lnTo>
                  <a:lnTo>
                    <a:pt x="299" y="500"/>
                  </a:lnTo>
                  <a:lnTo>
                    <a:pt x="302" y="496"/>
                  </a:lnTo>
                  <a:lnTo>
                    <a:pt x="307" y="492"/>
                  </a:lnTo>
                  <a:lnTo>
                    <a:pt x="313" y="490"/>
                  </a:lnTo>
                  <a:lnTo>
                    <a:pt x="319" y="489"/>
                  </a:lnTo>
                  <a:lnTo>
                    <a:pt x="324" y="488"/>
                  </a:lnTo>
                  <a:lnTo>
                    <a:pt x="330" y="486"/>
                  </a:lnTo>
                  <a:lnTo>
                    <a:pt x="336" y="485"/>
                  </a:lnTo>
                  <a:lnTo>
                    <a:pt x="336" y="483"/>
                  </a:lnTo>
                  <a:lnTo>
                    <a:pt x="336" y="482"/>
                  </a:lnTo>
                  <a:lnTo>
                    <a:pt x="335" y="480"/>
                  </a:lnTo>
                  <a:lnTo>
                    <a:pt x="335" y="478"/>
                  </a:lnTo>
                  <a:lnTo>
                    <a:pt x="327" y="480"/>
                  </a:lnTo>
                  <a:lnTo>
                    <a:pt x="320" y="481"/>
                  </a:lnTo>
                  <a:lnTo>
                    <a:pt x="312" y="482"/>
                  </a:lnTo>
                  <a:lnTo>
                    <a:pt x="305" y="483"/>
                  </a:lnTo>
                  <a:lnTo>
                    <a:pt x="297" y="484"/>
                  </a:lnTo>
                  <a:lnTo>
                    <a:pt x="290" y="485"/>
                  </a:lnTo>
                  <a:lnTo>
                    <a:pt x="282" y="486"/>
                  </a:lnTo>
                  <a:lnTo>
                    <a:pt x="275" y="488"/>
                  </a:lnTo>
                  <a:lnTo>
                    <a:pt x="275" y="484"/>
                  </a:lnTo>
                  <a:lnTo>
                    <a:pt x="275" y="481"/>
                  </a:lnTo>
                  <a:lnTo>
                    <a:pt x="275" y="477"/>
                  </a:lnTo>
                  <a:lnTo>
                    <a:pt x="274" y="474"/>
                  </a:lnTo>
                  <a:lnTo>
                    <a:pt x="280" y="469"/>
                  </a:lnTo>
                  <a:lnTo>
                    <a:pt x="289" y="465"/>
                  </a:lnTo>
                  <a:lnTo>
                    <a:pt x="295" y="461"/>
                  </a:lnTo>
                  <a:lnTo>
                    <a:pt x="302" y="458"/>
                  </a:lnTo>
                  <a:lnTo>
                    <a:pt x="309" y="455"/>
                  </a:lnTo>
                  <a:lnTo>
                    <a:pt x="316" y="454"/>
                  </a:lnTo>
                  <a:lnTo>
                    <a:pt x="323" y="452"/>
                  </a:lnTo>
                  <a:lnTo>
                    <a:pt x="330" y="450"/>
                  </a:lnTo>
                  <a:lnTo>
                    <a:pt x="330" y="448"/>
                  </a:lnTo>
                  <a:lnTo>
                    <a:pt x="330" y="446"/>
                  </a:lnTo>
                  <a:lnTo>
                    <a:pt x="330" y="445"/>
                  </a:lnTo>
                  <a:lnTo>
                    <a:pt x="330" y="444"/>
                  </a:lnTo>
                  <a:lnTo>
                    <a:pt x="324" y="445"/>
                  </a:lnTo>
                  <a:lnTo>
                    <a:pt x="317" y="446"/>
                  </a:lnTo>
                  <a:lnTo>
                    <a:pt x="310" y="448"/>
                  </a:lnTo>
                  <a:lnTo>
                    <a:pt x="304" y="452"/>
                  </a:lnTo>
                  <a:lnTo>
                    <a:pt x="297" y="454"/>
                  </a:lnTo>
                  <a:lnTo>
                    <a:pt x="290" y="456"/>
                  </a:lnTo>
                  <a:lnTo>
                    <a:pt x="282" y="456"/>
                  </a:lnTo>
                  <a:lnTo>
                    <a:pt x="275" y="455"/>
                  </a:lnTo>
                  <a:lnTo>
                    <a:pt x="274" y="452"/>
                  </a:lnTo>
                  <a:lnTo>
                    <a:pt x="275" y="448"/>
                  </a:lnTo>
                  <a:lnTo>
                    <a:pt x="275" y="444"/>
                  </a:lnTo>
                  <a:lnTo>
                    <a:pt x="277" y="437"/>
                  </a:lnTo>
                  <a:lnTo>
                    <a:pt x="283" y="436"/>
                  </a:lnTo>
                  <a:lnTo>
                    <a:pt x="289" y="433"/>
                  </a:lnTo>
                  <a:lnTo>
                    <a:pt x="294" y="432"/>
                  </a:lnTo>
                  <a:lnTo>
                    <a:pt x="299" y="430"/>
                  </a:lnTo>
                  <a:lnTo>
                    <a:pt x="305" y="429"/>
                  </a:lnTo>
                  <a:lnTo>
                    <a:pt x="310" y="428"/>
                  </a:lnTo>
                  <a:lnTo>
                    <a:pt x="315" y="425"/>
                  </a:lnTo>
                  <a:lnTo>
                    <a:pt x="321" y="424"/>
                  </a:lnTo>
                  <a:lnTo>
                    <a:pt x="321" y="421"/>
                  </a:lnTo>
                  <a:lnTo>
                    <a:pt x="321" y="418"/>
                  </a:lnTo>
                  <a:lnTo>
                    <a:pt x="320" y="417"/>
                  </a:lnTo>
                  <a:lnTo>
                    <a:pt x="319" y="415"/>
                  </a:lnTo>
                  <a:lnTo>
                    <a:pt x="314" y="416"/>
                  </a:lnTo>
                  <a:lnTo>
                    <a:pt x="309" y="417"/>
                  </a:lnTo>
                  <a:lnTo>
                    <a:pt x="304" y="419"/>
                  </a:lnTo>
                  <a:lnTo>
                    <a:pt x="299" y="421"/>
                  </a:lnTo>
                  <a:lnTo>
                    <a:pt x="293" y="422"/>
                  </a:lnTo>
                  <a:lnTo>
                    <a:pt x="289" y="424"/>
                  </a:lnTo>
                  <a:lnTo>
                    <a:pt x="283" y="425"/>
                  </a:lnTo>
                  <a:lnTo>
                    <a:pt x="278" y="426"/>
                  </a:lnTo>
                  <a:lnTo>
                    <a:pt x="278" y="422"/>
                  </a:lnTo>
                  <a:lnTo>
                    <a:pt x="278" y="418"/>
                  </a:lnTo>
                  <a:lnTo>
                    <a:pt x="278" y="415"/>
                  </a:lnTo>
                  <a:lnTo>
                    <a:pt x="277" y="411"/>
                  </a:lnTo>
                  <a:lnTo>
                    <a:pt x="280" y="410"/>
                  </a:lnTo>
                  <a:lnTo>
                    <a:pt x="285" y="409"/>
                  </a:lnTo>
                  <a:lnTo>
                    <a:pt x="290" y="407"/>
                  </a:lnTo>
                  <a:lnTo>
                    <a:pt x="297" y="404"/>
                  </a:lnTo>
                  <a:lnTo>
                    <a:pt x="302" y="403"/>
                  </a:lnTo>
                  <a:lnTo>
                    <a:pt x="309" y="401"/>
                  </a:lnTo>
                  <a:lnTo>
                    <a:pt x="314" y="399"/>
                  </a:lnTo>
                  <a:lnTo>
                    <a:pt x="319" y="398"/>
                  </a:lnTo>
                  <a:lnTo>
                    <a:pt x="319" y="396"/>
                  </a:lnTo>
                  <a:lnTo>
                    <a:pt x="319" y="394"/>
                  </a:lnTo>
                  <a:lnTo>
                    <a:pt x="319" y="393"/>
                  </a:lnTo>
                  <a:lnTo>
                    <a:pt x="319" y="392"/>
                  </a:lnTo>
                  <a:lnTo>
                    <a:pt x="314" y="392"/>
                  </a:lnTo>
                  <a:lnTo>
                    <a:pt x="309" y="393"/>
                  </a:lnTo>
                  <a:lnTo>
                    <a:pt x="305" y="393"/>
                  </a:lnTo>
                  <a:lnTo>
                    <a:pt x="299" y="394"/>
                  </a:lnTo>
                  <a:lnTo>
                    <a:pt x="294" y="395"/>
                  </a:lnTo>
                  <a:lnTo>
                    <a:pt x="290" y="396"/>
                  </a:lnTo>
                  <a:lnTo>
                    <a:pt x="284" y="396"/>
                  </a:lnTo>
                  <a:lnTo>
                    <a:pt x="279" y="398"/>
                  </a:lnTo>
                  <a:lnTo>
                    <a:pt x="279" y="395"/>
                  </a:lnTo>
                  <a:lnTo>
                    <a:pt x="279" y="392"/>
                  </a:lnTo>
                  <a:lnTo>
                    <a:pt x="279" y="389"/>
                  </a:lnTo>
                  <a:lnTo>
                    <a:pt x="279" y="387"/>
                  </a:lnTo>
                  <a:lnTo>
                    <a:pt x="282" y="385"/>
                  </a:lnTo>
                  <a:lnTo>
                    <a:pt x="286" y="383"/>
                  </a:lnTo>
                  <a:lnTo>
                    <a:pt x="295" y="380"/>
                  </a:lnTo>
                  <a:lnTo>
                    <a:pt x="313" y="376"/>
                  </a:lnTo>
                  <a:lnTo>
                    <a:pt x="314" y="373"/>
                  </a:lnTo>
                  <a:lnTo>
                    <a:pt x="314" y="371"/>
                  </a:lnTo>
                  <a:lnTo>
                    <a:pt x="314" y="370"/>
                  </a:lnTo>
                  <a:lnTo>
                    <a:pt x="314" y="368"/>
                  </a:lnTo>
                  <a:lnTo>
                    <a:pt x="312" y="366"/>
                  </a:lnTo>
                  <a:lnTo>
                    <a:pt x="308" y="366"/>
                  </a:lnTo>
                  <a:lnTo>
                    <a:pt x="305" y="368"/>
                  </a:lnTo>
                  <a:lnTo>
                    <a:pt x="299" y="369"/>
                  </a:lnTo>
                  <a:lnTo>
                    <a:pt x="294" y="370"/>
                  </a:lnTo>
                  <a:lnTo>
                    <a:pt x="289" y="372"/>
                  </a:lnTo>
                  <a:lnTo>
                    <a:pt x="284" y="373"/>
                  </a:lnTo>
                  <a:lnTo>
                    <a:pt x="279" y="374"/>
                  </a:lnTo>
                  <a:lnTo>
                    <a:pt x="279" y="370"/>
                  </a:lnTo>
                  <a:lnTo>
                    <a:pt x="279" y="366"/>
                  </a:lnTo>
                  <a:lnTo>
                    <a:pt x="279" y="363"/>
                  </a:lnTo>
                  <a:lnTo>
                    <a:pt x="279" y="359"/>
                  </a:lnTo>
                  <a:lnTo>
                    <a:pt x="282" y="358"/>
                  </a:lnTo>
                  <a:lnTo>
                    <a:pt x="285" y="356"/>
                  </a:lnTo>
                  <a:lnTo>
                    <a:pt x="293" y="353"/>
                  </a:lnTo>
                  <a:lnTo>
                    <a:pt x="308" y="347"/>
                  </a:lnTo>
                  <a:lnTo>
                    <a:pt x="308" y="346"/>
                  </a:lnTo>
                  <a:lnTo>
                    <a:pt x="308" y="343"/>
                  </a:lnTo>
                  <a:lnTo>
                    <a:pt x="308" y="342"/>
                  </a:lnTo>
                  <a:lnTo>
                    <a:pt x="308" y="341"/>
                  </a:lnTo>
                  <a:lnTo>
                    <a:pt x="302" y="342"/>
                  </a:lnTo>
                  <a:lnTo>
                    <a:pt x="297" y="343"/>
                  </a:lnTo>
                  <a:lnTo>
                    <a:pt x="290" y="344"/>
                  </a:lnTo>
                  <a:lnTo>
                    <a:pt x="284" y="346"/>
                  </a:lnTo>
                  <a:lnTo>
                    <a:pt x="282" y="342"/>
                  </a:lnTo>
                  <a:lnTo>
                    <a:pt x="282" y="338"/>
                  </a:lnTo>
                  <a:lnTo>
                    <a:pt x="283" y="334"/>
                  </a:lnTo>
                  <a:lnTo>
                    <a:pt x="284" y="329"/>
                  </a:lnTo>
                  <a:lnTo>
                    <a:pt x="290" y="327"/>
                  </a:lnTo>
                  <a:lnTo>
                    <a:pt x="295" y="324"/>
                  </a:lnTo>
                  <a:lnTo>
                    <a:pt x="300" y="321"/>
                  </a:lnTo>
                  <a:lnTo>
                    <a:pt x="306" y="319"/>
                  </a:lnTo>
                  <a:lnTo>
                    <a:pt x="306" y="318"/>
                  </a:lnTo>
                  <a:lnTo>
                    <a:pt x="306" y="316"/>
                  </a:lnTo>
                  <a:lnTo>
                    <a:pt x="306" y="314"/>
                  </a:lnTo>
                  <a:lnTo>
                    <a:pt x="305" y="312"/>
                  </a:lnTo>
                  <a:lnTo>
                    <a:pt x="301" y="313"/>
                  </a:lnTo>
                  <a:lnTo>
                    <a:pt x="298" y="313"/>
                  </a:lnTo>
                  <a:lnTo>
                    <a:pt x="294" y="313"/>
                  </a:lnTo>
                  <a:lnTo>
                    <a:pt x="291" y="314"/>
                  </a:lnTo>
                  <a:lnTo>
                    <a:pt x="287" y="310"/>
                  </a:lnTo>
                  <a:lnTo>
                    <a:pt x="285" y="308"/>
                  </a:lnTo>
                  <a:lnTo>
                    <a:pt x="282" y="306"/>
                  </a:lnTo>
                  <a:lnTo>
                    <a:pt x="275" y="308"/>
                  </a:lnTo>
                  <a:lnTo>
                    <a:pt x="271" y="329"/>
                  </a:lnTo>
                  <a:lnTo>
                    <a:pt x="269" y="354"/>
                  </a:lnTo>
                  <a:lnTo>
                    <a:pt x="267" y="379"/>
                  </a:lnTo>
                  <a:lnTo>
                    <a:pt x="265" y="404"/>
                  </a:lnTo>
                  <a:lnTo>
                    <a:pt x="264" y="406"/>
                  </a:lnTo>
                  <a:lnTo>
                    <a:pt x="263" y="406"/>
                  </a:lnTo>
                  <a:lnTo>
                    <a:pt x="262" y="407"/>
                  </a:lnTo>
                  <a:lnTo>
                    <a:pt x="260" y="408"/>
                  </a:lnTo>
                  <a:lnTo>
                    <a:pt x="260" y="429"/>
                  </a:lnTo>
                  <a:lnTo>
                    <a:pt x="260" y="451"/>
                  </a:lnTo>
                  <a:lnTo>
                    <a:pt x="260" y="474"/>
                  </a:lnTo>
                  <a:lnTo>
                    <a:pt x="260" y="498"/>
                  </a:lnTo>
                  <a:lnTo>
                    <a:pt x="263" y="501"/>
                  </a:lnTo>
                  <a:lnTo>
                    <a:pt x="269" y="503"/>
                  </a:lnTo>
                  <a:lnTo>
                    <a:pt x="274" y="504"/>
                  </a:lnTo>
                  <a:lnTo>
                    <a:pt x="278" y="505"/>
                  </a:lnTo>
                  <a:lnTo>
                    <a:pt x="267" y="513"/>
                  </a:lnTo>
                  <a:lnTo>
                    <a:pt x="254" y="522"/>
                  </a:lnTo>
                  <a:lnTo>
                    <a:pt x="241" y="530"/>
                  </a:lnTo>
                  <a:lnTo>
                    <a:pt x="227" y="538"/>
                  </a:lnTo>
                  <a:lnTo>
                    <a:pt x="214" y="546"/>
                  </a:lnTo>
                  <a:lnTo>
                    <a:pt x="199" y="556"/>
                  </a:lnTo>
                  <a:lnTo>
                    <a:pt x="185" y="565"/>
                  </a:lnTo>
                  <a:lnTo>
                    <a:pt x="171" y="574"/>
                  </a:lnTo>
                  <a:lnTo>
                    <a:pt x="171" y="585"/>
                  </a:lnTo>
                  <a:lnTo>
                    <a:pt x="171" y="591"/>
                  </a:lnTo>
                  <a:lnTo>
                    <a:pt x="172" y="597"/>
                  </a:lnTo>
                  <a:lnTo>
                    <a:pt x="173" y="603"/>
                  </a:lnTo>
                  <a:lnTo>
                    <a:pt x="177" y="603"/>
                  </a:lnTo>
                  <a:lnTo>
                    <a:pt x="179" y="603"/>
                  </a:lnTo>
                  <a:lnTo>
                    <a:pt x="180" y="603"/>
                  </a:lnTo>
                  <a:lnTo>
                    <a:pt x="182" y="604"/>
                  </a:lnTo>
                  <a:lnTo>
                    <a:pt x="184" y="597"/>
                  </a:lnTo>
                  <a:lnTo>
                    <a:pt x="184" y="591"/>
                  </a:lnTo>
                  <a:lnTo>
                    <a:pt x="184" y="585"/>
                  </a:lnTo>
                  <a:lnTo>
                    <a:pt x="184" y="579"/>
                  </a:lnTo>
                  <a:lnTo>
                    <a:pt x="192" y="573"/>
                  </a:lnTo>
                  <a:lnTo>
                    <a:pt x="203" y="565"/>
                  </a:lnTo>
                  <a:lnTo>
                    <a:pt x="216" y="556"/>
                  </a:lnTo>
                  <a:lnTo>
                    <a:pt x="229" y="546"/>
                  </a:lnTo>
                  <a:lnTo>
                    <a:pt x="242" y="538"/>
                  </a:lnTo>
                  <a:lnTo>
                    <a:pt x="255" y="533"/>
                  </a:lnTo>
                  <a:lnTo>
                    <a:pt x="265" y="528"/>
                  </a:lnTo>
                  <a:lnTo>
                    <a:pt x="275" y="528"/>
                  </a:lnTo>
                  <a:lnTo>
                    <a:pt x="272" y="530"/>
                  </a:lnTo>
                  <a:lnTo>
                    <a:pt x="268" y="534"/>
                  </a:lnTo>
                  <a:lnTo>
                    <a:pt x="263" y="538"/>
                  </a:lnTo>
                  <a:lnTo>
                    <a:pt x="257" y="544"/>
                  </a:lnTo>
                  <a:lnTo>
                    <a:pt x="248" y="551"/>
                  </a:lnTo>
                  <a:lnTo>
                    <a:pt x="237" y="561"/>
                  </a:lnTo>
                  <a:lnTo>
                    <a:pt x="223" y="575"/>
                  </a:lnTo>
                  <a:lnTo>
                    <a:pt x="204" y="591"/>
                  </a:lnTo>
                  <a:lnTo>
                    <a:pt x="204" y="594"/>
                  </a:lnTo>
                  <a:lnTo>
                    <a:pt x="204" y="596"/>
                  </a:lnTo>
                  <a:lnTo>
                    <a:pt x="205" y="597"/>
                  </a:lnTo>
                  <a:lnTo>
                    <a:pt x="207" y="600"/>
                  </a:lnTo>
                  <a:lnTo>
                    <a:pt x="220" y="594"/>
                  </a:lnTo>
                  <a:lnTo>
                    <a:pt x="232" y="586"/>
                  </a:lnTo>
                  <a:lnTo>
                    <a:pt x="245" y="574"/>
                  </a:lnTo>
                  <a:lnTo>
                    <a:pt x="256" y="561"/>
                  </a:lnTo>
                  <a:lnTo>
                    <a:pt x="268" y="549"/>
                  </a:lnTo>
                  <a:lnTo>
                    <a:pt x="280" y="538"/>
                  </a:lnTo>
                  <a:lnTo>
                    <a:pt x="292" y="529"/>
                  </a:lnTo>
                  <a:lnTo>
                    <a:pt x="306" y="525"/>
                  </a:lnTo>
                  <a:lnTo>
                    <a:pt x="306" y="530"/>
                  </a:lnTo>
                  <a:lnTo>
                    <a:pt x="305" y="536"/>
                  </a:lnTo>
                  <a:lnTo>
                    <a:pt x="304" y="542"/>
                  </a:lnTo>
                  <a:lnTo>
                    <a:pt x="304" y="548"/>
                  </a:lnTo>
                  <a:lnTo>
                    <a:pt x="305" y="549"/>
                  </a:lnTo>
                  <a:lnTo>
                    <a:pt x="307" y="550"/>
                  </a:lnTo>
                  <a:lnTo>
                    <a:pt x="308" y="551"/>
                  </a:lnTo>
                  <a:lnTo>
                    <a:pt x="309" y="552"/>
                  </a:lnTo>
                  <a:lnTo>
                    <a:pt x="319" y="552"/>
                  </a:lnTo>
                  <a:lnTo>
                    <a:pt x="330" y="552"/>
                  </a:lnTo>
                  <a:lnTo>
                    <a:pt x="343" y="552"/>
                  </a:lnTo>
                  <a:lnTo>
                    <a:pt x="357" y="552"/>
                  </a:lnTo>
                  <a:lnTo>
                    <a:pt x="370" y="552"/>
                  </a:lnTo>
                  <a:lnTo>
                    <a:pt x="387" y="552"/>
                  </a:lnTo>
                  <a:lnTo>
                    <a:pt x="403" y="553"/>
                  </a:lnTo>
                  <a:lnTo>
                    <a:pt x="419" y="555"/>
                  </a:lnTo>
                  <a:lnTo>
                    <a:pt x="434" y="556"/>
                  </a:lnTo>
                  <a:lnTo>
                    <a:pt x="450" y="558"/>
                  </a:lnTo>
                  <a:lnTo>
                    <a:pt x="464" y="560"/>
                  </a:lnTo>
                  <a:lnTo>
                    <a:pt x="478" y="564"/>
                  </a:lnTo>
                  <a:lnTo>
                    <a:pt x="489" y="567"/>
                  </a:lnTo>
                  <a:lnTo>
                    <a:pt x="500" y="572"/>
                  </a:lnTo>
                  <a:lnTo>
                    <a:pt x="509" y="578"/>
                  </a:lnTo>
                  <a:lnTo>
                    <a:pt x="515" y="585"/>
                  </a:lnTo>
                  <a:lnTo>
                    <a:pt x="516" y="600"/>
                  </a:lnTo>
                  <a:lnTo>
                    <a:pt x="517" y="623"/>
                  </a:lnTo>
                  <a:lnTo>
                    <a:pt x="517" y="649"/>
                  </a:lnTo>
                  <a:lnTo>
                    <a:pt x="516" y="678"/>
                  </a:lnTo>
                  <a:lnTo>
                    <a:pt x="512" y="706"/>
                  </a:lnTo>
                  <a:lnTo>
                    <a:pt x="505" y="730"/>
                  </a:lnTo>
                  <a:lnTo>
                    <a:pt x="496" y="747"/>
                  </a:lnTo>
                  <a:lnTo>
                    <a:pt x="481" y="755"/>
                  </a:lnTo>
                  <a:lnTo>
                    <a:pt x="481" y="745"/>
                  </a:lnTo>
                  <a:lnTo>
                    <a:pt x="484" y="728"/>
                  </a:lnTo>
                  <a:lnTo>
                    <a:pt x="488" y="708"/>
                  </a:lnTo>
                  <a:lnTo>
                    <a:pt x="489" y="693"/>
                  </a:lnTo>
                  <a:lnTo>
                    <a:pt x="488" y="698"/>
                  </a:lnTo>
                  <a:lnTo>
                    <a:pt x="485" y="708"/>
                  </a:lnTo>
                  <a:lnTo>
                    <a:pt x="481" y="722"/>
                  </a:lnTo>
                  <a:lnTo>
                    <a:pt x="475" y="737"/>
                  </a:lnTo>
                  <a:lnTo>
                    <a:pt x="470" y="751"/>
                  </a:lnTo>
                  <a:lnTo>
                    <a:pt x="463" y="761"/>
                  </a:lnTo>
                  <a:lnTo>
                    <a:pt x="455" y="765"/>
                  </a:lnTo>
                  <a:lnTo>
                    <a:pt x="445" y="759"/>
                  </a:lnTo>
                  <a:lnTo>
                    <a:pt x="451" y="740"/>
                  </a:lnTo>
                  <a:lnTo>
                    <a:pt x="457" y="724"/>
                  </a:lnTo>
                  <a:lnTo>
                    <a:pt x="460" y="709"/>
                  </a:lnTo>
                  <a:lnTo>
                    <a:pt x="464" y="693"/>
                  </a:lnTo>
                  <a:lnTo>
                    <a:pt x="463" y="694"/>
                  </a:lnTo>
                  <a:lnTo>
                    <a:pt x="460" y="694"/>
                  </a:lnTo>
                  <a:lnTo>
                    <a:pt x="459" y="694"/>
                  </a:lnTo>
                  <a:lnTo>
                    <a:pt x="458" y="694"/>
                  </a:lnTo>
                  <a:lnTo>
                    <a:pt x="454" y="710"/>
                  </a:lnTo>
                  <a:lnTo>
                    <a:pt x="449" y="725"/>
                  </a:lnTo>
                  <a:lnTo>
                    <a:pt x="442" y="742"/>
                  </a:lnTo>
                  <a:lnTo>
                    <a:pt x="434" y="759"/>
                  </a:lnTo>
                  <a:lnTo>
                    <a:pt x="429" y="760"/>
                  </a:lnTo>
                  <a:lnTo>
                    <a:pt x="426" y="760"/>
                  </a:lnTo>
                  <a:lnTo>
                    <a:pt x="422" y="760"/>
                  </a:lnTo>
                  <a:lnTo>
                    <a:pt x="418" y="761"/>
                  </a:lnTo>
                  <a:lnTo>
                    <a:pt x="420" y="750"/>
                  </a:lnTo>
                  <a:lnTo>
                    <a:pt x="425" y="730"/>
                  </a:lnTo>
                  <a:lnTo>
                    <a:pt x="430" y="709"/>
                  </a:lnTo>
                  <a:lnTo>
                    <a:pt x="433" y="694"/>
                  </a:lnTo>
                  <a:lnTo>
                    <a:pt x="432" y="695"/>
                  </a:lnTo>
                  <a:lnTo>
                    <a:pt x="430" y="695"/>
                  </a:lnTo>
                  <a:lnTo>
                    <a:pt x="428" y="695"/>
                  </a:lnTo>
                  <a:lnTo>
                    <a:pt x="427" y="697"/>
                  </a:lnTo>
                  <a:lnTo>
                    <a:pt x="424" y="712"/>
                  </a:lnTo>
                  <a:lnTo>
                    <a:pt x="418" y="728"/>
                  </a:lnTo>
                  <a:lnTo>
                    <a:pt x="410" y="744"/>
                  </a:lnTo>
                  <a:lnTo>
                    <a:pt x="399" y="762"/>
                  </a:lnTo>
                  <a:lnTo>
                    <a:pt x="395" y="762"/>
                  </a:lnTo>
                  <a:lnTo>
                    <a:pt x="391" y="762"/>
                  </a:lnTo>
                  <a:lnTo>
                    <a:pt x="387" y="763"/>
                  </a:lnTo>
                  <a:lnTo>
                    <a:pt x="381" y="763"/>
                  </a:lnTo>
                  <a:lnTo>
                    <a:pt x="382" y="754"/>
                  </a:lnTo>
                  <a:lnTo>
                    <a:pt x="385" y="736"/>
                  </a:lnTo>
                  <a:lnTo>
                    <a:pt x="388" y="715"/>
                  </a:lnTo>
                  <a:lnTo>
                    <a:pt x="389" y="701"/>
                  </a:lnTo>
                  <a:lnTo>
                    <a:pt x="384" y="703"/>
                  </a:lnTo>
                  <a:lnTo>
                    <a:pt x="382" y="710"/>
                  </a:lnTo>
                  <a:lnTo>
                    <a:pt x="380" y="721"/>
                  </a:lnTo>
                  <a:lnTo>
                    <a:pt x="379" y="732"/>
                  </a:lnTo>
                  <a:lnTo>
                    <a:pt x="375" y="745"/>
                  </a:lnTo>
                  <a:lnTo>
                    <a:pt x="370" y="757"/>
                  </a:lnTo>
                  <a:lnTo>
                    <a:pt x="361" y="765"/>
                  </a:lnTo>
                  <a:lnTo>
                    <a:pt x="349" y="769"/>
                  </a:lnTo>
                  <a:lnTo>
                    <a:pt x="349" y="761"/>
                  </a:lnTo>
                  <a:lnTo>
                    <a:pt x="350" y="748"/>
                  </a:lnTo>
                  <a:lnTo>
                    <a:pt x="352" y="730"/>
                  </a:lnTo>
                  <a:lnTo>
                    <a:pt x="354" y="702"/>
                  </a:lnTo>
                  <a:lnTo>
                    <a:pt x="353" y="702"/>
                  </a:lnTo>
                  <a:lnTo>
                    <a:pt x="351" y="702"/>
                  </a:lnTo>
                  <a:lnTo>
                    <a:pt x="349" y="702"/>
                  </a:lnTo>
                  <a:lnTo>
                    <a:pt x="346" y="702"/>
                  </a:lnTo>
                  <a:lnTo>
                    <a:pt x="345" y="720"/>
                  </a:lnTo>
                  <a:lnTo>
                    <a:pt x="342" y="737"/>
                  </a:lnTo>
                  <a:lnTo>
                    <a:pt x="337" y="754"/>
                  </a:lnTo>
                  <a:lnTo>
                    <a:pt x="331" y="773"/>
                  </a:lnTo>
                  <a:lnTo>
                    <a:pt x="327" y="773"/>
                  </a:lnTo>
                  <a:lnTo>
                    <a:pt x="323" y="773"/>
                  </a:lnTo>
                  <a:lnTo>
                    <a:pt x="319" y="773"/>
                  </a:lnTo>
                  <a:lnTo>
                    <a:pt x="314" y="773"/>
                  </a:lnTo>
                  <a:lnTo>
                    <a:pt x="314" y="765"/>
                  </a:lnTo>
                  <a:lnTo>
                    <a:pt x="315" y="746"/>
                  </a:lnTo>
                  <a:lnTo>
                    <a:pt x="317" y="728"/>
                  </a:lnTo>
                  <a:lnTo>
                    <a:pt x="319" y="714"/>
                  </a:lnTo>
                  <a:lnTo>
                    <a:pt x="313" y="723"/>
                  </a:lnTo>
                  <a:lnTo>
                    <a:pt x="308" y="740"/>
                  </a:lnTo>
                  <a:lnTo>
                    <a:pt x="304" y="760"/>
                  </a:lnTo>
                  <a:lnTo>
                    <a:pt x="300" y="775"/>
                  </a:lnTo>
                  <a:lnTo>
                    <a:pt x="295" y="775"/>
                  </a:lnTo>
                  <a:lnTo>
                    <a:pt x="292" y="775"/>
                  </a:lnTo>
                  <a:lnTo>
                    <a:pt x="289" y="775"/>
                  </a:lnTo>
                  <a:lnTo>
                    <a:pt x="285" y="775"/>
                  </a:lnTo>
                  <a:lnTo>
                    <a:pt x="285" y="759"/>
                  </a:lnTo>
                  <a:lnTo>
                    <a:pt x="285" y="743"/>
                  </a:lnTo>
                  <a:lnTo>
                    <a:pt x="285" y="727"/>
                  </a:lnTo>
                  <a:lnTo>
                    <a:pt x="285" y="710"/>
                  </a:lnTo>
                  <a:lnTo>
                    <a:pt x="279" y="722"/>
                  </a:lnTo>
                  <a:lnTo>
                    <a:pt x="276" y="739"/>
                  </a:lnTo>
                  <a:lnTo>
                    <a:pt x="274" y="758"/>
                  </a:lnTo>
                  <a:lnTo>
                    <a:pt x="271" y="775"/>
                  </a:lnTo>
                  <a:lnTo>
                    <a:pt x="268" y="775"/>
                  </a:lnTo>
                  <a:lnTo>
                    <a:pt x="264" y="775"/>
                  </a:lnTo>
                  <a:lnTo>
                    <a:pt x="261" y="775"/>
                  </a:lnTo>
                  <a:lnTo>
                    <a:pt x="257" y="775"/>
                  </a:lnTo>
                  <a:lnTo>
                    <a:pt x="257" y="757"/>
                  </a:lnTo>
                  <a:lnTo>
                    <a:pt x="257" y="738"/>
                  </a:lnTo>
                  <a:lnTo>
                    <a:pt x="257" y="721"/>
                  </a:lnTo>
                  <a:lnTo>
                    <a:pt x="257" y="702"/>
                  </a:lnTo>
                  <a:lnTo>
                    <a:pt x="256" y="702"/>
                  </a:lnTo>
                  <a:lnTo>
                    <a:pt x="255" y="702"/>
                  </a:lnTo>
                  <a:lnTo>
                    <a:pt x="253" y="702"/>
                  </a:lnTo>
                  <a:lnTo>
                    <a:pt x="252" y="702"/>
                  </a:lnTo>
                  <a:lnTo>
                    <a:pt x="249" y="721"/>
                  </a:lnTo>
                  <a:lnTo>
                    <a:pt x="247" y="739"/>
                  </a:lnTo>
                  <a:lnTo>
                    <a:pt x="245" y="759"/>
                  </a:lnTo>
                  <a:lnTo>
                    <a:pt x="242" y="777"/>
                  </a:lnTo>
                  <a:lnTo>
                    <a:pt x="239" y="777"/>
                  </a:lnTo>
                  <a:lnTo>
                    <a:pt x="234" y="777"/>
                  </a:lnTo>
                  <a:lnTo>
                    <a:pt x="231" y="777"/>
                  </a:lnTo>
                  <a:lnTo>
                    <a:pt x="226" y="777"/>
                  </a:lnTo>
                  <a:lnTo>
                    <a:pt x="223" y="759"/>
                  </a:lnTo>
                  <a:lnTo>
                    <a:pt x="223" y="736"/>
                  </a:lnTo>
                  <a:lnTo>
                    <a:pt x="224" y="713"/>
                  </a:lnTo>
                  <a:lnTo>
                    <a:pt x="225" y="695"/>
                  </a:lnTo>
                  <a:lnTo>
                    <a:pt x="217" y="705"/>
                  </a:lnTo>
                  <a:lnTo>
                    <a:pt x="214" y="729"/>
                  </a:lnTo>
                  <a:lnTo>
                    <a:pt x="212" y="755"/>
                  </a:lnTo>
                  <a:lnTo>
                    <a:pt x="212" y="775"/>
                  </a:lnTo>
                  <a:lnTo>
                    <a:pt x="208" y="775"/>
                  </a:lnTo>
                  <a:lnTo>
                    <a:pt x="204" y="775"/>
                  </a:lnTo>
                  <a:lnTo>
                    <a:pt x="201" y="775"/>
                  </a:lnTo>
                  <a:lnTo>
                    <a:pt x="197" y="775"/>
                  </a:lnTo>
                  <a:lnTo>
                    <a:pt x="196" y="755"/>
                  </a:lnTo>
                  <a:lnTo>
                    <a:pt x="195" y="736"/>
                  </a:lnTo>
                  <a:lnTo>
                    <a:pt x="194" y="717"/>
                  </a:lnTo>
                  <a:lnTo>
                    <a:pt x="193" y="698"/>
                  </a:lnTo>
                  <a:lnTo>
                    <a:pt x="192" y="698"/>
                  </a:lnTo>
                  <a:lnTo>
                    <a:pt x="189" y="698"/>
                  </a:lnTo>
                  <a:lnTo>
                    <a:pt x="188" y="699"/>
                  </a:lnTo>
                  <a:lnTo>
                    <a:pt x="186" y="699"/>
                  </a:lnTo>
                  <a:lnTo>
                    <a:pt x="186" y="717"/>
                  </a:lnTo>
                  <a:lnTo>
                    <a:pt x="185" y="735"/>
                  </a:lnTo>
                  <a:lnTo>
                    <a:pt x="184" y="753"/>
                  </a:lnTo>
                  <a:lnTo>
                    <a:pt x="182" y="772"/>
                  </a:lnTo>
                  <a:lnTo>
                    <a:pt x="170" y="769"/>
                  </a:lnTo>
                  <a:lnTo>
                    <a:pt x="160" y="765"/>
                  </a:lnTo>
                  <a:lnTo>
                    <a:pt x="156" y="758"/>
                  </a:lnTo>
                  <a:lnTo>
                    <a:pt x="152" y="748"/>
                  </a:lnTo>
                  <a:lnTo>
                    <a:pt x="151" y="739"/>
                  </a:lnTo>
                  <a:lnTo>
                    <a:pt x="151" y="728"/>
                  </a:lnTo>
                  <a:lnTo>
                    <a:pt x="151" y="715"/>
                  </a:lnTo>
                  <a:lnTo>
                    <a:pt x="151" y="702"/>
                  </a:lnTo>
                  <a:lnTo>
                    <a:pt x="147" y="715"/>
                  </a:lnTo>
                  <a:lnTo>
                    <a:pt x="144" y="733"/>
                  </a:lnTo>
                  <a:lnTo>
                    <a:pt x="144" y="752"/>
                  </a:lnTo>
                  <a:lnTo>
                    <a:pt x="144" y="766"/>
                  </a:lnTo>
                  <a:lnTo>
                    <a:pt x="140" y="765"/>
                  </a:lnTo>
                  <a:lnTo>
                    <a:pt x="134" y="762"/>
                  </a:lnTo>
                  <a:lnTo>
                    <a:pt x="129" y="761"/>
                  </a:lnTo>
                  <a:lnTo>
                    <a:pt x="125" y="760"/>
                  </a:lnTo>
                  <a:lnTo>
                    <a:pt x="124" y="744"/>
                  </a:lnTo>
                  <a:lnTo>
                    <a:pt x="124" y="729"/>
                  </a:lnTo>
                  <a:lnTo>
                    <a:pt x="124" y="713"/>
                  </a:lnTo>
                  <a:lnTo>
                    <a:pt x="122" y="698"/>
                  </a:lnTo>
                  <a:lnTo>
                    <a:pt x="120" y="698"/>
                  </a:lnTo>
                  <a:lnTo>
                    <a:pt x="119" y="698"/>
                  </a:lnTo>
                  <a:lnTo>
                    <a:pt x="117" y="698"/>
                  </a:lnTo>
                  <a:lnTo>
                    <a:pt x="116" y="698"/>
                  </a:lnTo>
                  <a:lnTo>
                    <a:pt x="114" y="703"/>
                  </a:lnTo>
                  <a:lnTo>
                    <a:pt x="113" y="713"/>
                  </a:lnTo>
                  <a:lnTo>
                    <a:pt x="112" y="729"/>
                  </a:lnTo>
                  <a:lnTo>
                    <a:pt x="111" y="759"/>
                  </a:lnTo>
                  <a:lnTo>
                    <a:pt x="107" y="758"/>
                  </a:lnTo>
                  <a:lnTo>
                    <a:pt x="103" y="757"/>
                  </a:lnTo>
                  <a:lnTo>
                    <a:pt x="98" y="755"/>
                  </a:lnTo>
                  <a:lnTo>
                    <a:pt x="94" y="754"/>
                  </a:lnTo>
                  <a:lnTo>
                    <a:pt x="91" y="738"/>
                  </a:lnTo>
                  <a:lnTo>
                    <a:pt x="91" y="720"/>
                  </a:lnTo>
                  <a:lnTo>
                    <a:pt x="91" y="702"/>
                  </a:lnTo>
                  <a:lnTo>
                    <a:pt x="92" y="688"/>
                  </a:lnTo>
                  <a:lnTo>
                    <a:pt x="90" y="688"/>
                  </a:lnTo>
                  <a:lnTo>
                    <a:pt x="89" y="688"/>
                  </a:lnTo>
                  <a:lnTo>
                    <a:pt x="87" y="688"/>
                  </a:lnTo>
                  <a:lnTo>
                    <a:pt x="84" y="688"/>
                  </a:lnTo>
                  <a:lnTo>
                    <a:pt x="83" y="700"/>
                  </a:lnTo>
                  <a:lnTo>
                    <a:pt x="82" y="712"/>
                  </a:lnTo>
                  <a:lnTo>
                    <a:pt x="82" y="727"/>
                  </a:lnTo>
                  <a:lnTo>
                    <a:pt x="81" y="753"/>
                  </a:lnTo>
                  <a:lnTo>
                    <a:pt x="75" y="752"/>
                  </a:lnTo>
                  <a:lnTo>
                    <a:pt x="71" y="750"/>
                  </a:lnTo>
                  <a:lnTo>
                    <a:pt x="65" y="748"/>
                  </a:lnTo>
                  <a:lnTo>
                    <a:pt x="59" y="747"/>
                  </a:lnTo>
                  <a:lnTo>
                    <a:pt x="60" y="732"/>
                  </a:lnTo>
                  <a:lnTo>
                    <a:pt x="60" y="717"/>
                  </a:lnTo>
                  <a:lnTo>
                    <a:pt x="60" y="703"/>
                  </a:lnTo>
                  <a:lnTo>
                    <a:pt x="61" y="688"/>
                  </a:lnTo>
                  <a:lnTo>
                    <a:pt x="56" y="697"/>
                  </a:lnTo>
                  <a:lnTo>
                    <a:pt x="52" y="712"/>
                  </a:lnTo>
                  <a:lnTo>
                    <a:pt x="49" y="729"/>
                  </a:lnTo>
                  <a:lnTo>
                    <a:pt x="46" y="743"/>
                  </a:lnTo>
                  <a:lnTo>
                    <a:pt x="43" y="742"/>
                  </a:lnTo>
                  <a:lnTo>
                    <a:pt x="38" y="739"/>
                  </a:lnTo>
                  <a:lnTo>
                    <a:pt x="35" y="738"/>
                  </a:lnTo>
                  <a:lnTo>
                    <a:pt x="30" y="737"/>
                  </a:lnTo>
                  <a:lnTo>
                    <a:pt x="32" y="724"/>
                  </a:lnTo>
                  <a:lnTo>
                    <a:pt x="35" y="710"/>
                  </a:lnTo>
                  <a:lnTo>
                    <a:pt x="36" y="698"/>
                  </a:lnTo>
                  <a:lnTo>
                    <a:pt x="38" y="685"/>
                  </a:lnTo>
                  <a:lnTo>
                    <a:pt x="36" y="684"/>
                  </a:lnTo>
                  <a:lnTo>
                    <a:pt x="35" y="684"/>
                  </a:lnTo>
                  <a:lnTo>
                    <a:pt x="32" y="684"/>
                  </a:lnTo>
                  <a:lnTo>
                    <a:pt x="31" y="684"/>
                  </a:lnTo>
                  <a:lnTo>
                    <a:pt x="28" y="695"/>
                  </a:lnTo>
                  <a:lnTo>
                    <a:pt x="26" y="707"/>
                  </a:lnTo>
                  <a:lnTo>
                    <a:pt x="22" y="718"/>
                  </a:lnTo>
                  <a:lnTo>
                    <a:pt x="20" y="730"/>
                  </a:lnTo>
                  <a:lnTo>
                    <a:pt x="8" y="723"/>
                  </a:lnTo>
                  <a:lnTo>
                    <a:pt x="5" y="710"/>
                  </a:lnTo>
                  <a:lnTo>
                    <a:pt x="6" y="695"/>
                  </a:lnTo>
                  <a:lnTo>
                    <a:pt x="7" y="682"/>
                  </a:lnTo>
                  <a:lnTo>
                    <a:pt x="1" y="679"/>
                  </a:lnTo>
                  <a:lnTo>
                    <a:pt x="0" y="662"/>
                  </a:lnTo>
                  <a:lnTo>
                    <a:pt x="0" y="625"/>
                  </a:lnTo>
                  <a:lnTo>
                    <a:pt x="0" y="566"/>
                  </a:lnTo>
                  <a:close/>
                </a:path>
              </a:pathLst>
            </a:custGeom>
            <a:solidFill>
              <a:srgbClr val="66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5" name="Freeform 55"/>
            <p:cNvSpPr>
              <a:spLocks/>
            </p:cNvSpPr>
            <p:nvPr/>
          </p:nvSpPr>
          <p:spPr bwMode="auto">
            <a:xfrm>
              <a:off x="843" y="1449"/>
              <a:ext cx="136" cy="146"/>
            </a:xfrm>
            <a:custGeom>
              <a:avLst/>
              <a:gdLst>
                <a:gd name="T0" fmla="*/ 4 w 271"/>
                <a:gd name="T1" fmla="*/ 177 h 293"/>
                <a:gd name="T2" fmla="*/ 13 w 271"/>
                <a:gd name="T3" fmla="*/ 110 h 293"/>
                <a:gd name="T4" fmla="*/ 25 w 271"/>
                <a:gd name="T5" fmla="*/ 65 h 293"/>
                <a:gd name="T6" fmla="*/ 37 w 271"/>
                <a:gd name="T7" fmla="*/ 52 h 293"/>
                <a:gd name="T8" fmla="*/ 50 w 271"/>
                <a:gd name="T9" fmla="*/ 51 h 293"/>
                <a:gd name="T10" fmla="*/ 66 w 271"/>
                <a:gd name="T11" fmla="*/ 53 h 293"/>
                <a:gd name="T12" fmla="*/ 90 w 271"/>
                <a:gd name="T13" fmla="*/ 44 h 293"/>
                <a:gd name="T14" fmla="*/ 116 w 271"/>
                <a:gd name="T15" fmla="*/ 27 h 293"/>
                <a:gd name="T16" fmla="*/ 140 w 271"/>
                <a:gd name="T17" fmla="*/ 13 h 293"/>
                <a:gd name="T18" fmla="*/ 162 w 271"/>
                <a:gd name="T19" fmla="*/ 4 h 293"/>
                <a:gd name="T20" fmla="*/ 184 w 271"/>
                <a:gd name="T21" fmla="*/ 0 h 293"/>
                <a:gd name="T22" fmla="*/ 206 w 271"/>
                <a:gd name="T23" fmla="*/ 2 h 293"/>
                <a:gd name="T24" fmla="*/ 230 w 271"/>
                <a:gd name="T25" fmla="*/ 12 h 293"/>
                <a:gd name="T26" fmla="*/ 256 w 271"/>
                <a:gd name="T27" fmla="*/ 29 h 293"/>
                <a:gd name="T28" fmla="*/ 267 w 271"/>
                <a:gd name="T29" fmla="*/ 61 h 293"/>
                <a:gd name="T30" fmla="*/ 232 w 271"/>
                <a:gd name="T31" fmla="*/ 94 h 293"/>
                <a:gd name="T32" fmla="*/ 183 w 271"/>
                <a:gd name="T33" fmla="*/ 122 h 293"/>
                <a:gd name="T34" fmla="*/ 139 w 271"/>
                <a:gd name="T35" fmla="*/ 151 h 293"/>
                <a:gd name="T36" fmla="*/ 124 w 271"/>
                <a:gd name="T37" fmla="*/ 185 h 293"/>
                <a:gd name="T38" fmla="*/ 123 w 271"/>
                <a:gd name="T39" fmla="*/ 219 h 293"/>
                <a:gd name="T40" fmla="*/ 117 w 271"/>
                <a:gd name="T41" fmla="*/ 239 h 293"/>
                <a:gd name="T42" fmla="*/ 108 w 271"/>
                <a:gd name="T43" fmla="*/ 240 h 293"/>
                <a:gd name="T44" fmla="*/ 90 w 271"/>
                <a:gd name="T45" fmla="*/ 231 h 293"/>
                <a:gd name="T46" fmla="*/ 81 w 271"/>
                <a:gd name="T47" fmla="*/ 201 h 293"/>
                <a:gd name="T48" fmla="*/ 72 w 271"/>
                <a:gd name="T49" fmla="*/ 179 h 293"/>
                <a:gd name="T50" fmla="*/ 51 w 271"/>
                <a:gd name="T51" fmla="*/ 181 h 293"/>
                <a:gd name="T52" fmla="*/ 31 w 271"/>
                <a:gd name="T53" fmla="*/ 221 h 293"/>
                <a:gd name="T54" fmla="*/ 41 w 271"/>
                <a:gd name="T55" fmla="*/ 268 h 293"/>
                <a:gd name="T56" fmla="*/ 30 w 271"/>
                <a:gd name="T57" fmla="*/ 291 h 293"/>
                <a:gd name="T58" fmla="*/ 12 w 271"/>
                <a:gd name="T59" fmla="*/ 275 h 293"/>
                <a:gd name="T60" fmla="*/ 4 w 271"/>
                <a:gd name="T61" fmla="*/ 249 h 293"/>
                <a:gd name="T62" fmla="*/ 0 w 271"/>
                <a:gd name="T63" fmla="*/ 22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1" h="293">
                  <a:moveTo>
                    <a:pt x="0" y="210"/>
                  </a:moveTo>
                  <a:lnTo>
                    <a:pt x="4" y="177"/>
                  </a:lnTo>
                  <a:lnTo>
                    <a:pt x="8" y="143"/>
                  </a:lnTo>
                  <a:lnTo>
                    <a:pt x="13" y="110"/>
                  </a:lnTo>
                  <a:lnTo>
                    <a:pt x="19" y="79"/>
                  </a:lnTo>
                  <a:lnTo>
                    <a:pt x="25" y="65"/>
                  </a:lnTo>
                  <a:lnTo>
                    <a:pt x="31" y="57"/>
                  </a:lnTo>
                  <a:lnTo>
                    <a:pt x="37" y="52"/>
                  </a:lnTo>
                  <a:lnTo>
                    <a:pt x="43" y="50"/>
                  </a:lnTo>
                  <a:lnTo>
                    <a:pt x="50" y="51"/>
                  </a:lnTo>
                  <a:lnTo>
                    <a:pt x="58" y="52"/>
                  </a:lnTo>
                  <a:lnTo>
                    <a:pt x="66" y="53"/>
                  </a:lnTo>
                  <a:lnTo>
                    <a:pt x="76" y="54"/>
                  </a:lnTo>
                  <a:lnTo>
                    <a:pt x="90" y="44"/>
                  </a:lnTo>
                  <a:lnTo>
                    <a:pt x="104" y="35"/>
                  </a:lnTo>
                  <a:lnTo>
                    <a:pt x="116" y="27"/>
                  </a:lnTo>
                  <a:lnTo>
                    <a:pt x="128" y="20"/>
                  </a:lnTo>
                  <a:lnTo>
                    <a:pt x="140" y="13"/>
                  </a:lnTo>
                  <a:lnTo>
                    <a:pt x="150" y="8"/>
                  </a:lnTo>
                  <a:lnTo>
                    <a:pt x="162" y="4"/>
                  </a:lnTo>
                  <a:lnTo>
                    <a:pt x="172" y="1"/>
                  </a:lnTo>
                  <a:lnTo>
                    <a:pt x="184" y="0"/>
                  </a:lnTo>
                  <a:lnTo>
                    <a:pt x="194" y="0"/>
                  </a:lnTo>
                  <a:lnTo>
                    <a:pt x="206" y="2"/>
                  </a:lnTo>
                  <a:lnTo>
                    <a:pt x="217" y="6"/>
                  </a:lnTo>
                  <a:lnTo>
                    <a:pt x="230" y="12"/>
                  </a:lnTo>
                  <a:lnTo>
                    <a:pt x="243" y="20"/>
                  </a:lnTo>
                  <a:lnTo>
                    <a:pt x="256" y="29"/>
                  </a:lnTo>
                  <a:lnTo>
                    <a:pt x="271" y="42"/>
                  </a:lnTo>
                  <a:lnTo>
                    <a:pt x="267" y="61"/>
                  </a:lnTo>
                  <a:lnTo>
                    <a:pt x="253" y="79"/>
                  </a:lnTo>
                  <a:lnTo>
                    <a:pt x="232" y="94"/>
                  </a:lnTo>
                  <a:lnTo>
                    <a:pt x="208" y="109"/>
                  </a:lnTo>
                  <a:lnTo>
                    <a:pt x="183" y="122"/>
                  </a:lnTo>
                  <a:lnTo>
                    <a:pt x="160" y="136"/>
                  </a:lnTo>
                  <a:lnTo>
                    <a:pt x="139" y="151"/>
                  </a:lnTo>
                  <a:lnTo>
                    <a:pt x="124" y="169"/>
                  </a:lnTo>
                  <a:lnTo>
                    <a:pt x="124" y="185"/>
                  </a:lnTo>
                  <a:lnTo>
                    <a:pt x="123" y="202"/>
                  </a:lnTo>
                  <a:lnTo>
                    <a:pt x="123" y="219"/>
                  </a:lnTo>
                  <a:lnTo>
                    <a:pt x="121" y="238"/>
                  </a:lnTo>
                  <a:lnTo>
                    <a:pt x="117" y="239"/>
                  </a:lnTo>
                  <a:lnTo>
                    <a:pt x="113" y="240"/>
                  </a:lnTo>
                  <a:lnTo>
                    <a:pt x="108" y="240"/>
                  </a:lnTo>
                  <a:lnTo>
                    <a:pt x="97" y="241"/>
                  </a:lnTo>
                  <a:lnTo>
                    <a:pt x="90" y="231"/>
                  </a:lnTo>
                  <a:lnTo>
                    <a:pt x="86" y="216"/>
                  </a:lnTo>
                  <a:lnTo>
                    <a:pt x="81" y="201"/>
                  </a:lnTo>
                  <a:lnTo>
                    <a:pt x="78" y="188"/>
                  </a:lnTo>
                  <a:lnTo>
                    <a:pt x="72" y="179"/>
                  </a:lnTo>
                  <a:lnTo>
                    <a:pt x="63" y="176"/>
                  </a:lnTo>
                  <a:lnTo>
                    <a:pt x="51" y="181"/>
                  </a:lnTo>
                  <a:lnTo>
                    <a:pt x="34" y="199"/>
                  </a:lnTo>
                  <a:lnTo>
                    <a:pt x="31" y="221"/>
                  </a:lnTo>
                  <a:lnTo>
                    <a:pt x="35" y="244"/>
                  </a:lnTo>
                  <a:lnTo>
                    <a:pt x="41" y="268"/>
                  </a:lnTo>
                  <a:lnTo>
                    <a:pt x="44" y="293"/>
                  </a:lnTo>
                  <a:lnTo>
                    <a:pt x="30" y="291"/>
                  </a:lnTo>
                  <a:lnTo>
                    <a:pt x="20" y="284"/>
                  </a:lnTo>
                  <a:lnTo>
                    <a:pt x="12" y="275"/>
                  </a:lnTo>
                  <a:lnTo>
                    <a:pt x="7" y="263"/>
                  </a:lnTo>
                  <a:lnTo>
                    <a:pt x="4" y="249"/>
                  </a:lnTo>
                  <a:lnTo>
                    <a:pt x="1" y="236"/>
                  </a:lnTo>
                  <a:lnTo>
                    <a:pt x="0" y="223"/>
                  </a:lnTo>
                  <a:lnTo>
                    <a:pt x="0" y="2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6" name="Freeform 56"/>
            <p:cNvSpPr>
              <a:spLocks/>
            </p:cNvSpPr>
            <p:nvPr/>
          </p:nvSpPr>
          <p:spPr bwMode="auto">
            <a:xfrm>
              <a:off x="848" y="1646"/>
              <a:ext cx="79" cy="78"/>
            </a:xfrm>
            <a:custGeom>
              <a:avLst/>
              <a:gdLst>
                <a:gd name="T0" fmla="*/ 0 w 158"/>
                <a:gd name="T1" fmla="*/ 55 h 157"/>
                <a:gd name="T2" fmla="*/ 3 w 158"/>
                <a:gd name="T3" fmla="*/ 46 h 157"/>
                <a:gd name="T4" fmla="*/ 8 w 158"/>
                <a:gd name="T5" fmla="*/ 36 h 157"/>
                <a:gd name="T6" fmla="*/ 14 w 158"/>
                <a:gd name="T7" fmla="*/ 26 h 157"/>
                <a:gd name="T8" fmla="*/ 20 w 158"/>
                <a:gd name="T9" fmla="*/ 18 h 157"/>
                <a:gd name="T10" fmla="*/ 29 w 158"/>
                <a:gd name="T11" fmla="*/ 10 h 157"/>
                <a:gd name="T12" fmla="*/ 35 w 158"/>
                <a:gd name="T13" fmla="*/ 5 h 157"/>
                <a:gd name="T14" fmla="*/ 45 w 158"/>
                <a:gd name="T15" fmla="*/ 1 h 157"/>
                <a:gd name="T16" fmla="*/ 53 w 158"/>
                <a:gd name="T17" fmla="*/ 0 h 157"/>
                <a:gd name="T18" fmla="*/ 65 w 158"/>
                <a:gd name="T19" fmla="*/ 9 h 157"/>
                <a:gd name="T20" fmla="*/ 78 w 158"/>
                <a:gd name="T21" fmla="*/ 17 h 157"/>
                <a:gd name="T22" fmla="*/ 90 w 158"/>
                <a:gd name="T23" fmla="*/ 24 h 157"/>
                <a:gd name="T24" fmla="*/ 102 w 158"/>
                <a:gd name="T25" fmla="*/ 31 h 157"/>
                <a:gd name="T26" fmla="*/ 115 w 158"/>
                <a:gd name="T27" fmla="*/ 37 h 157"/>
                <a:gd name="T28" fmla="*/ 129 w 158"/>
                <a:gd name="T29" fmla="*/ 41 h 157"/>
                <a:gd name="T30" fmla="*/ 142 w 158"/>
                <a:gd name="T31" fmla="*/ 47 h 157"/>
                <a:gd name="T32" fmla="*/ 155 w 158"/>
                <a:gd name="T33" fmla="*/ 52 h 157"/>
                <a:gd name="T34" fmla="*/ 157 w 158"/>
                <a:gd name="T35" fmla="*/ 76 h 157"/>
                <a:gd name="T36" fmla="*/ 158 w 158"/>
                <a:gd name="T37" fmla="*/ 103 h 157"/>
                <a:gd name="T38" fmla="*/ 158 w 158"/>
                <a:gd name="T39" fmla="*/ 129 h 157"/>
                <a:gd name="T40" fmla="*/ 158 w 158"/>
                <a:gd name="T41" fmla="*/ 157 h 157"/>
                <a:gd name="T42" fmla="*/ 132 w 158"/>
                <a:gd name="T43" fmla="*/ 156 h 157"/>
                <a:gd name="T44" fmla="*/ 108 w 158"/>
                <a:gd name="T45" fmla="*/ 153 h 157"/>
                <a:gd name="T46" fmla="*/ 85 w 158"/>
                <a:gd name="T47" fmla="*/ 149 h 157"/>
                <a:gd name="T48" fmla="*/ 64 w 158"/>
                <a:gd name="T49" fmla="*/ 142 h 157"/>
                <a:gd name="T50" fmla="*/ 45 w 158"/>
                <a:gd name="T51" fmla="*/ 133 h 157"/>
                <a:gd name="T52" fmla="*/ 27 w 158"/>
                <a:gd name="T53" fmla="*/ 119 h 157"/>
                <a:gd name="T54" fmla="*/ 12 w 158"/>
                <a:gd name="T55" fmla="*/ 100 h 157"/>
                <a:gd name="T56" fmla="*/ 0 w 158"/>
                <a:gd name="T57" fmla="*/ 76 h 157"/>
                <a:gd name="T58" fmla="*/ 0 w 158"/>
                <a:gd name="T59" fmla="*/ 70 h 157"/>
                <a:gd name="T60" fmla="*/ 0 w 158"/>
                <a:gd name="T61" fmla="*/ 66 h 157"/>
                <a:gd name="T62" fmla="*/ 0 w 158"/>
                <a:gd name="T63" fmla="*/ 60 h 157"/>
                <a:gd name="T64" fmla="*/ 0 w 158"/>
                <a:gd name="T65" fmla="*/ 5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8" h="157">
                  <a:moveTo>
                    <a:pt x="0" y="55"/>
                  </a:moveTo>
                  <a:lnTo>
                    <a:pt x="3" y="46"/>
                  </a:lnTo>
                  <a:lnTo>
                    <a:pt x="8" y="36"/>
                  </a:lnTo>
                  <a:lnTo>
                    <a:pt x="14" y="26"/>
                  </a:lnTo>
                  <a:lnTo>
                    <a:pt x="20" y="18"/>
                  </a:lnTo>
                  <a:lnTo>
                    <a:pt x="29" y="10"/>
                  </a:lnTo>
                  <a:lnTo>
                    <a:pt x="35" y="5"/>
                  </a:lnTo>
                  <a:lnTo>
                    <a:pt x="45" y="1"/>
                  </a:lnTo>
                  <a:lnTo>
                    <a:pt x="53" y="0"/>
                  </a:lnTo>
                  <a:lnTo>
                    <a:pt x="65" y="9"/>
                  </a:lnTo>
                  <a:lnTo>
                    <a:pt x="78" y="17"/>
                  </a:lnTo>
                  <a:lnTo>
                    <a:pt x="90" y="24"/>
                  </a:lnTo>
                  <a:lnTo>
                    <a:pt x="102" y="31"/>
                  </a:lnTo>
                  <a:lnTo>
                    <a:pt x="115" y="37"/>
                  </a:lnTo>
                  <a:lnTo>
                    <a:pt x="129" y="41"/>
                  </a:lnTo>
                  <a:lnTo>
                    <a:pt x="142" y="47"/>
                  </a:lnTo>
                  <a:lnTo>
                    <a:pt x="155" y="52"/>
                  </a:lnTo>
                  <a:lnTo>
                    <a:pt x="157" y="76"/>
                  </a:lnTo>
                  <a:lnTo>
                    <a:pt x="158" y="103"/>
                  </a:lnTo>
                  <a:lnTo>
                    <a:pt x="158" y="129"/>
                  </a:lnTo>
                  <a:lnTo>
                    <a:pt x="158" y="157"/>
                  </a:lnTo>
                  <a:lnTo>
                    <a:pt x="132" y="156"/>
                  </a:lnTo>
                  <a:lnTo>
                    <a:pt x="108" y="153"/>
                  </a:lnTo>
                  <a:lnTo>
                    <a:pt x="85" y="149"/>
                  </a:lnTo>
                  <a:lnTo>
                    <a:pt x="64" y="142"/>
                  </a:lnTo>
                  <a:lnTo>
                    <a:pt x="45" y="133"/>
                  </a:lnTo>
                  <a:lnTo>
                    <a:pt x="27" y="119"/>
                  </a:lnTo>
                  <a:lnTo>
                    <a:pt x="12" y="100"/>
                  </a:lnTo>
                  <a:lnTo>
                    <a:pt x="0" y="76"/>
                  </a:lnTo>
                  <a:lnTo>
                    <a:pt x="0" y="70"/>
                  </a:lnTo>
                  <a:lnTo>
                    <a:pt x="0" y="66"/>
                  </a:lnTo>
                  <a:lnTo>
                    <a:pt x="0" y="60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66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7" name="Freeform 57"/>
            <p:cNvSpPr>
              <a:spLocks/>
            </p:cNvSpPr>
            <p:nvPr/>
          </p:nvSpPr>
          <p:spPr bwMode="auto">
            <a:xfrm>
              <a:off x="858" y="1832"/>
              <a:ext cx="14" cy="6"/>
            </a:xfrm>
            <a:custGeom>
              <a:avLst/>
              <a:gdLst>
                <a:gd name="T0" fmla="*/ 0 w 28"/>
                <a:gd name="T1" fmla="*/ 7 h 12"/>
                <a:gd name="T2" fmla="*/ 10 w 28"/>
                <a:gd name="T3" fmla="*/ 3 h 12"/>
                <a:gd name="T4" fmla="*/ 15 w 28"/>
                <a:gd name="T5" fmla="*/ 1 h 12"/>
                <a:gd name="T6" fmla="*/ 20 w 28"/>
                <a:gd name="T7" fmla="*/ 1 h 12"/>
                <a:gd name="T8" fmla="*/ 27 w 28"/>
                <a:gd name="T9" fmla="*/ 0 h 12"/>
                <a:gd name="T10" fmla="*/ 28 w 28"/>
                <a:gd name="T11" fmla="*/ 1 h 12"/>
                <a:gd name="T12" fmla="*/ 28 w 28"/>
                <a:gd name="T13" fmla="*/ 3 h 12"/>
                <a:gd name="T14" fmla="*/ 28 w 28"/>
                <a:gd name="T15" fmla="*/ 4 h 12"/>
                <a:gd name="T16" fmla="*/ 28 w 28"/>
                <a:gd name="T17" fmla="*/ 7 h 12"/>
                <a:gd name="T18" fmla="*/ 14 w 28"/>
                <a:gd name="T19" fmla="*/ 10 h 12"/>
                <a:gd name="T20" fmla="*/ 7 w 28"/>
                <a:gd name="T21" fmla="*/ 12 h 12"/>
                <a:gd name="T22" fmla="*/ 4 w 28"/>
                <a:gd name="T23" fmla="*/ 12 h 12"/>
                <a:gd name="T24" fmla="*/ 0 w 28"/>
                <a:gd name="T25" fmla="*/ 11 h 12"/>
                <a:gd name="T26" fmla="*/ 0 w 28"/>
                <a:gd name="T27" fmla="*/ 10 h 12"/>
                <a:gd name="T28" fmla="*/ 0 w 28"/>
                <a:gd name="T29" fmla="*/ 9 h 12"/>
                <a:gd name="T30" fmla="*/ 0 w 28"/>
                <a:gd name="T31" fmla="*/ 8 h 12"/>
                <a:gd name="T32" fmla="*/ 0 w 28"/>
                <a:gd name="T3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12">
                  <a:moveTo>
                    <a:pt x="0" y="7"/>
                  </a:moveTo>
                  <a:lnTo>
                    <a:pt x="10" y="3"/>
                  </a:lnTo>
                  <a:lnTo>
                    <a:pt x="15" y="1"/>
                  </a:lnTo>
                  <a:lnTo>
                    <a:pt x="20" y="1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8" y="3"/>
                  </a:lnTo>
                  <a:lnTo>
                    <a:pt x="28" y="4"/>
                  </a:lnTo>
                  <a:lnTo>
                    <a:pt x="28" y="7"/>
                  </a:lnTo>
                  <a:lnTo>
                    <a:pt x="14" y="10"/>
                  </a:lnTo>
                  <a:lnTo>
                    <a:pt x="7" y="12"/>
                  </a:lnTo>
                  <a:lnTo>
                    <a:pt x="4" y="12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8" name="Freeform 58"/>
            <p:cNvSpPr>
              <a:spLocks/>
            </p:cNvSpPr>
            <p:nvPr/>
          </p:nvSpPr>
          <p:spPr bwMode="auto">
            <a:xfrm>
              <a:off x="862" y="1821"/>
              <a:ext cx="9" cy="6"/>
            </a:xfrm>
            <a:custGeom>
              <a:avLst/>
              <a:gdLst>
                <a:gd name="T0" fmla="*/ 0 w 19"/>
                <a:gd name="T1" fmla="*/ 4 h 11"/>
                <a:gd name="T2" fmla="*/ 5 w 19"/>
                <a:gd name="T3" fmla="*/ 3 h 11"/>
                <a:gd name="T4" fmla="*/ 8 w 19"/>
                <a:gd name="T5" fmla="*/ 2 h 11"/>
                <a:gd name="T6" fmla="*/ 13 w 19"/>
                <a:gd name="T7" fmla="*/ 1 h 11"/>
                <a:gd name="T8" fmla="*/ 18 w 19"/>
                <a:gd name="T9" fmla="*/ 0 h 11"/>
                <a:gd name="T10" fmla="*/ 18 w 19"/>
                <a:gd name="T11" fmla="*/ 1 h 11"/>
                <a:gd name="T12" fmla="*/ 19 w 19"/>
                <a:gd name="T13" fmla="*/ 3 h 11"/>
                <a:gd name="T14" fmla="*/ 19 w 19"/>
                <a:gd name="T15" fmla="*/ 4 h 11"/>
                <a:gd name="T16" fmla="*/ 19 w 19"/>
                <a:gd name="T17" fmla="*/ 7 h 11"/>
                <a:gd name="T18" fmla="*/ 15 w 19"/>
                <a:gd name="T19" fmla="*/ 9 h 11"/>
                <a:gd name="T20" fmla="*/ 12 w 19"/>
                <a:gd name="T21" fmla="*/ 10 h 11"/>
                <a:gd name="T22" fmla="*/ 8 w 19"/>
                <a:gd name="T23" fmla="*/ 10 h 11"/>
                <a:gd name="T24" fmla="*/ 1 w 19"/>
                <a:gd name="T25" fmla="*/ 11 h 11"/>
                <a:gd name="T26" fmla="*/ 1 w 19"/>
                <a:gd name="T27" fmla="*/ 9 h 11"/>
                <a:gd name="T28" fmla="*/ 1 w 19"/>
                <a:gd name="T29" fmla="*/ 8 h 11"/>
                <a:gd name="T30" fmla="*/ 0 w 19"/>
                <a:gd name="T31" fmla="*/ 6 h 11"/>
                <a:gd name="T32" fmla="*/ 0 w 19"/>
                <a:gd name="T3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11">
                  <a:moveTo>
                    <a:pt x="0" y="4"/>
                  </a:moveTo>
                  <a:lnTo>
                    <a:pt x="5" y="3"/>
                  </a:lnTo>
                  <a:lnTo>
                    <a:pt x="8" y="2"/>
                  </a:lnTo>
                  <a:lnTo>
                    <a:pt x="13" y="1"/>
                  </a:lnTo>
                  <a:lnTo>
                    <a:pt x="18" y="0"/>
                  </a:lnTo>
                  <a:lnTo>
                    <a:pt x="18" y="1"/>
                  </a:lnTo>
                  <a:lnTo>
                    <a:pt x="19" y="3"/>
                  </a:lnTo>
                  <a:lnTo>
                    <a:pt x="19" y="4"/>
                  </a:lnTo>
                  <a:lnTo>
                    <a:pt x="19" y="7"/>
                  </a:lnTo>
                  <a:lnTo>
                    <a:pt x="15" y="9"/>
                  </a:lnTo>
                  <a:lnTo>
                    <a:pt x="12" y="10"/>
                  </a:lnTo>
                  <a:lnTo>
                    <a:pt x="8" y="10"/>
                  </a:lnTo>
                  <a:lnTo>
                    <a:pt x="1" y="11"/>
                  </a:lnTo>
                  <a:lnTo>
                    <a:pt x="1" y="9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9" name="Freeform 59"/>
            <p:cNvSpPr>
              <a:spLocks/>
            </p:cNvSpPr>
            <p:nvPr/>
          </p:nvSpPr>
          <p:spPr bwMode="auto">
            <a:xfrm>
              <a:off x="865" y="1496"/>
              <a:ext cx="136" cy="168"/>
            </a:xfrm>
            <a:custGeom>
              <a:avLst/>
              <a:gdLst>
                <a:gd name="T0" fmla="*/ 4 w 272"/>
                <a:gd name="T1" fmla="*/ 105 h 336"/>
                <a:gd name="T2" fmla="*/ 15 w 272"/>
                <a:gd name="T3" fmla="*/ 96 h 336"/>
                <a:gd name="T4" fmla="*/ 29 w 272"/>
                <a:gd name="T5" fmla="*/ 111 h 336"/>
                <a:gd name="T6" fmla="*/ 38 w 272"/>
                <a:gd name="T7" fmla="*/ 148 h 336"/>
                <a:gd name="T8" fmla="*/ 67 w 272"/>
                <a:gd name="T9" fmla="*/ 157 h 336"/>
                <a:gd name="T10" fmla="*/ 89 w 272"/>
                <a:gd name="T11" fmla="*/ 145 h 336"/>
                <a:gd name="T12" fmla="*/ 94 w 272"/>
                <a:gd name="T13" fmla="*/ 128 h 336"/>
                <a:gd name="T14" fmla="*/ 92 w 272"/>
                <a:gd name="T15" fmla="*/ 97 h 336"/>
                <a:gd name="T16" fmla="*/ 104 w 272"/>
                <a:gd name="T17" fmla="*/ 63 h 336"/>
                <a:gd name="T18" fmla="*/ 132 w 272"/>
                <a:gd name="T19" fmla="*/ 43 h 336"/>
                <a:gd name="T20" fmla="*/ 163 w 272"/>
                <a:gd name="T21" fmla="*/ 26 h 336"/>
                <a:gd name="T22" fmla="*/ 193 w 272"/>
                <a:gd name="T23" fmla="*/ 9 h 336"/>
                <a:gd name="T24" fmla="*/ 207 w 272"/>
                <a:gd name="T25" fmla="*/ 0 h 336"/>
                <a:gd name="T26" fmla="*/ 210 w 272"/>
                <a:gd name="T27" fmla="*/ 0 h 336"/>
                <a:gd name="T28" fmla="*/ 221 w 272"/>
                <a:gd name="T29" fmla="*/ 13 h 336"/>
                <a:gd name="T30" fmla="*/ 240 w 272"/>
                <a:gd name="T31" fmla="*/ 48 h 336"/>
                <a:gd name="T32" fmla="*/ 261 w 272"/>
                <a:gd name="T33" fmla="*/ 89 h 336"/>
                <a:gd name="T34" fmla="*/ 272 w 272"/>
                <a:gd name="T35" fmla="*/ 127 h 336"/>
                <a:gd name="T36" fmla="*/ 259 w 272"/>
                <a:gd name="T37" fmla="*/ 147 h 336"/>
                <a:gd name="T38" fmla="*/ 242 w 272"/>
                <a:gd name="T39" fmla="*/ 155 h 336"/>
                <a:gd name="T40" fmla="*/ 234 w 272"/>
                <a:gd name="T41" fmla="*/ 165 h 336"/>
                <a:gd name="T42" fmla="*/ 226 w 272"/>
                <a:gd name="T43" fmla="*/ 186 h 336"/>
                <a:gd name="T44" fmla="*/ 216 w 272"/>
                <a:gd name="T45" fmla="*/ 212 h 336"/>
                <a:gd name="T46" fmla="*/ 206 w 272"/>
                <a:gd name="T47" fmla="*/ 233 h 336"/>
                <a:gd name="T48" fmla="*/ 195 w 272"/>
                <a:gd name="T49" fmla="*/ 253 h 336"/>
                <a:gd name="T50" fmla="*/ 185 w 272"/>
                <a:gd name="T51" fmla="*/ 273 h 336"/>
                <a:gd name="T52" fmla="*/ 172 w 272"/>
                <a:gd name="T53" fmla="*/ 291 h 336"/>
                <a:gd name="T54" fmla="*/ 158 w 272"/>
                <a:gd name="T55" fmla="*/ 304 h 336"/>
                <a:gd name="T56" fmla="*/ 146 w 272"/>
                <a:gd name="T57" fmla="*/ 316 h 336"/>
                <a:gd name="T58" fmla="*/ 132 w 272"/>
                <a:gd name="T59" fmla="*/ 329 h 336"/>
                <a:gd name="T60" fmla="*/ 112 w 272"/>
                <a:gd name="T61" fmla="*/ 332 h 336"/>
                <a:gd name="T62" fmla="*/ 87 w 272"/>
                <a:gd name="T63" fmla="*/ 324 h 336"/>
                <a:gd name="T64" fmla="*/ 61 w 272"/>
                <a:gd name="T65" fmla="*/ 313 h 336"/>
                <a:gd name="T66" fmla="*/ 38 w 272"/>
                <a:gd name="T67" fmla="*/ 298 h 336"/>
                <a:gd name="T68" fmla="*/ 23 w 272"/>
                <a:gd name="T69" fmla="*/ 245 h 336"/>
                <a:gd name="T70" fmla="*/ 8 w 272"/>
                <a:gd name="T71" fmla="*/ 157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2" h="336">
                  <a:moveTo>
                    <a:pt x="0" y="114"/>
                  </a:moveTo>
                  <a:lnTo>
                    <a:pt x="4" y="105"/>
                  </a:lnTo>
                  <a:lnTo>
                    <a:pt x="8" y="99"/>
                  </a:lnTo>
                  <a:lnTo>
                    <a:pt x="15" y="96"/>
                  </a:lnTo>
                  <a:lnTo>
                    <a:pt x="23" y="95"/>
                  </a:lnTo>
                  <a:lnTo>
                    <a:pt x="29" y="111"/>
                  </a:lnTo>
                  <a:lnTo>
                    <a:pt x="32" y="129"/>
                  </a:lnTo>
                  <a:lnTo>
                    <a:pt x="38" y="148"/>
                  </a:lnTo>
                  <a:lnTo>
                    <a:pt x="45" y="162"/>
                  </a:lnTo>
                  <a:lnTo>
                    <a:pt x="67" y="157"/>
                  </a:lnTo>
                  <a:lnTo>
                    <a:pt x="81" y="152"/>
                  </a:lnTo>
                  <a:lnTo>
                    <a:pt x="89" y="145"/>
                  </a:lnTo>
                  <a:lnTo>
                    <a:pt x="92" y="138"/>
                  </a:lnTo>
                  <a:lnTo>
                    <a:pt x="94" y="128"/>
                  </a:lnTo>
                  <a:lnTo>
                    <a:pt x="94" y="114"/>
                  </a:lnTo>
                  <a:lnTo>
                    <a:pt x="92" y="97"/>
                  </a:lnTo>
                  <a:lnTo>
                    <a:pt x="94" y="75"/>
                  </a:lnTo>
                  <a:lnTo>
                    <a:pt x="104" y="63"/>
                  </a:lnTo>
                  <a:lnTo>
                    <a:pt x="118" y="53"/>
                  </a:lnTo>
                  <a:lnTo>
                    <a:pt x="132" y="43"/>
                  </a:lnTo>
                  <a:lnTo>
                    <a:pt x="148" y="35"/>
                  </a:lnTo>
                  <a:lnTo>
                    <a:pt x="163" y="26"/>
                  </a:lnTo>
                  <a:lnTo>
                    <a:pt x="179" y="17"/>
                  </a:lnTo>
                  <a:lnTo>
                    <a:pt x="193" y="9"/>
                  </a:lnTo>
                  <a:lnTo>
                    <a:pt x="204" y="0"/>
                  </a:lnTo>
                  <a:lnTo>
                    <a:pt x="207" y="0"/>
                  </a:lnTo>
                  <a:lnTo>
                    <a:pt x="209" y="0"/>
                  </a:lnTo>
                  <a:lnTo>
                    <a:pt x="210" y="0"/>
                  </a:lnTo>
                  <a:lnTo>
                    <a:pt x="212" y="0"/>
                  </a:lnTo>
                  <a:lnTo>
                    <a:pt x="221" y="13"/>
                  </a:lnTo>
                  <a:lnTo>
                    <a:pt x="230" y="30"/>
                  </a:lnTo>
                  <a:lnTo>
                    <a:pt x="240" y="48"/>
                  </a:lnTo>
                  <a:lnTo>
                    <a:pt x="252" y="69"/>
                  </a:lnTo>
                  <a:lnTo>
                    <a:pt x="261" y="89"/>
                  </a:lnTo>
                  <a:lnTo>
                    <a:pt x="268" y="108"/>
                  </a:lnTo>
                  <a:lnTo>
                    <a:pt x="272" y="127"/>
                  </a:lnTo>
                  <a:lnTo>
                    <a:pt x="272" y="142"/>
                  </a:lnTo>
                  <a:lnTo>
                    <a:pt x="259" y="147"/>
                  </a:lnTo>
                  <a:lnTo>
                    <a:pt x="249" y="151"/>
                  </a:lnTo>
                  <a:lnTo>
                    <a:pt x="242" y="155"/>
                  </a:lnTo>
                  <a:lnTo>
                    <a:pt x="238" y="159"/>
                  </a:lnTo>
                  <a:lnTo>
                    <a:pt x="234" y="165"/>
                  </a:lnTo>
                  <a:lnTo>
                    <a:pt x="231" y="174"/>
                  </a:lnTo>
                  <a:lnTo>
                    <a:pt x="226" y="186"/>
                  </a:lnTo>
                  <a:lnTo>
                    <a:pt x="222" y="202"/>
                  </a:lnTo>
                  <a:lnTo>
                    <a:pt x="216" y="212"/>
                  </a:lnTo>
                  <a:lnTo>
                    <a:pt x="211" y="223"/>
                  </a:lnTo>
                  <a:lnTo>
                    <a:pt x="206" y="233"/>
                  </a:lnTo>
                  <a:lnTo>
                    <a:pt x="201" y="242"/>
                  </a:lnTo>
                  <a:lnTo>
                    <a:pt x="195" y="253"/>
                  </a:lnTo>
                  <a:lnTo>
                    <a:pt x="189" y="263"/>
                  </a:lnTo>
                  <a:lnTo>
                    <a:pt x="185" y="273"/>
                  </a:lnTo>
                  <a:lnTo>
                    <a:pt x="179" y="284"/>
                  </a:lnTo>
                  <a:lnTo>
                    <a:pt x="172" y="291"/>
                  </a:lnTo>
                  <a:lnTo>
                    <a:pt x="165" y="297"/>
                  </a:lnTo>
                  <a:lnTo>
                    <a:pt x="158" y="304"/>
                  </a:lnTo>
                  <a:lnTo>
                    <a:pt x="152" y="309"/>
                  </a:lnTo>
                  <a:lnTo>
                    <a:pt x="146" y="316"/>
                  </a:lnTo>
                  <a:lnTo>
                    <a:pt x="139" y="323"/>
                  </a:lnTo>
                  <a:lnTo>
                    <a:pt x="132" y="329"/>
                  </a:lnTo>
                  <a:lnTo>
                    <a:pt x="125" y="336"/>
                  </a:lnTo>
                  <a:lnTo>
                    <a:pt x="112" y="332"/>
                  </a:lnTo>
                  <a:lnTo>
                    <a:pt x="99" y="329"/>
                  </a:lnTo>
                  <a:lnTo>
                    <a:pt x="87" y="324"/>
                  </a:lnTo>
                  <a:lnTo>
                    <a:pt x="74" y="319"/>
                  </a:lnTo>
                  <a:lnTo>
                    <a:pt x="61" y="313"/>
                  </a:lnTo>
                  <a:lnTo>
                    <a:pt x="50" y="306"/>
                  </a:lnTo>
                  <a:lnTo>
                    <a:pt x="38" y="298"/>
                  </a:lnTo>
                  <a:lnTo>
                    <a:pt x="28" y="289"/>
                  </a:lnTo>
                  <a:lnTo>
                    <a:pt x="23" y="245"/>
                  </a:lnTo>
                  <a:lnTo>
                    <a:pt x="16" y="201"/>
                  </a:lnTo>
                  <a:lnTo>
                    <a:pt x="8" y="157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CC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0" name="Freeform 60"/>
            <p:cNvSpPr>
              <a:spLocks/>
            </p:cNvSpPr>
            <p:nvPr/>
          </p:nvSpPr>
          <p:spPr bwMode="auto">
            <a:xfrm>
              <a:off x="931" y="1710"/>
              <a:ext cx="82" cy="268"/>
            </a:xfrm>
            <a:custGeom>
              <a:avLst/>
              <a:gdLst>
                <a:gd name="T0" fmla="*/ 23 w 164"/>
                <a:gd name="T1" fmla="*/ 40 h 536"/>
                <a:gd name="T2" fmla="*/ 19 w 164"/>
                <a:gd name="T3" fmla="*/ 37 h 536"/>
                <a:gd name="T4" fmla="*/ 7 w 164"/>
                <a:gd name="T5" fmla="*/ 24 h 536"/>
                <a:gd name="T6" fmla="*/ 77 w 164"/>
                <a:gd name="T7" fmla="*/ 35 h 536"/>
                <a:gd name="T8" fmla="*/ 113 w 164"/>
                <a:gd name="T9" fmla="*/ 200 h 536"/>
                <a:gd name="T10" fmla="*/ 134 w 164"/>
                <a:gd name="T11" fmla="*/ 292 h 536"/>
                <a:gd name="T12" fmla="*/ 164 w 164"/>
                <a:gd name="T13" fmla="*/ 417 h 536"/>
                <a:gd name="T14" fmla="*/ 124 w 164"/>
                <a:gd name="T15" fmla="*/ 522 h 536"/>
                <a:gd name="T16" fmla="*/ 97 w 164"/>
                <a:gd name="T17" fmla="*/ 530 h 536"/>
                <a:gd name="T18" fmla="*/ 89 w 164"/>
                <a:gd name="T19" fmla="*/ 511 h 536"/>
                <a:gd name="T20" fmla="*/ 88 w 164"/>
                <a:gd name="T21" fmla="*/ 501 h 536"/>
                <a:gd name="T22" fmla="*/ 52 w 164"/>
                <a:gd name="T23" fmla="*/ 507 h 536"/>
                <a:gd name="T24" fmla="*/ 43 w 164"/>
                <a:gd name="T25" fmla="*/ 496 h 536"/>
                <a:gd name="T26" fmla="*/ 77 w 164"/>
                <a:gd name="T27" fmla="*/ 484 h 536"/>
                <a:gd name="T28" fmla="*/ 98 w 164"/>
                <a:gd name="T29" fmla="*/ 473 h 536"/>
                <a:gd name="T30" fmla="*/ 94 w 164"/>
                <a:gd name="T31" fmla="*/ 468 h 536"/>
                <a:gd name="T32" fmla="*/ 71 w 164"/>
                <a:gd name="T33" fmla="*/ 477 h 536"/>
                <a:gd name="T34" fmla="*/ 45 w 164"/>
                <a:gd name="T35" fmla="*/ 471 h 536"/>
                <a:gd name="T36" fmla="*/ 71 w 164"/>
                <a:gd name="T37" fmla="*/ 449 h 536"/>
                <a:gd name="T38" fmla="*/ 89 w 164"/>
                <a:gd name="T39" fmla="*/ 436 h 536"/>
                <a:gd name="T40" fmla="*/ 67 w 164"/>
                <a:gd name="T41" fmla="*/ 441 h 536"/>
                <a:gd name="T42" fmla="*/ 46 w 164"/>
                <a:gd name="T43" fmla="*/ 438 h 536"/>
                <a:gd name="T44" fmla="*/ 75 w 164"/>
                <a:gd name="T45" fmla="*/ 410 h 536"/>
                <a:gd name="T46" fmla="*/ 86 w 164"/>
                <a:gd name="T47" fmla="*/ 401 h 536"/>
                <a:gd name="T48" fmla="*/ 68 w 164"/>
                <a:gd name="T49" fmla="*/ 405 h 536"/>
                <a:gd name="T50" fmla="*/ 48 w 164"/>
                <a:gd name="T51" fmla="*/ 408 h 536"/>
                <a:gd name="T52" fmla="*/ 69 w 164"/>
                <a:gd name="T53" fmla="*/ 380 h 536"/>
                <a:gd name="T54" fmla="*/ 61 w 164"/>
                <a:gd name="T55" fmla="*/ 373 h 536"/>
                <a:gd name="T56" fmla="*/ 52 w 164"/>
                <a:gd name="T57" fmla="*/ 359 h 536"/>
                <a:gd name="T58" fmla="*/ 84 w 164"/>
                <a:gd name="T59" fmla="*/ 341 h 536"/>
                <a:gd name="T60" fmla="*/ 69 w 164"/>
                <a:gd name="T61" fmla="*/ 342 h 536"/>
                <a:gd name="T62" fmla="*/ 51 w 164"/>
                <a:gd name="T63" fmla="*/ 330 h 536"/>
                <a:gd name="T64" fmla="*/ 69 w 164"/>
                <a:gd name="T65" fmla="*/ 321 h 536"/>
                <a:gd name="T66" fmla="*/ 85 w 164"/>
                <a:gd name="T67" fmla="*/ 311 h 536"/>
                <a:gd name="T68" fmla="*/ 66 w 164"/>
                <a:gd name="T69" fmla="*/ 311 h 536"/>
                <a:gd name="T70" fmla="*/ 49 w 164"/>
                <a:gd name="T71" fmla="*/ 277 h 536"/>
                <a:gd name="T72" fmla="*/ 85 w 164"/>
                <a:gd name="T73" fmla="*/ 255 h 536"/>
                <a:gd name="T74" fmla="*/ 79 w 164"/>
                <a:gd name="T75" fmla="*/ 251 h 536"/>
                <a:gd name="T76" fmla="*/ 58 w 164"/>
                <a:gd name="T77" fmla="*/ 257 h 536"/>
                <a:gd name="T78" fmla="*/ 49 w 164"/>
                <a:gd name="T79" fmla="*/ 244 h 536"/>
                <a:gd name="T80" fmla="*/ 77 w 164"/>
                <a:gd name="T81" fmla="*/ 225 h 536"/>
                <a:gd name="T82" fmla="*/ 70 w 164"/>
                <a:gd name="T83" fmla="*/ 219 h 536"/>
                <a:gd name="T84" fmla="*/ 44 w 164"/>
                <a:gd name="T85" fmla="*/ 214 h 536"/>
                <a:gd name="T86" fmla="*/ 62 w 164"/>
                <a:gd name="T87" fmla="*/ 194 h 536"/>
                <a:gd name="T88" fmla="*/ 67 w 164"/>
                <a:gd name="T89" fmla="*/ 185 h 536"/>
                <a:gd name="T90" fmla="*/ 40 w 164"/>
                <a:gd name="T91" fmla="*/ 187 h 536"/>
                <a:gd name="T92" fmla="*/ 51 w 164"/>
                <a:gd name="T93" fmla="*/ 166 h 536"/>
                <a:gd name="T94" fmla="*/ 60 w 164"/>
                <a:gd name="T95" fmla="*/ 157 h 536"/>
                <a:gd name="T96" fmla="*/ 37 w 164"/>
                <a:gd name="T97" fmla="*/ 160 h 536"/>
                <a:gd name="T98" fmla="*/ 39 w 164"/>
                <a:gd name="T99" fmla="*/ 144 h 536"/>
                <a:gd name="T100" fmla="*/ 52 w 164"/>
                <a:gd name="T101" fmla="*/ 135 h 536"/>
                <a:gd name="T102" fmla="*/ 39 w 164"/>
                <a:gd name="T103" fmla="*/ 134 h 536"/>
                <a:gd name="T104" fmla="*/ 29 w 164"/>
                <a:gd name="T105" fmla="*/ 124 h 536"/>
                <a:gd name="T106" fmla="*/ 51 w 164"/>
                <a:gd name="T107" fmla="*/ 112 h 536"/>
                <a:gd name="T108" fmla="*/ 39 w 164"/>
                <a:gd name="T109" fmla="*/ 107 h 536"/>
                <a:gd name="T110" fmla="*/ 26 w 164"/>
                <a:gd name="T111" fmla="*/ 99 h 536"/>
                <a:gd name="T112" fmla="*/ 46 w 164"/>
                <a:gd name="T113" fmla="*/ 90 h 536"/>
                <a:gd name="T114" fmla="*/ 41 w 164"/>
                <a:gd name="T115" fmla="*/ 84 h 536"/>
                <a:gd name="T116" fmla="*/ 22 w 164"/>
                <a:gd name="T117" fmla="*/ 81 h 536"/>
                <a:gd name="T118" fmla="*/ 31 w 164"/>
                <a:gd name="T119" fmla="*/ 67 h 536"/>
                <a:gd name="T120" fmla="*/ 34 w 164"/>
                <a:gd name="T121" fmla="*/ 59 h 536"/>
                <a:gd name="T122" fmla="*/ 2 w 164"/>
                <a:gd name="T123" fmla="*/ 58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4" h="536">
                  <a:moveTo>
                    <a:pt x="0" y="52"/>
                  </a:moveTo>
                  <a:lnTo>
                    <a:pt x="3" y="50"/>
                  </a:lnTo>
                  <a:lnTo>
                    <a:pt x="10" y="47"/>
                  </a:lnTo>
                  <a:lnTo>
                    <a:pt x="16" y="44"/>
                  </a:lnTo>
                  <a:lnTo>
                    <a:pt x="23" y="40"/>
                  </a:lnTo>
                  <a:lnTo>
                    <a:pt x="23" y="39"/>
                  </a:lnTo>
                  <a:lnTo>
                    <a:pt x="24" y="38"/>
                  </a:lnTo>
                  <a:lnTo>
                    <a:pt x="24" y="37"/>
                  </a:lnTo>
                  <a:lnTo>
                    <a:pt x="24" y="36"/>
                  </a:lnTo>
                  <a:lnTo>
                    <a:pt x="19" y="37"/>
                  </a:lnTo>
                  <a:lnTo>
                    <a:pt x="15" y="37"/>
                  </a:lnTo>
                  <a:lnTo>
                    <a:pt x="10" y="37"/>
                  </a:lnTo>
                  <a:lnTo>
                    <a:pt x="6" y="37"/>
                  </a:lnTo>
                  <a:lnTo>
                    <a:pt x="6" y="31"/>
                  </a:lnTo>
                  <a:lnTo>
                    <a:pt x="7" y="24"/>
                  </a:lnTo>
                  <a:lnTo>
                    <a:pt x="7" y="17"/>
                  </a:lnTo>
                  <a:lnTo>
                    <a:pt x="7" y="12"/>
                  </a:lnTo>
                  <a:lnTo>
                    <a:pt x="36" y="0"/>
                  </a:lnTo>
                  <a:lnTo>
                    <a:pt x="59" y="9"/>
                  </a:lnTo>
                  <a:lnTo>
                    <a:pt x="77" y="35"/>
                  </a:lnTo>
                  <a:lnTo>
                    <a:pt x="90" y="69"/>
                  </a:lnTo>
                  <a:lnTo>
                    <a:pt x="100" y="109"/>
                  </a:lnTo>
                  <a:lnTo>
                    <a:pt x="106" y="148"/>
                  </a:lnTo>
                  <a:lnTo>
                    <a:pt x="111" y="179"/>
                  </a:lnTo>
                  <a:lnTo>
                    <a:pt x="113" y="200"/>
                  </a:lnTo>
                  <a:lnTo>
                    <a:pt x="117" y="222"/>
                  </a:lnTo>
                  <a:lnTo>
                    <a:pt x="121" y="240"/>
                  </a:lnTo>
                  <a:lnTo>
                    <a:pt x="124" y="256"/>
                  </a:lnTo>
                  <a:lnTo>
                    <a:pt x="129" y="272"/>
                  </a:lnTo>
                  <a:lnTo>
                    <a:pt x="134" y="292"/>
                  </a:lnTo>
                  <a:lnTo>
                    <a:pt x="139" y="316"/>
                  </a:lnTo>
                  <a:lnTo>
                    <a:pt x="147" y="349"/>
                  </a:lnTo>
                  <a:lnTo>
                    <a:pt x="158" y="389"/>
                  </a:lnTo>
                  <a:lnTo>
                    <a:pt x="162" y="401"/>
                  </a:lnTo>
                  <a:lnTo>
                    <a:pt x="164" y="417"/>
                  </a:lnTo>
                  <a:lnTo>
                    <a:pt x="159" y="438"/>
                  </a:lnTo>
                  <a:lnTo>
                    <a:pt x="153" y="459"/>
                  </a:lnTo>
                  <a:lnTo>
                    <a:pt x="144" y="483"/>
                  </a:lnTo>
                  <a:lnTo>
                    <a:pt x="135" y="503"/>
                  </a:lnTo>
                  <a:lnTo>
                    <a:pt x="124" y="522"/>
                  </a:lnTo>
                  <a:lnTo>
                    <a:pt x="115" y="536"/>
                  </a:lnTo>
                  <a:lnTo>
                    <a:pt x="109" y="536"/>
                  </a:lnTo>
                  <a:lnTo>
                    <a:pt x="105" y="534"/>
                  </a:lnTo>
                  <a:lnTo>
                    <a:pt x="100" y="532"/>
                  </a:lnTo>
                  <a:lnTo>
                    <a:pt x="97" y="530"/>
                  </a:lnTo>
                  <a:lnTo>
                    <a:pt x="93" y="526"/>
                  </a:lnTo>
                  <a:lnTo>
                    <a:pt x="90" y="523"/>
                  </a:lnTo>
                  <a:lnTo>
                    <a:pt x="85" y="519"/>
                  </a:lnTo>
                  <a:lnTo>
                    <a:pt x="81" y="516"/>
                  </a:lnTo>
                  <a:lnTo>
                    <a:pt x="89" y="511"/>
                  </a:lnTo>
                  <a:lnTo>
                    <a:pt x="96" y="508"/>
                  </a:lnTo>
                  <a:lnTo>
                    <a:pt x="100" y="503"/>
                  </a:lnTo>
                  <a:lnTo>
                    <a:pt x="103" y="499"/>
                  </a:lnTo>
                  <a:lnTo>
                    <a:pt x="94" y="500"/>
                  </a:lnTo>
                  <a:lnTo>
                    <a:pt x="88" y="501"/>
                  </a:lnTo>
                  <a:lnTo>
                    <a:pt x="82" y="503"/>
                  </a:lnTo>
                  <a:lnTo>
                    <a:pt x="75" y="506"/>
                  </a:lnTo>
                  <a:lnTo>
                    <a:pt x="68" y="507"/>
                  </a:lnTo>
                  <a:lnTo>
                    <a:pt x="61" y="508"/>
                  </a:lnTo>
                  <a:lnTo>
                    <a:pt x="52" y="507"/>
                  </a:lnTo>
                  <a:lnTo>
                    <a:pt x="43" y="504"/>
                  </a:lnTo>
                  <a:lnTo>
                    <a:pt x="43" y="502"/>
                  </a:lnTo>
                  <a:lnTo>
                    <a:pt x="43" y="500"/>
                  </a:lnTo>
                  <a:lnTo>
                    <a:pt x="43" y="499"/>
                  </a:lnTo>
                  <a:lnTo>
                    <a:pt x="43" y="496"/>
                  </a:lnTo>
                  <a:lnTo>
                    <a:pt x="49" y="494"/>
                  </a:lnTo>
                  <a:lnTo>
                    <a:pt x="56" y="492"/>
                  </a:lnTo>
                  <a:lnTo>
                    <a:pt x="63" y="488"/>
                  </a:lnTo>
                  <a:lnTo>
                    <a:pt x="70" y="486"/>
                  </a:lnTo>
                  <a:lnTo>
                    <a:pt x="77" y="484"/>
                  </a:lnTo>
                  <a:lnTo>
                    <a:pt x="84" y="481"/>
                  </a:lnTo>
                  <a:lnTo>
                    <a:pt x="90" y="479"/>
                  </a:lnTo>
                  <a:lnTo>
                    <a:pt x="97" y="477"/>
                  </a:lnTo>
                  <a:lnTo>
                    <a:pt x="97" y="476"/>
                  </a:lnTo>
                  <a:lnTo>
                    <a:pt x="98" y="473"/>
                  </a:lnTo>
                  <a:lnTo>
                    <a:pt x="98" y="472"/>
                  </a:lnTo>
                  <a:lnTo>
                    <a:pt x="98" y="471"/>
                  </a:lnTo>
                  <a:lnTo>
                    <a:pt x="97" y="470"/>
                  </a:lnTo>
                  <a:lnTo>
                    <a:pt x="96" y="469"/>
                  </a:lnTo>
                  <a:lnTo>
                    <a:pt x="94" y="468"/>
                  </a:lnTo>
                  <a:lnTo>
                    <a:pt x="93" y="466"/>
                  </a:lnTo>
                  <a:lnTo>
                    <a:pt x="90" y="469"/>
                  </a:lnTo>
                  <a:lnTo>
                    <a:pt x="85" y="471"/>
                  </a:lnTo>
                  <a:lnTo>
                    <a:pt x="79" y="474"/>
                  </a:lnTo>
                  <a:lnTo>
                    <a:pt x="71" y="477"/>
                  </a:lnTo>
                  <a:lnTo>
                    <a:pt x="63" y="480"/>
                  </a:lnTo>
                  <a:lnTo>
                    <a:pt x="56" y="481"/>
                  </a:lnTo>
                  <a:lnTo>
                    <a:pt x="49" y="483"/>
                  </a:lnTo>
                  <a:lnTo>
                    <a:pt x="44" y="483"/>
                  </a:lnTo>
                  <a:lnTo>
                    <a:pt x="45" y="471"/>
                  </a:lnTo>
                  <a:lnTo>
                    <a:pt x="47" y="463"/>
                  </a:lnTo>
                  <a:lnTo>
                    <a:pt x="52" y="457"/>
                  </a:lnTo>
                  <a:lnTo>
                    <a:pt x="56" y="454"/>
                  </a:lnTo>
                  <a:lnTo>
                    <a:pt x="63" y="451"/>
                  </a:lnTo>
                  <a:lnTo>
                    <a:pt x="71" y="449"/>
                  </a:lnTo>
                  <a:lnTo>
                    <a:pt x="81" y="446"/>
                  </a:lnTo>
                  <a:lnTo>
                    <a:pt x="90" y="441"/>
                  </a:lnTo>
                  <a:lnTo>
                    <a:pt x="90" y="440"/>
                  </a:lnTo>
                  <a:lnTo>
                    <a:pt x="90" y="439"/>
                  </a:lnTo>
                  <a:lnTo>
                    <a:pt x="89" y="436"/>
                  </a:lnTo>
                  <a:lnTo>
                    <a:pt x="89" y="435"/>
                  </a:lnTo>
                  <a:lnTo>
                    <a:pt x="84" y="436"/>
                  </a:lnTo>
                  <a:lnTo>
                    <a:pt x="78" y="438"/>
                  </a:lnTo>
                  <a:lnTo>
                    <a:pt x="73" y="440"/>
                  </a:lnTo>
                  <a:lnTo>
                    <a:pt x="67" y="441"/>
                  </a:lnTo>
                  <a:lnTo>
                    <a:pt x="61" y="443"/>
                  </a:lnTo>
                  <a:lnTo>
                    <a:pt x="56" y="446"/>
                  </a:lnTo>
                  <a:lnTo>
                    <a:pt x="52" y="447"/>
                  </a:lnTo>
                  <a:lnTo>
                    <a:pt x="49" y="447"/>
                  </a:lnTo>
                  <a:lnTo>
                    <a:pt x="46" y="438"/>
                  </a:lnTo>
                  <a:lnTo>
                    <a:pt x="47" y="429"/>
                  </a:lnTo>
                  <a:lnTo>
                    <a:pt x="51" y="423"/>
                  </a:lnTo>
                  <a:lnTo>
                    <a:pt x="59" y="418"/>
                  </a:lnTo>
                  <a:lnTo>
                    <a:pt x="67" y="413"/>
                  </a:lnTo>
                  <a:lnTo>
                    <a:pt x="75" y="410"/>
                  </a:lnTo>
                  <a:lnTo>
                    <a:pt x="82" y="406"/>
                  </a:lnTo>
                  <a:lnTo>
                    <a:pt x="88" y="403"/>
                  </a:lnTo>
                  <a:lnTo>
                    <a:pt x="86" y="402"/>
                  </a:lnTo>
                  <a:lnTo>
                    <a:pt x="86" y="402"/>
                  </a:lnTo>
                  <a:lnTo>
                    <a:pt x="86" y="401"/>
                  </a:lnTo>
                  <a:lnTo>
                    <a:pt x="85" y="401"/>
                  </a:lnTo>
                  <a:lnTo>
                    <a:pt x="82" y="401"/>
                  </a:lnTo>
                  <a:lnTo>
                    <a:pt x="77" y="402"/>
                  </a:lnTo>
                  <a:lnTo>
                    <a:pt x="73" y="404"/>
                  </a:lnTo>
                  <a:lnTo>
                    <a:pt x="68" y="405"/>
                  </a:lnTo>
                  <a:lnTo>
                    <a:pt x="63" y="408"/>
                  </a:lnTo>
                  <a:lnTo>
                    <a:pt x="59" y="409"/>
                  </a:lnTo>
                  <a:lnTo>
                    <a:pt x="54" y="410"/>
                  </a:lnTo>
                  <a:lnTo>
                    <a:pt x="51" y="410"/>
                  </a:lnTo>
                  <a:lnTo>
                    <a:pt x="48" y="408"/>
                  </a:lnTo>
                  <a:lnTo>
                    <a:pt x="47" y="404"/>
                  </a:lnTo>
                  <a:lnTo>
                    <a:pt x="47" y="399"/>
                  </a:lnTo>
                  <a:lnTo>
                    <a:pt x="47" y="392"/>
                  </a:lnTo>
                  <a:lnTo>
                    <a:pt x="59" y="386"/>
                  </a:lnTo>
                  <a:lnTo>
                    <a:pt x="69" y="380"/>
                  </a:lnTo>
                  <a:lnTo>
                    <a:pt x="77" y="374"/>
                  </a:lnTo>
                  <a:lnTo>
                    <a:pt x="81" y="367"/>
                  </a:lnTo>
                  <a:lnTo>
                    <a:pt x="75" y="368"/>
                  </a:lnTo>
                  <a:lnTo>
                    <a:pt x="68" y="369"/>
                  </a:lnTo>
                  <a:lnTo>
                    <a:pt x="61" y="373"/>
                  </a:lnTo>
                  <a:lnTo>
                    <a:pt x="52" y="377"/>
                  </a:lnTo>
                  <a:lnTo>
                    <a:pt x="51" y="376"/>
                  </a:lnTo>
                  <a:lnTo>
                    <a:pt x="51" y="373"/>
                  </a:lnTo>
                  <a:lnTo>
                    <a:pt x="51" y="368"/>
                  </a:lnTo>
                  <a:lnTo>
                    <a:pt x="52" y="359"/>
                  </a:lnTo>
                  <a:lnTo>
                    <a:pt x="60" y="354"/>
                  </a:lnTo>
                  <a:lnTo>
                    <a:pt x="68" y="351"/>
                  </a:lnTo>
                  <a:lnTo>
                    <a:pt x="76" y="347"/>
                  </a:lnTo>
                  <a:lnTo>
                    <a:pt x="84" y="343"/>
                  </a:lnTo>
                  <a:lnTo>
                    <a:pt x="84" y="341"/>
                  </a:lnTo>
                  <a:lnTo>
                    <a:pt x="85" y="338"/>
                  </a:lnTo>
                  <a:lnTo>
                    <a:pt x="85" y="337"/>
                  </a:lnTo>
                  <a:lnTo>
                    <a:pt x="85" y="335"/>
                  </a:lnTo>
                  <a:lnTo>
                    <a:pt x="77" y="337"/>
                  </a:lnTo>
                  <a:lnTo>
                    <a:pt x="69" y="342"/>
                  </a:lnTo>
                  <a:lnTo>
                    <a:pt x="60" y="345"/>
                  </a:lnTo>
                  <a:lnTo>
                    <a:pt x="52" y="346"/>
                  </a:lnTo>
                  <a:lnTo>
                    <a:pt x="52" y="341"/>
                  </a:lnTo>
                  <a:lnTo>
                    <a:pt x="51" y="336"/>
                  </a:lnTo>
                  <a:lnTo>
                    <a:pt x="51" y="330"/>
                  </a:lnTo>
                  <a:lnTo>
                    <a:pt x="49" y="326"/>
                  </a:lnTo>
                  <a:lnTo>
                    <a:pt x="55" y="326"/>
                  </a:lnTo>
                  <a:lnTo>
                    <a:pt x="60" y="324"/>
                  </a:lnTo>
                  <a:lnTo>
                    <a:pt x="64" y="323"/>
                  </a:lnTo>
                  <a:lnTo>
                    <a:pt x="69" y="321"/>
                  </a:lnTo>
                  <a:lnTo>
                    <a:pt x="74" y="320"/>
                  </a:lnTo>
                  <a:lnTo>
                    <a:pt x="77" y="317"/>
                  </a:lnTo>
                  <a:lnTo>
                    <a:pt x="82" y="315"/>
                  </a:lnTo>
                  <a:lnTo>
                    <a:pt x="85" y="313"/>
                  </a:lnTo>
                  <a:lnTo>
                    <a:pt x="85" y="311"/>
                  </a:lnTo>
                  <a:lnTo>
                    <a:pt x="85" y="309"/>
                  </a:lnTo>
                  <a:lnTo>
                    <a:pt x="84" y="307"/>
                  </a:lnTo>
                  <a:lnTo>
                    <a:pt x="84" y="306"/>
                  </a:lnTo>
                  <a:lnTo>
                    <a:pt x="75" y="308"/>
                  </a:lnTo>
                  <a:lnTo>
                    <a:pt x="66" y="311"/>
                  </a:lnTo>
                  <a:lnTo>
                    <a:pt x="58" y="314"/>
                  </a:lnTo>
                  <a:lnTo>
                    <a:pt x="51" y="316"/>
                  </a:lnTo>
                  <a:lnTo>
                    <a:pt x="49" y="297"/>
                  </a:lnTo>
                  <a:lnTo>
                    <a:pt x="49" y="284"/>
                  </a:lnTo>
                  <a:lnTo>
                    <a:pt x="49" y="277"/>
                  </a:lnTo>
                  <a:lnTo>
                    <a:pt x="51" y="272"/>
                  </a:lnTo>
                  <a:lnTo>
                    <a:pt x="55" y="269"/>
                  </a:lnTo>
                  <a:lnTo>
                    <a:pt x="61" y="267"/>
                  </a:lnTo>
                  <a:lnTo>
                    <a:pt x="71" y="262"/>
                  </a:lnTo>
                  <a:lnTo>
                    <a:pt x="85" y="255"/>
                  </a:lnTo>
                  <a:lnTo>
                    <a:pt x="85" y="254"/>
                  </a:lnTo>
                  <a:lnTo>
                    <a:pt x="85" y="252"/>
                  </a:lnTo>
                  <a:lnTo>
                    <a:pt x="84" y="251"/>
                  </a:lnTo>
                  <a:lnTo>
                    <a:pt x="84" y="249"/>
                  </a:lnTo>
                  <a:lnTo>
                    <a:pt x="79" y="251"/>
                  </a:lnTo>
                  <a:lnTo>
                    <a:pt x="76" y="252"/>
                  </a:lnTo>
                  <a:lnTo>
                    <a:pt x="71" y="253"/>
                  </a:lnTo>
                  <a:lnTo>
                    <a:pt x="67" y="254"/>
                  </a:lnTo>
                  <a:lnTo>
                    <a:pt x="62" y="256"/>
                  </a:lnTo>
                  <a:lnTo>
                    <a:pt x="58" y="257"/>
                  </a:lnTo>
                  <a:lnTo>
                    <a:pt x="54" y="259"/>
                  </a:lnTo>
                  <a:lnTo>
                    <a:pt x="49" y="260"/>
                  </a:lnTo>
                  <a:lnTo>
                    <a:pt x="49" y="254"/>
                  </a:lnTo>
                  <a:lnTo>
                    <a:pt x="49" y="248"/>
                  </a:lnTo>
                  <a:lnTo>
                    <a:pt x="49" y="244"/>
                  </a:lnTo>
                  <a:lnTo>
                    <a:pt x="49" y="239"/>
                  </a:lnTo>
                  <a:lnTo>
                    <a:pt x="56" y="234"/>
                  </a:lnTo>
                  <a:lnTo>
                    <a:pt x="63" y="231"/>
                  </a:lnTo>
                  <a:lnTo>
                    <a:pt x="70" y="227"/>
                  </a:lnTo>
                  <a:lnTo>
                    <a:pt x="77" y="225"/>
                  </a:lnTo>
                  <a:lnTo>
                    <a:pt x="77" y="223"/>
                  </a:lnTo>
                  <a:lnTo>
                    <a:pt x="77" y="222"/>
                  </a:lnTo>
                  <a:lnTo>
                    <a:pt x="77" y="219"/>
                  </a:lnTo>
                  <a:lnTo>
                    <a:pt x="77" y="218"/>
                  </a:lnTo>
                  <a:lnTo>
                    <a:pt x="70" y="219"/>
                  </a:lnTo>
                  <a:lnTo>
                    <a:pt x="62" y="223"/>
                  </a:lnTo>
                  <a:lnTo>
                    <a:pt x="54" y="226"/>
                  </a:lnTo>
                  <a:lnTo>
                    <a:pt x="45" y="226"/>
                  </a:lnTo>
                  <a:lnTo>
                    <a:pt x="44" y="219"/>
                  </a:lnTo>
                  <a:lnTo>
                    <a:pt x="44" y="214"/>
                  </a:lnTo>
                  <a:lnTo>
                    <a:pt x="44" y="208"/>
                  </a:lnTo>
                  <a:lnTo>
                    <a:pt x="43" y="202"/>
                  </a:lnTo>
                  <a:lnTo>
                    <a:pt x="49" y="200"/>
                  </a:lnTo>
                  <a:lnTo>
                    <a:pt x="55" y="196"/>
                  </a:lnTo>
                  <a:lnTo>
                    <a:pt x="62" y="194"/>
                  </a:lnTo>
                  <a:lnTo>
                    <a:pt x="68" y="192"/>
                  </a:lnTo>
                  <a:lnTo>
                    <a:pt x="68" y="189"/>
                  </a:lnTo>
                  <a:lnTo>
                    <a:pt x="68" y="188"/>
                  </a:lnTo>
                  <a:lnTo>
                    <a:pt x="68" y="186"/>
                  </a:lnTo>
                  <a:lnTo>
                    <a:pt x="67" y="185"/>
                  </a:lnTo>
                  <a:lnTo>
                    <a:pt x="59" y="187"/>
                  </a:lnTo>
                  <a:lnTo>
                    <a:pt x="52" y="188"/>
                  </a:lnTo>
                  <a:lnTo>
                    <a:pt x="46" y="190"/>
                  </a:lnTo>
                  <a:lnTo>
                    <a:pt x="40" y="192"/>
                  </a:lnTo>
                  <a:lnTo>
                    <a:pt x="40" y="187"/>
                  </a:lnTo>
                  <a:lnTo>
                    <a:pt x="40" y="181"/>
                  </a:lnTo>
                  <a:lnTo>
                    <a:pt x="40" y="177"/>
                  </a:lnTo>
                  <a:lnTo>
                    <a:pt x="40" y="172"/>
                  </a:lnTo>
                  <a:lnTo>
                    <a:pt x="46" y="170"/>
                  </a:lnTo>
                  <a:lnTo>
                    <a:pt x="51" y="166"/>
                  </a:lnTo>
                  <a:lnTo>
                    <a:pt x="56" y="164"/>
                  </a:lnTo>
                  <a:lnTo>
                    <a:pt x="61" y="162"/>
                  </a:lnTo>
                  <a:lnTo>
                    <a:pt x="61" y="160"/>
                  </a:lnTo>
                  <a:lnTo>
                    <a:pt x="61" y="158"/>
                  </a:lnTo>
                  <a:lnTo>
                    <a:pt x="60" y="157"/>
                  </a:lnTo>
                  <a:lnTo>
                    <a:pt x="60" y="156"/>
                  </a:lnTo>
                  <a:lnTo>
                    <a:pt x="54" y="157"/>
                  </a:lnTo>
                  <a:lnTo>
                    <a:pt x="48" y="158"/>
                  </a:lnTo>
                  <a:lnTo>
                    <a:pt x="43" y="159"/>
                  </a:lnTo>
                  <a:lnTo>
                    <a:pt x="37" y="160"/>
                  </a:lnTo>
                  <a:lnTo>
                    <a:pt x="36" y="159"/>
                  </a:lnTo>
                  <a:lnTo>
                    <a:pt x="36" y="157"/>
                  </a:lnTo>
                  <a:lnTo>
                    <a:pt x="36" y="154"/>
                  </a:lnTo>
                  <a:lnTo>
                    <a:pt x="36" y="147"/>
                  </a:lnTo>
                  <a:lnTo>
                    <a:pt x="39" y="144"/>
                  </a:lnTo>
                  <a:lnTo>
                    <a:pt x="43" y="142"/>
                  </a:lnTo>
                  <a:lnTo>
                    <a:pt x="47" y="141"/>
                  </a:lnTo>
                  <a:lnTo>
                    <a:pt x="52" y="139"/>
                  </a:lnTo>
                  <a:lnTo>
                    <a:pt x="52" y="136"/>
                  </a:lnTo>
                  <a:lnTo>
                    <a:pt x="52" y="135"/>
                  </a:lnTo>
                  <a:lnTo>
                    <a:pt x="52" y="133"/>
                  </a:lnTo>
                  <a:lnTo>
                    <a:pt x="52" y="132"/>
                  </a:lnTo>
                  <a:lnTo>
                    <a:pt x="47" y="132"/>
                  </a:lnTo>
                  <a:lnTo>
                    <a:pt x="44" y="133"/>
                  </a:lnTo>
                  <a:lnTo>
                    <a:pt x="39" y="134"/>
                  </a:lnTo>
                  <a:lnTo>
                    <a:pt x="32" y="136"/>
                  </a:lnTo>
                  <a:lnTo>
                    <a:pt x="31" y="133"/>
                  </a:lnTo>
                  <a:lnTo>
                    <a:pt x="31" y="129"/>
                  </a:lnTo>
                  <a:lnTo>
                    <a:pt x="30" y="126"/>
                  </a:lnTo>
                  <a:lnTo>
                    <a:pt x="29" y="124"/>
                  </a:lnTo>
                  <a:lnTo>
                    <a:pt x="34" y="121"/>
                  </a:lnTo>
                  <a:lnTo>
                    <a:pt x="39" y="119"/>
                  </a:lnTo>
                  <a:lnTo>
                    <a:pt x="44" y="117"/>
                  </a:lnTo>
                  <a:lnTo>
                    <a:pt x="49" y="114"/>
                  </a:lnTo>
                  <a:lnTo>
                    <a:pt x="51" y="112"/>
                  </a:lnTo>
                  <a:lnTo>
                    <a:pt x="51" y="111"/>
                  </a:lnTo>
                  <a:lnTo>
                    <a:pt x="51" y="109"/>
                  </a:lnTo>
                  <a:lnTo>
                    <a:pt x="52" y="107"/>
                  </a:lnTo>
                  <a:lnTo>
                    <a:pt x="45" y="107"/>
                  </a:lnTo>
                  <a:lnTo>
                    <a:pt x="39" y="107"/>
                  </a:lnTo>
                  <a:lnTo>
                    <a:pt x="33" y="107"/>
                  </a:lnTo>
                  <a:lnTo>
                    <a:pt x="28" y="109"/>
                  </a:lnTo>
                  <a:lnTo>
                    <a:pt x="28" y="106"/>
                  </a:lnTo>
                  <a:lnTo>
                    <a:pt x="28" y="103"/>
                  </a:lnTo>
                  <a:lnTo>
                    <a:pt x="26" y="99"/>
                  </a:lnTo>
                  <a:lnTo>
                    <a:pt x="26" y="96"/>
                  </a:lnTo>
                  <a:lnTo>
                    <a:pt x="31" y="95"/>
                  </a:lnTo>
                  <a:lnTo>
                    <a:pt x="37" y="92"/>
                  </a:lnTo>
                  <a:lnTo>
                    <a:pt x="41" y="91"/>
                  </a:lnTo>
                  <a:lnTo>
                    <a:pt x="46" y="90"/>
                  </a:lnTo>
                  <a:lnTo>
                    <a:pt x="47" y="88"/>
                  </a:lnTo>
                  <a:lnTo>
                    <a:pt x="47" y="87"/>
                  </a:lnTo>
                  <a:lnTo>
                    <a:pt x="47" y="85"/>
                  </a:lnTo>
                  <a:lnTo>
                    <a:pt x="46" y="84"/>
                  </a:lnTo>
                  <a:lnTo>
                    <a:pt x="41" y="84"/>
                  </a:lnTo>
                  <a:lnTo>
                    <a:pt x="36" y="85"/>
                  </a:lnTo>
                  <a:lnTo>
                    <a:pt x="31" y="87"/>
                  </a:lnTo>
                  <a:lnTo>
                    <a:pt x="25" y="88"/>
                  </a:lnTo>
                  <a:lnTo>
                    <a:pt x="23" y="84"/>
                  </a:lnTo>
                  <a:lnTo>
                    <a:pt x="22" y="81"/>
                  </a:lnTo>
                  <a:lnTo>
                    <a:pt x="19" y="77"/>
                  </a:lnTo>
                  <a:lnTo>
                    <a:pt x="17" y="75"/>
                  </a:lnTo>
                  <a:lnTo>
                    <a:pt x="21" y="70"/>
                  </a:lnTo>
                  <a:lnTo>
                    <a:pt x="25" y="67"/>
                  </a:lnTo>
                  <a:lnTo>
                    <a:pt x="31" y="67"/>
                  </a:lnTo>
                  <a:lnTo>
                    <a:pt x="34" y="66"/>
                  </a:lnTo>
                  <a:lnTo>
                    <a:pt x="34" y="64"/>
                  </a:lnTo>
                  <a:lnTo>
                    <a:pt x="34" y="61"/>
                  </a:lnTo>
                  <a:lnTo>
                    <a:pt x="34" y="60"/>
                  </a:lnTo>
                  <a:lnTo>
                    <a:pt x="34" y="59"/>
                  </a:lnTo>
                  <a:lnTo>
                    <a:pt x="26" y="59"/>
                  </a:lnTo>
                  <a:lnTo>
                    <a:pt x="19" y="59"/>
                  </a:lnTo>
                  <a:lnTo>
                    <a:pt x="13" y="60"/>
                  </a:lnTo>
                  <a:lnTo>
                    <a:pt x="4" y="60"/>
                  </a:lnTo>
                  <a:lnTo>
                    <a:pt x="2" y="58"/>
                  </a:lnTo>
                  <a:lnTo>
                    <a:pt x="1" y="57"/>
                  </a:lnTo>
                  <a:lnTo>
                    <a:pt x="1" y="54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1" name="Freeform 61"/>
            <p:cNvSpPr>
              <a:spLocks/>
            </p:cNvSpPr>
            <p:nvPr/>
          </p:nvSpPr>
          <p:spPr bwMode="auto">
            <a:xfrm>
              <a:off x="934" y="1672"/>
              <a:ext cx="16" cy="33"/>
            </a:xfrm>
            <a:custGeom>
              <a:avLst/>
              <a:gdLst>
                <a:gd name="T0" fmla="*/ 0 w 34"/>
                <a:gd name="T1" fmla="*/ 1 h 66"/>
                <a:gd name="T2" fmla="*/ 6 w 34"/>
                <a:gd name="T3" fmla="*/ 0 h 66"/>
                <a:gd name="T4" fmla="*/ 12 w 34"/>
                <a:gd name="T5" fmla="*/ 0 h 66"/>
                <a:gd name="T6" fmla="*/ 17 w 34"/>
                <a:gd name="T7" fmla="*/ 0 h 66"/>
                <a:gd name="T8" fmla="*/ 22 w 34"/>
                <a:gd name="T9" fmla="*/ 0 h 66"/>
                <a:gd name="T10" fmla="*/ 28 w 34"/>
                <a:gd name="T11" fmla="*/ 15 h 66"/>
                <a:gd name="T12" fmla="*/ 32 w 34"/>
                <a:gd name="T13" fmla="*/ 28 h 66"/>
                <a:gd name="T14" fmla="*/ 34 w 34"/>
                <a:gd name="T15" fmla="*/ 43 h 66"/>
                <a:gd name="T16" fmla="*/ 34 w 34"/>
                <a:gd name="T17" fmla="*/ 60 h 66"/>
                <a:gd name="T18" fmla="*/ 33 w 34"/>
                <a:gd name="T19" fmla="*/ 61 h 66"/>
                <a:gd name="T20" fmla="*/ 30 w 34"/>
                <a:gd name="T21" fmla="*/ 62 h 66"/>
                <a:gd name="T22" fmla="*/ 29 w 34"/>
                <a:gd name="T23" fmla="*/ 64 h 66"/>
                <a:gd name="T24" fmla="*/ 27 w 34"/>
                <a:gd name="T25" fmla="*/ 66 h 66"/>
                <a:gd name="T26" fmla="*/ 22 w 34"/>
                <a:gd name="T27" fmla="*/ 63 h 66"/>
                <a:gd name="T28" fmla="*/ 17 w 34"/>
                <a:gd name="T29" fmla="*/ 62 h 66"/>
                <a:gd name="T30" fmla="*/ 11 w 34"/>
                <a:gd name="T31" fmla="*/ 61 h 66"/>
                <a:gd name="T32" fmla="*/ 4 w 34"/>
                <a:gd name="T33" fmla="*/ 60 h 66"/>
                <a:gd name="T34" fmla="*/ 4 w 34"/>
                <a:gd name="T35" fmla="*/ 58 h 66"/>
                <a:gd name="T36" fmla="*/ 3 w 34"/>
                <a:gd name="T37" fmla="*/ 54 h 66"/>
                <a:gd name="T38" fmla="*/ 3 w 34"/>
                <a:gd name="T39" fmla="*/ 52 h 66"/>
                <a:gd name="T40" fmla="*/ 2 w 34"/>
                <a:gd name="T41" fmla="*/ 49 h 66"/>
                <a:gd name="T42" fmla="*/ 9 w 34"/>
                <a:gd name="T43" fmla="*/ 47 h 66"/>
                <a:gd name="T44" fmla="*/ 13 w 34"/>
                <a:gd name="T45" fmla="*/ 46 h 66"/>
                <a:gd name="T46" fmla="*/ 17 w 34"/>
                <a:gd name="T47" fmla="*/ 45 h 66"/>
                <a:gd name="T48" fmla="*/ 20 w 34"/>
                <a:gd name="T49" fmla="*/ 43 h 66"/>
                <a:gd name="T50" fmla="*/ 20 w 34"/>
                <a:gd name="T51" fmla="*/ 40 h 66"/>
                <a:gd name="T52" fmla="*/ 21 w 34"/>
                <a:gd name="T53" fmla="*/ 39 h 66"/>
                <a:gd name="T54" fmla="*/ 21 w 34"/>
                <a:gd name="T55" fmla="*/ 37 h 66"/>
                <a:gd name="T56" fmla="*/ 21 w 34"/>
                <a:gd name="T57" fmla="*/ 36 h 66"/>
                <a:gd name="T58" fmla="*/ 17 w 34"/>
                <a:gd name="T59" fmla="*/ 36 h 66"/>
                <a:gd name="T60" fmla="*/ 13 w 34"/>
                <a:gd name="T61" fmla="*/ 36 h 66"/>
                <a:gd name="T62" fmla="*/ 9 w 34"/>
                <a:gd name="T63" fmla="*/ 36 h 66"/>
                <a:gd name="T64" fmla="*/ 4 w 34"/>
                <a:gd name="T65" fmla="*/ 37 h 66"/>
                <a:gd name="T66" fmla="*/ 4 w 34"/>
                <a:gd name="T67" fmla="*/ 33 h 66"/>
                <a:gd name="T68" fmla="*/ 3 w 34"/>
                <a:gd name="T69" fmla="*/ 31 h 66"/>
                <a:gd name="T70" fmla="*/ 3 w 34"/>
                <a:gd name="T71" fmla="*/ 28 h 66"/>
                <a:gd name="T72" fmla="*/ 2 w 34"/>
                <a:gd name="T73" fmla="*/ 25 h 66"/>
                <a:gd name="T74" fmla="*/ 10 w 34"/>
                <a:gd name="T75" fmla="*/ 24 h 66"/>
                <a:gd name="T76" fmla="*/ 14 w 34"/>
                <a:gd name="T77" fmla="*/ 22 h 66"/>
                <a:gd name="T78" fmla="*/ 18 w 34"/>
                <a:gd name="T79" fmla="*/ 21 h 66"/>
                <a:gd name="T80" fmla="*/ 20 w 34"/>
                <a:gd name="T81" fmla="*/ 18 h 66"/>
                <a:gd name="T82" fmla="*/ 19 w 34"/>
                <a:gd name="T83" fmla="*/ 16 h 66"/>
                <a:gd name="T84" fmla="*/ 19 w 34"/>
                <a:gd name="T85" fmla="*/ 14 h 66"/>
                <a:gd name="T86" fmla="*/ 18 w 34"/>
                <a:gd name="T87" fmla="*/ 13 h 66"/>
                <a:gd name="T88" fmla="*/ 17 w 34"/>
                <a:gd name="T89" fmla="*/ 11 h 66"/>
                <a:gd name="T90" fmla="*/ 12 w 34"/>
                <a:gd name="T91" fmla="*/ 13 h 66"/>
                <a:gd name="T92" fmla="*/ 10 w 34"/>
                <a:gd name="T93" fmla="*/ 13 h 66"/>
                <a:gd name="T94" fmla="*/ 6 w 34"/>
                <a:gd name="T95" fmla="*/ 13 h 66"/>
                <a:gd name="T96" fmla="*/ 2 w 34"/>
                <a:gd name="T97" fmla="*/ 11 h 66"/>
                <a:gd name="T98" fmla="*/ 2 w 34"/>
                <a:gd name="T99" fmla="*/ 9 h 66"/>
                <a:gd name="T100" fmla="*/ 2 w 34"/>
                <a:gd name="T101" fmla="*/ 6 h 66"/>
                <a:gd name="T102" fmla="*/ 2 w 34"/>
                <a:gd name="T103" fmla="*/ 3 h 66"/>
                <a:gd name="T104" fmla="*/ 0 w 34"/>
                <a:gd name="T105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" h="66">
                  <a:moveTo>
                    <a:pt x="0" y="1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28" y="15"/>
                  </a:lnTo>
                  <a:lnTo>
                    <a:pt x="32" y="28"/>
                  </a:lnTo>
                  <a:lnTo>
                    <a:pt x="34" y="43"/>
                  </a:lnTo>
                  <a:lnTo>
                    <a:pt x="34" y="60"/>
                  </a:lnTo>
                  <a:lnTo>
                    <a:pt x="33" y="61"/>
                  </a:lnTo>
                  <a:lnTo>
                    <a:pt x="30" y="62"/>
                  </a:lnTo>
                  <a:lnTo>
                    <a:pt x="29" y="64"/>
                  </a:lnTo>
                  <a:lnTo>
                    <a:pt x="27" y="66"/>
                  </a:lnTo>
                  <a:lnTo>
                    <a:pt x="22" y="63"/>
                  </a:lnTo>
                  <a:lnTo>
                    <a:pt x="17" y="62"/>
                  </a:lnTo>
                  <a:lnTo>
                    <a:pt x="11" y="61"/>
                  </a:lnTo>
                  <a:lnTo>
                    <a:pt x="4" y="60"/>
                  </a:lnTo>
                  <a:lnTo>
                    <a:pt x="4" y="58"/>
                  </a:lnTo>
                  <a:lnTo>
                    <a:pt x="3" y="54"/>
                  </a:lnTo>
                  <a:lnTo>
                    <a:pt x="3" y="52"/>
                  </a:lnTo>
                  <a:lnTo>
                    <a:pt x="2" y="49"/>
                  </a:lnTo>
                  <a:lnTo>
                    <a:pt x="9" y="47"/>
                  </a:lnTo>
                  <a:lnTo>
                    <a:pt x="13" y="46"/>
                  </a:lnTo>
                  <a:lnTo>
                    <a:pt x="17" y="45"/>
                  </a:lnTo>
                  <a:lnTo>
                    <a:pt x="20" y="43"/>
                  </a:lnTo>
                  <a:lnTo>
                    <a:pt x="20" y="40"/>
                  </a:lnTo>
                  <a:lnTo>
                    <a:pt x="21" y="39"/>
                  </a:lnTo>
                  <a:lnTo>
                    <a:pt x="21" y="37"/>
                  </a:lnTo>
                  <a:lnTo>
                    <a:pt x="21" y="36"/>
                  </a:lnTo>
                  <a:lnTo>
                    <a:pt x="17" y="36"/>
                  </a:lnTo>
                  <a:lnTo>
                    <a:pt x="13" y="36"/>
                  </a:lnTo>
                  <a:lnTo>
                    <a:pt x="9" y="36"/>
                  </a:lnTo>
                  <a:lnTo>
                    <a:pt x="4" y="37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3" y="28"/>
                  </a:lnTo>
                  <a:lnTo>
                    <a:pt x="2" y="25"/>
                  </a:lnTo>
                  <a:lnTo>
                    <a:pt x="10" y="24"/>
                  </a:lnTo>
                  <a:lnTo>
                    <a:pt x="14" y="22"/>
                  </a:lnTo>
                  <a:lnTo>
                    <a:pt x="18" y="21"/>
                  </a:lnTo>
                  <a:lnTo>
                    <a:pt x="20" y="18"/>
                  </a:lnTo>
                  <a:lnTo>
                    <a:pt x="19" y="16"/>
                  </a:lnTo>
                  <a:lnTo>
                    <a:pt x="19" y="14"/>
                  </a:lnTo>
                  <a:lnTo>
                    <a:pt x="18" y="13"/>
                  </a:lnTo>
                  <a:lnTo>
                    <a:pt x="17" y="11"/>
                  </a:lnTo>
                  <a:lnTo>
                    <a:pt x="12" y="13"/>
                  </a:lnTo>
                  <a:lnTo>
                    <a:pt x="10" y="13"/>
                  </a:lnTo>
                  <a:lnTo>
                    <a:pt x="6" y="13"/>
                  </a:lnTo>
                  <a:lnTo>
                    <a:pt x="2" y="11"/>
                  </a:lnTo>
                  <a:lnTo>
                    <a:pt x="2" y="9"/>
                  </a:lnTo>
                  <a:lnTo>
                    <a:pt x="2" y="6"/>
                  </a:lnTo>
                  <a:lnTo>
                    <a:pt x="2" y="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2" name="Freeform 62"/>
            <p:cNvSpPr>
              <a:spLocks/>
            </p:cNvSpPr>
            <p:nvPr/>
          </p:nvSpPr>
          <p:spPr bwMode="auto">
            <a:xfrm>
              <a:off x="939" y="1652"/>
              <a:ext cx="28" cy="42"/>
            </a:xfrm>
            <a:custGeom>
              <a:avLst/>
              <a:gdLst>
                <a:gd name="T0" fmla="*/ 0 w 56"/>
                <a:gd name="T1" fmla="*/ 23 h 83"/>
                <a:gd name="T2" fmla="*/ 7 w 56"/>
                <a:gd name="T3" fmla="*/ 13 h 83"/>
                <a:gd name="T4" fmla="*/ 14 w 56"/>
                <a:gd name="T5" fmla="*/ 8 h 83"/>
                <a:gd name="T6" fmla="*/ 19 w 56"/>
                <a:gd name="T7" fmla="*/ 3 h 83"/>
                <a:gd name="T8" fmla="*/ 26 w 56"/>
                <a:gd name="T9" fmla="*/ 0 h 83"/>
                <a:gd name="T10" fmla="*/ 37 w 56"/>
                <a:gd name="T11" fmla="*/ 18 h 83"/>
                <a:gd name="T12" fmla="*/ 45 w 56"/>
                <a:gd name="T13" fmla="*/ 37 h 83"/>
                <a:gd name="T14" fmla="*/ 52 w 56"/>
                <a:gd name="T15" fmla="*/ 56 h 83"/>
                <a:gd name="T16" fmla="*/ 56 w 56"/>
                <a:gd name="T17" fmla="*/ 78 h 83"/>
                <a:gd name="T18" fmla="*/ 48 w 56"/>
                <a:gd name="T19" fmla="*/ 82 h 83"/>
                <a:gd name="T20" fmla="*/ 44 w 56"/>
                <a:gd name="T21" fmla="*/ 83 h 83"/>
                <a:gd name="T22" fmla="*/ 41 w 56"/>
                <a:gd name="T23" fmla="*/ 83 h 83"/>
                <a:gd name="T24" fmla="*/ 39 w 56"/>
                <a:gd name="T25" fmla="*/ 83 h 83"/>
                <a:gd name="T26" fmla="*/ 37 w 56"/>
                <a:gd name="T27" fmla="*/ 70 h 83"/>
                <a:gd name="T28" fmla="*/ 34 w 56"/>
                <a:gd name="T29" fmla="*/ 58 h 83"/>
                <a:gd name="T30" fmla="*/ 33 w 56"/>
                <a:gd name="T31" fmla="*/ 49 h 83"/>
                <a:gd name="T32" fmla="*/ 31 w 56"/>
                <a:gd name="T33" fmla="*/ 42 h 83"/>
                <a:gd name="T34" fmla="*/ 28 w 56"/>
                <a:gd name="T35" fmla="*/ 37 h 83"/>
                <a:gd name="T36" fmla="*/ 22 w 56"/>
                <a:gd name="T37" fmla="*/ 31 h 83"/>
                <a:gd name="T38" fmla="*/ 13 w 56"/>
                <a:gd name="T39" fmla="*/ 27 h 83"/>
                <a:gd name="T40" fmla="*/ 1 w 56"/>
                <a:gd name="T41" fmla="*/ 25 h 83"/>
                <a:gd name="T42" fmla="*/ 1 w 56"/>
                <a:gd name="T43" fmla="*/ 24 h 83"/>
                <a:gd name="T44" fmla="*/ 1 w 56"/>
                <a:gd name="T45" fmla="*/ 24 h 83"/>
                <a:gd name="T46" fmla="*/ 1 w 56"/>
                <a:gd name="T47" fmla="*/ 23 h 83"/>
                <a:gd name="T48" fmla="*/ 0 w 56"/>
                <a:gd name="T49" fmla="*/ 2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" h="83">
                  <a:moveTo>
                    <a:pt x="0" y="23"/>
                  </a:moveTo>
                  <a:lnTo>
                    <a:pt x="7" y="13"/>
                  </a:lnTo>
                  <a:lnTo>
                    <a:pt x="14" y="8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7" y="18"/>
                  </a:lnTo>
                  <a:lnTo>
                    <a:pt x="45" y="37"/>
                  </a:lnTo>
                  <a:lnTo>
                    <a:pt x="52" y="56"/>
                  </a:lnTo>
                  <a:lnTo>
                    <a:pt x="56" y="78"/>
                  </a:lnTo>
                  <a:lnTo>
                    <a:pt x="48" y="82"/>
                  </a:lnTo>
                  <a:lnTo>
                    <a:pt x="44" y="83"/>
                  </a:lnTo>
                  <a:lnTo>
                    <a:pt x="41" y="83"/>
                  </a:lnTo>
                  <a:lnTo>
                    <a:pt x="39" y="83"/>
                  </a:lnTo>
                  <a:lnTo>
                    <a:pt x="37" y="70"/>
                  </a:lnTo>
                  <a:lnTo>
                    <a:pt x="34" y="58"/>
                  </a:lnTo>
                  <a:lnTo>
                    <a:pt x="33" y="49"/>
                  </a:lnTo>
                  <a:lnTo>
                    <a:pt x="31" y="42"/>
                  </a:lnTo>
                  <a:lnTo>
                    <a:pt x="28" y="37"/>
                  </a:lnTo>
                  <a:lnTo>
                    <a:pt x="22" y="31"/>
                  </a:lnTo>
                  <a:lnTo>
                    <a:pt x="13" y="27"/>
                  </a:lnTo>
                  <a:lnTo>
                    <a:pt x="1" y="25"/>
                  </a:lnTo>
                  <a:lnTo>
                    <a:pt x="1" y="24"/>
                  </a:lnTo>
                  <a:lnTo>
                    <a:pt x="1" y="24"/>
                  </a:lnTo>
                  <a:lnTo>
                    <a:pt x="1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66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3" name="Freeform 63"/>
            <p:cNvSpPr>
              <a:spLocks/>
            </p:cNvSpPr>
            <p:nvPr/>
          </p:nvSpPr>
          <p:spPr bwMode="auto">
            <a:xfrm>
              <a:off x="957" y="1647"/>
              <a:ext cx="78" cy="252"/>
            </a:xfrm>
            <a:custGeom>
              <a:avLst/>
              <a:gdLst>
                <a:gd name="T0" fmla="*/ 33 w 155"/>
                <a:gd name="T1" fmla="*/ 7 h 506"/>
                <a:gd name="T2" fmla="*/ 55 w 155"/>
                <a:gd name="T3" fmla="*/ 21 h 506"/>
                <a:gd name="T4" fmla="*/ 63 w 155"/>
                <a:gd name="T5" fmla="*/ 31 h 506"/>
                <a:gd name="T6" fmla="*/ 81 w 155"/>
                <a:gd name="T7" fmla="*/ 42 h 506"/>
                <a:gd name="T8" fmla="*/ 63 w 155"/>
                <a:gd name="T9" fmla="*/ 51 h 506"/>
                <a:gd name="T10" fmla="*/ 92 w 155"/>
                <a:gd name="T11" fmla="*/ 62 h 506"/>
                <a:gd name="T12" fmla="*/ 84 w 155"/>
                <a:gd name="T13" fmla="*/ 74 h 506"/>
                <a:gd name="T14" fmla="*/ 71 w 155"/>
                <a:gd name="T15" fmla="*/ 81 h 506"/>
                <a:gd name="T16" fmla="*/ 100 w 155"/>
                <a:gd name="T17" fmla="*/ 87 h 506"/>
                <a:gd name="T18" fmla="*/ 99 w 155"/>
                <a:gd name="T19" fmla="*/ 104 h 506"/>
                <a:gd name="T20" fmla="*/ 84 w 155"/>
                <a:gd name="T21" fmla="*/ 112 h 506"/>
                <a:gd name="T22" fmla="*/ 106 w 155"/>
                <a:gd name="T23" fmla="*/ 114 h 506"/>
                <a:gd name="T24" fmla="*/ 113 w 155"/>
                <a:gd name="T25" fmla="*/ 128 h 506"/>
                <a:gd name="T26" fmla="*/ 99 w 155"/>
                <a:gd name="T27" fmla="*/ 130 h 506"/>
                <a:gd name="T28" fmla="*/ 110 w 155"/>
                <a:gd name="T29" fmla="*/ 140 h 506"/>
                <a:gd name="T30" fmla="*/ 121 w 155"/>
                <a:gd name="T31" fmla="*/ 152 h 506"/>
                <a:gd name="T32" fmla="*/ 129 w 155"/>
                <a:gd name="T33" fmla="*/ 165 h 506"/>
                <a:gd name="T34" fmla="*/ 128 w 155"/>
                <a:gd name="T35" fmla="*/ 193 h 506"/>
                <a:gd name="T36" fmla="*/ 140 w 155"/>
                <a:gd name="T37" fmla="*/ 202 h 506"/>
                <a:gd name="T38" fmla="*/ 147 w 155"/>
                <a:gd name="T39" fmla="*/ 231 h 506"/>
                <a:gd name="T40" fmla="*/ 137 w 155"/>
                <a:gd name="T41" fmla="*/ 241 h 506"/>
                <a:gd name="T42" fmla="*/ 116 w 155"/>
                <a:gd name="T43" fmla="*/ 177 h 506"/>
                <a:gd name="T44" fmla="*/ 94 w 155"/>
                <a:gd name="T45" fmla="*/ 163 h 506"/>
                <a:gd name="T46" fmla="*/ 83 w 155"/>
                <a:gd name="T47" fmla="*/ 181 h 506"/>
                <a:gd name="T48" fmla="*/ 101 w 155"/>
                <a:gd name="T49" fmla="*/ 182 h 506"/>
                <a:gd name="T50" fmla="*/ 96 w 155"/>
                <a:gd name="T51" fmla="*/ 206 h 506"/>
                <a:gd name="T52" fmla="*/ 105 w 155"/>
                <a:gd name="T53" fmla="*/ 206 h 506"/>
                <a:gd name="T54" fmla="*/ 110 w 155"/>
                <a:gd name="T55" fmla="*/ 212 h 506"/>
                <a:gd name="T56" fmla="*/ 92 w 155"/>
                <a:gd name="T57" fmla="*/ 240 h 506"/>
                <a:gd name="T58" fmla="*/ 117 w 155"/>
                <a:gd name="T59" fmla="*/ 236 h 506"/>
                <a:gd name="T60" fmla="*/ 108 w 155"/>
                <a:gd name="T61" fmla="*/ 255 h 506"/>
                <a:gd name="T62" fmla="*/ 98 w 155"/>
                <a:gd name="T63" fmla="*/ 269 h 506"/>
                <a:gd name="T64" fmla="*/ 125 w 155"/>
                <a:gd name="T65" fmla="*/ 261 h 506"/>
                <a:gd name="T66" fmla="*/ 120 w 155"/>
                <a:gd name="T67" fmla="*/ 278 h 506"/>
                <a:gd name="T68" fmla="*/ 99 w 155"/>
                <a:gd name="T69" fmla="*/ 297 h 506"/>
                <a:gd name="T70" fmla="*/ 124 w 155"/>
                <a:gd name="T71" fmla="*/ 289 h 506"/>
                <a:gd name="T72" fmla="*/ 135 w 155"/>
                <a:gd name="T73" fmla="*/ 308 h 506"/>
                <a:gd name="T74" fmla="*/ 103 w 155"/>
                <a:gd name="T75" fmla="*/ 335 h 506"/>
                <a:gd name="T76" fmla="*/ 116 w 155"/>
                <a:gd name="T77" fmla="*/ 334 h 506"/>
                <a:gd name="T78" fmla="*/ 138 w 155"/>
                <a:gd name="T79" fmla="*/ 323 h 506"/>
                <a:gd name="T80" fmla="*/ 145 w 155"/>
                <a:gd name="T81" fmla="*/ 341 h 506"/>
                <a:gd name="T82" fmla="*/ 128 w 155"/>
                <a:gd name="T83" fmla="*/ 369 h 506"/>
                <a:gd name="T84" fmla="*/ 150 w 155"/>
                <a:gd name="T85" fmla="*/ 366 h 506"/>
                <a:gd name="T86" fmla="*/ 129 w 155"/>
                <a:gd name="T87" fmla="*/ 396 h 506"/>
                <a:gd name="T88" fmla="*/ 154 w 155"/>
                <a:gd name="T89" fmla="*/ 391 h 506"/>
                <a:gd name="T90" fmla="*/ 143 w 155"/>
                <a:gd name="T91" fmla="*/ 427 h 506"/>
                <a:gd name="T92" fmla="*/ 145 w 155"/>
                <a:gd name="T93" fmla="*/ 433 h 506"/>
                <a:gd name="T94" fmla="*/ 123 w 155"/>
                <a:gd name="T95" fmla="*/ 503 h 506"/>
                <a:gd name="T96" fmla="*/ 95 w 155"/>
                <a:gd name="T97" fmla="*/ 419 h 506"/>
                <a:gd name="T98" fmla="*/ 72 w 155"/>
                <a:gd name="T99" fmla="*/ 287 h 506"/>
                <a:gd name="T100" fmla="*/ 41 w 155"/>
                <a:gd name="T101" fmla="*/ 166 h 506"/>
                <a:gd name="T102" fmla="*/ 10 w 155"/>
                <a:gd name="T103" fmla="*/ 126 h 506"/>
                <a:gd name="T104" fmla="*/ 35 w 155"/>
                <a:gd name="T105" fmla="*/ 94 h 506"/>
                <a:gd name="T106" fmla="*/ 18 w 155"/>
                <a:gd name="T107" fmla="*/ 31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5" h="506">
                  <a:moveTo>
                    <a:pt x="0" y="0"/>
                  </a:moveTo>
                  <a:lnTo>
                    <a:pt x="9" y="1"/>
                  </a:lnTo>
                  <a:lnTo>
                    <a:pt x="17" y="2"/>
                  </a:lnTo>
                  <a:lnTo>
                    <a:pt x="25" y="5"/>
                  </a:lnTo>
                  <a:lnTo>
                    <a:pt x="33" y="7"/>
                  </a:lnTo>
                  <a:lnTo>
                    <a:pt x="40" y="9"/>
                  </a:lnTo>
                  <a:lnTo>
                    <a:pt x="48" y="13"/>
                  </a:lnTo>
                  <a:lnTo>
                    <a:pt x="56" y="16"/>
                  </a:lnTo>
                  <a:lnTo>
                    <a:pt x="64" y="20"/>
                  </a:lnTo>
                  <a:lnTo>
                    <a:pt x="55" y="21"/>
                  </a:lnTo>
                  <a:lnTo>
                    <a:pt x="50" y="22"/>
                  </a:lnTo>
                  <a:lnTo>
                    <a:pt x="47" y="23"/>
                  </a:lnTo>
                  <a:lnTo>
                    <a:pt x="46" y="24"/>
                  </a:lnTo>
                  <a:lnTo>
                    <a:pt x="54" y="29"/>
                  </a:lnTo>
                  <a:lnTo>
                    <a:pt x="63" y="31"/>
                  </a:lnTo>
                  <a:lnTo>
                    <a:pt x="71" y="32"/>
                  </a:lnTo>
                  <a:lnTo>
                    <a:pt x="78" y="34"/>
                  </a:lnTo>
                  <a:lnTo>
                    <a:pt x="79" y="36"/>
                  </a:lnTo>
                  <a:lnTo>
                    <a:pt x="80" y="39"/>
                  </a:lnTo>
                  <a:lnTo>
                    <a:pt x="81" y="42"/>
                  </a:lnTo>
                  <a:lnTo>
                    <a:pt x="81" y="45"/>
                  </a:lnTo>
                  <a:lnTo>
                    <a:pt x="78" y="45"/>
                  </a:lnTo>
                  <a:lnTo>
                    <a:pt x="72" y="44"/>
                  </a:lnTo>
                  <a:lnTo>
                    <a:pt x="66" y="46"/>
                  </a:lnTo>
                  <a:lnTo>
                    <a:pt x="63" y="51"/>
                  </a:lnTo>
                  <a:lnTo>
                    <a:pt x="69" y="53"/>
                  </a:lnTo>
                  <a:lnTo>
                    <a:pt x="76" y="55"/>
                  </a:lnTo>
                  <a:lnTo>
                    <a:pt x="81" y="55"/>
                  </a:lnTo>
                  <a:lnTo>
                    <a:pt x="88" y="57"/>
                  </a:lnTo>
                  <a:lnTo>
                    <a:pt x="92" y="62"/>
                  </a:lnTo>
                  <a:lnTo>
                    <a:pt x="93" y="66"/>
                  </a:lnTo>
                  <a:lnTo>
                    <a:pt x="94" y="68"/>
                  </a:lnTo>
                  <a:lnTo>
                    <a:pt x="94" y="73"/>
                  </a:lnTo>
                  <a:lnTo>
                    <a:pt x="88" y="74"/>
                  </a:lnTo>
                  <a:lnTo>
                    <a:pt x="84" y="74"/>
                  </a:lnTo>
                  <a:lnTo>
                    <a:pt x="78" y="75"/>
                  </a:lnTo>
                  <a:lnTo>
                    <a:pt x="72" y="76"/>
                  </a:lnTo>
                  <a:lnTo>
                    <a:pt x="72" y="77"/>
                  </a:lnTo>
                  <a:lnTo>
                    <a:pt x="72" y="79"/>
                  </a:lnTo>
                  <a:lnTo>
                    <a:pt x="71" y="81"/>
                  </a:lnTo>
                  <a:lnTo>
                    <a:pt x="71" y="82"/>
                  </a:lnTo>
                  <a:lnTo>
                    <a:pt x="78" y="83"/>
                  </a:lnTo>
                  <a:lnTo>
                    <a:pt x="86" y="84"/>
                  </a:lnTo>
                  <a:lnTo>
                    <a:pt x="93" y="85"/>
                  </a:lnTo>
                  <a:lnTo>
                    <a:pt x="100" y="87"/>
                  </a:lnTo>
                  <a:lnTo>
                    <a:pt x="102" y="91"/>
                  </a:lnTo>
                  <a:lnTo>
                    <a:pt x="105" y="94"/>
                  </a:lnTo>
                  <a:lnTo>
                    <a:pt x="105" y="98"/>
                  </a:lnTo>
                  <a:lnTo>
                    <a:pt x="105" y="104"/>
                  </a:lnTo>
                  <a:lnTo>
                    <a:pt x="99" y="104"/>
                  </a:lnTo>
                  <a:lnTo>
                    <a:pt x="94" y="104"/>
                  </a:lnTo>
                  <a:lnTo>
                    <a:pt x="88" y="106"/>
                  </a:lnTo>
                  <a:lnTo>
                    <a:pt x="83" y="111"/>
                  </a:lnTo>
                  <a:lnTo>
                    <a:pt x="84" y="111"/>
                  </a:lnTo>
                  <a:lnTo>
                    <a:pt x="84" y="112"/>
                  </a:lnTo>
                  <a:lnTo>
                    <a:pt x="85" y="112"/>
                  </a:lnTo>
                  <a:lnTo>
                    <a:pt x="86" y="113"/>
                  </a:lnTo>
                  <a:lnTo>
                    <a:pt x="92" y="113"/>
                  </a:lnTo>
                  <a:lnTo>
                    <a:pt x="99" y="114"/>
                  </a:lnTo>
                  <a:lnTo>
                    <a:pt x="106" y="114"/>
                  </a:lnTo>
                  <a:lnTo>
                    <a:pt x="111" y="115"/>
                  </a:lnTo>
                  <a:lnTo>
                    <a:pt x="113" y="119"/>
                  </a:lnTo>
                  <a:lnTo>
                    <a:pt x="113" y="121"/>
                  </a:lnTo>
                  <a:lnTo>
                    <a:pt x="113" y="125"/>
                  </a:lnTo>
                  <a:lnTo>
                    <a:pt x="113" y="128"/>
                  </a:lnTo>
                  <a:lnTo>
                    <a:pt x="110" y="128"/>
                  </a:lnTo>
                  <a:lnTo>
                    <a:pt x="107" y="128"/>
                  </a:lnTo>
                  <a:lnTo>
                    <a:pt x="103" y="128"/>
                  </a:lnTo>
                  <a:lnTo>
                    <a:pt x="100" y="129"/>
                  </a:lnTo>
                  <a:lnTo>
                    <a:pt x="99" y="130"/>
                  </a:lnTo>
                  <a:lnTo>
                    <a:pt x="99" y="132"/>
                  </a:lnTo>
                  <a:lnTo>
                    <a:pt x="99" y="134"/>
                  </a:lnTo>
                  <a:lnTo>
                    <a:pt x="99" y="136"/>
                  </a:lnTo>
                  <a:lnTo>
                    <a:pt x="105" y="139"/>
                  </a:lnTo>
                  <a:lnTo>
                    <a:pt x="110" y="140"/>
                  </a:lnTo>
                  <a:lnTo>
                    <a:pt x="116" y="142"/>
                  </a:lnTo>
                  <a:lnTo>
                    <a:pt x="122" y="143"/>
                  </a:lnTo>
                  <a:lnTo>
                    <a:pt x="122" y="145"/>
                  </a:lnTo>
                  <a:lnTo>
                    <a:pt x="122" y="149"/>
                  </a:lnTo>
                  <a:lnTo>
                    <a:pt x="121" y="152"/>
                  </a:lnTo>
                  <a:lnTo>
                    <a:pt x="116" y="157"/>
                  </a:lnTo>
                  <a:lnTo>
                    <a:pt x="116" y="163"/>
                  </a:lnTo>
                  <a:lnTo>
                    <a:pt x="120" y="165"/>
                  </a:lnTo>
                  <a:lnTo>
                    <a:pt x="124" y="165"/>
                  </a:lnTo>
                  <a:lnTo>
                    <a:pt x="129" y="165"/>
                  </a:lnTo>
                  <a:lnTo>
                    <a:pt x="129" y="174"/>
                  </a:lnTo>
                  <a:lnTo>
                    <a:pt x="128" y="180"/>
                  </a:lnTo>
                  <a:lnTo>
                    <a:pt x="126" y="186"/>
                  </a:lnTo>
                  <a:lnTo>
                    <a:pt x="126" y="192"/>
                  </a:lnTo>
                  <a:lnTo>
                    <a:pt x="128" y="193"/>
                  </a:lnTo>
                  <a:lnTo>
                    <a:pt x="129" y="193"/>
                  </a:lnTo>
                  <a:lnTo>
                    <a:pt x="131" y="193"/>
                  </a:lnTo>
                  <a:lnTo>
                    <a:pt x="135" y="192"/>
                  </a:lnTo>
                  <a:lnTo>
                    <a:pt x="139" y="197"/>
                  </a:lnTo>
                  <a:lnTo>
                    <a:pt x="140" y="202"/>
                  </a:lnTo>
                  <a:lnTo>
                    <a:pt x="139" y="209"/>
                  </a:lnTo>
                  <a:lnTo>
                    <a:pt x="139" y="217"/>
                  </a:lnTo>
                  <a:lnTo>
                    <a:pt x="144" y="221"/>
                  </a:lnTo>
                  <a:lnTo>
                    <a:pt x="146" y="225"/>
                  </a:lnTo>
                  <a:lnTo>
                    <a:pt x="147" y="231"/>
                  </a:lnTo>
                  <a:lnTo>
                    <a:pt x="150" y="237"/>
                  </a:lnTo>
                  <a:lnTo>
                    <a:pt x="145" y="238"/>
                  </a:lnTo>
                  <a:lnTo>
                    <a:pt x="141" y="238"/>
                  </a:lnTo>
                  <a:lnTo>
                    <a:pt x="139" y="239"/>
                  </a:lnTo>
                  <a:lnTo>
                    <a:pt x="137" y="241"/>
                  </a:lnTo>
                  <a:lnTo>
                    <a:pt x="133" y="231"/>
                  </a:lnTo>
                  <a:lnTo>
                    <a:pt x="130" y="218"/>
                  </a:lnTo>
                  <a:lnTo>
                    <a:pt x="125" y="204"/>
                  </a:lnTo>
                  <a:lnTo>
                    <a:pt x="121" y="191"/>
                  </a:lnTo>
                  <a:lnTo>
                    <a:pt x="116" y="177"/>
                  </a:lnTo>
                  <a:lnTo>
                    <a:pt x="110" y="166"/>
                  </a:lnTo>
                  <a:lnTo>
                    <a:pt x="105" y="158"/>
                  </a:lnTo>
                  <a:lnTo>
                    <a:pt x="98" y="156"/>
                  </a:lnTo>
                  <a:lnTo>
                    <a:pt x="95" y="159"/>
                  </a:lnTo>
                  <a:lnTo>
                    <a:pt x="94" y="163"/>
                  </a:lnTo>
                  <a:lnTo>
                    <a:pt x="90" y="169"/>
                  </a:lnTo>
                  <a:lnTo>
                    <a:pt x="83" y="174"/>
                  </a:lnTo>
                  <a:lnTo>
                    <a:pt x="83" y="177"/>
                  </a:lnTo>
                  <a:lnTo>
                    <a:pt x="83" y="179"/>
                  </a:lnTo>
                  <a:lnTo>
                    <a:pt x="83" y="181"/>
                  </a:lnTo>
                  <a:lnTo>
                    <a:pt x="83" y="184"/>
                  </a:lnTo>
                  <a:lnTo>
                    <a:pt x="90" y="181"/>
                  </a:lnTo>
                  <a:lnTo>
                    <a:pt x="94" y="180"/>
                  </a:lnTo>
                  <a:lnTo>
                    <a:pt x="98" y="181"/>
                  </a:lnTo>
                  <a:lnTo>
                    <a:pt x="101" y="182"/>
                  </a:lnTo>
                  <a:lnTo>
                    <a:pt x="100" y="187"/>
                  </a:lnTo>
                  <a:lnTo>
                    <a:pt x="99" y="193"/>
                  </a:lnTo>
                  <a:lnTo>
                    <a:pt x="96" y="197"/>
                  </a:lnTo>
                  <a:lnTo>
                    <a:pt x="95" y="204"/>
                  </a:lnTo>
                  <a:lnTo>
                    <a:pt x="96" y="206"/>
                  </a:lnTo>
                  <a:lnTo>
                    <a:pt x="98" y="207"/>
                  </a:lnTo>
                  <a:lnTo>
                    <a:pt x="98" y="208"/>
                  </a:lnTo>
                  <a:lnTo>
                    <a:pt x="99" y="209"/>
                  </a:lnTo>
                  <a:lnTo>
                    <a:pt x="102" y="207"/>
                  </a:lnTo>
                  <a:lnTo>
                    <a:pt x="105" y="206"/>
                  </a:lnTo>
                  <a:lnTo>
                    <a:pt x="107" y="204"/>
                  </a:lnTo>
                  <a:lnTo>
                    <a:pt x="109" y="203"/>
                  </a:lnTo>
                  <a:lnTo>
                    <a:pt x="110" y="206"/>
                  </a:lnTo>
                  <a:lnTo>
                    <a:pt x="110" y="209"/>
                  </a:lnTo>
                  <a:lnTo>
                    <a:pt x="110" y="212"/>
                  </a:lnTo>
                  <a:lnTo>
                    <a:pt x="110" y="216"/>
                  </a:lnTo>
                  <a:lnTo>
                    <a:pt x="107" y="218"/>
                  </a:lnTo>
                  <a:lnTo>
                    <a:pt x="100" y="224"/>
                  </a:lnTo>
                  <a:lnTo>
                    <a:pt x="94" y="232"/>
                  </a:lnTo>
                  <a:lnTo>
                    <a:pt x="92" y="240"/>
                  </a:lnTo>
                  <a:lnTo>
                    <a:pt x="100" y="238"/>
                  </a:lnTo>
                  <a:lnTo>
                    <a:pt x="106" y="234"/>
                  </a:lnTo>
                  <a:lnTo>
                    <a:pt x="110" y="231"/>
                  </a:lnTo>
                  <a:lnTo>
                    <a:pt x="116" y="231"/>
                  </a:lnTo>
                  <a:lnTo>
                    <a:pt x="117" y="236"/>
                  </a:lnTo>
                  <a:lnTo>
                    <a:pt x="118" y="238"/>
                  </a:lnTo>
                  <a:lnTo>
                    <a:pt x="118" y="241"/>
                  </a:lnTo>
                  <a:lnTo>
                    <a:pt x="118" y="247"/>
                  </a:lnTo>
                  <a:lnTo>
                    <a:pt x="113" y="251"/>
                  </a:lnTo>
                  <a:lnTo>
                    <a:pt x="108" y="255"/>
                  </a:lnTo>
                  <a:lnTo>
                    <a:pt x="102" y="260"/>
                  </a:lnTo>
                  <a:lnTo>
                    <a:pt x="96" y="264"/>
                  </a:lnTo>
                  <a:lnTo>
                    <a:pt x="96" y="266"/>
                  </a:lnTo>
                  <a:lnTo>
                    <a:pt x="98" y="267"/>
                  </a:lnTo>
                  <a:lnTo>
                    <a:pt x="98" y="269"/>
                  </a:lnTo>
                  <a:lnTo>
                    <a:pt x="98" y="270"/>
                  </a:lnTo>
                  <a:lnTo>
                    <a:pt x="106" y="268"/>
                  </a:lnTo>
                  <a:lnTo>
                    <a:pt x="113" y="264"/>
                  </a:lnTo>
                  <a:lnTo>
                    <a:pt x="118" y="261"/>
                  </a:lnTo>
                  <a:lnTo>
                    <a:pt x="125" y="261"/>
                  </a:lnTo>
                  <a:lnTo>
                    <a:pt x="125" y="264"/>
                  </a:lnTo>
                  <a:lnTo>
                    <a:pt x="126" y="267"/>
                  </a:lnTo>
                  <a:lnTo>
                    <a:pt x="126" y="270"/>
                  </a:lnTo>
                  <a:lnTo>
                    <a:pt x="126" y="272"/>
                  </a:lnTo>
                  <a:lnTo>
                    <a:pt x="120" y="278"/>
                  </a:lnTo>
                  <a:lnTo>
                    <a:pt x="113" y="283"/>
                  </a:lnTo>
                  <a:lnTo>
                    <a:pt x="106" y="289"/>
                  </a:lnTo>
                  <a:lnTo>
                    <a:pt x="98" y="293"/>
                  </a:lnTo>
                  <a:lnTo>
                    <a:pt x="99" y="294"/>
                  </a:lnTo>
                  <a:lnTo>
                    <a:pt x="99" y="297"/>
                  </a:lnTo>
                  <a:lnTo>
                    <a:pt x="99" y="298"/>
                  </a:lnTo>
                  <a:lnTo>
                    <a:pt x="100" y="299"/>
                  </a:lnTo>
                  <a:lnTo>
                    <a:pt x="109" y="297"/>
                  </a:lnTo>
                  <a:lnTo>
                    <a:pt x="117" y="293"/>
                  </a:lnTo>
                  <a:lnTo>
                    <a:pt x="124" y="289"/>
                  </a:lnTo>
                  <a:lnTo>
                    <a:pt x="131" y="286"/>
                  </a:lnTo>
                  <a:lnTo>
                    <a:pt x="133" y="291"/>
                  </a:lnTo>
                  <a:lnTo>
                    <a:pt x="135" y="294"/>
                  </a:lnTo>
                  <a:lnTo>
                    <a:pt x="135" y="299"/>
                  </a:lnTo>
                  <a:lnTo>
                    <a:pt x="135" y="308"/>
                  </a:lnTo>
                  <a:lnTo>
                    <a:pt x="126" y="314"/>
                  </a:lnTo>
                  <a:lnTo>
                    <a:pt x="120" y="320"/>
                  </a:lnTo>
                  <a:lnTo>
                    <a:pt x="111" y="326"/>
                  </a:lnTo>
                  <a:lnTo>
                    <a:pt x="103" y="332"/>
                  </a:lnTo>
                  <a:lnTo>
                    <a:pt x="103" y="335"/>
                  </a:lnTo>
                  <a:lnTo>
                    <a:pt x="103" y="337"/>
                  </a:lnTo>
                  <a:lnTo>
                    <a:pt x="105" y="338"/>
                  </a:lnTo>
                  <a:lnTo>
                    <a:pt x="107" y="339"/>
                  </a:lnTo>
                  <a:lnTo>
                    <a:pt x="111" y="337"/>
                  </a:lnTo>
                  <a:lnTo>
                    <a:pt x="116" y="334"/>
                  </a:lnTo>
                  <a:lnTo>
                    <a:pt x="121" y="331"/>
                  </a:lnTo>
                  <a:lnTo>
                    <a:pt x="125" y="329"/>
                  </a:lnTo>
                  <a:lnTo>
                    <a:pt x="130" y="327"/>
                  </a:lnTo>
                  <a:lnTo>
                    <a:pt x="135" y="324"/>
                  </a:lnTo>
                  <a:lnTo>
                    <a:pt x="138" y="323"/>
                  </a:lnTo>
                  <a:lnTo>
                    <a:pt x="143" y="322"/>
                  </a:lnTo>
                  <a:lnTo>
                    <a:pt x="143" y="327"/>
                  </a:lnTo>
                  <a:lnTo>
                    <a:pt x="144" y="331"/>
                  </a:lnTo>
                  <a:lnTo>
                    <a:pt x="144" y="336"/>
                  </a:lnTo>
                  <a:lnTo>
                    <a:pt x="145" y="341"/>
                  </a:lnTo>
                  <a:lnTo>
                    <a:pt x="138" y="346"/>
                  </a:lnTo>
                  <a:lnTo>
                    <a:pt x="130" y="353"/>
                  </a:lnTo>
                  <a:lnTo>
                    <a:pt x="122" y="361"/>
                  </a:lnTo>
                  <a:lnTo>
                    <a:pt x="116" y="372"/>
                  </a:lnTo>
                  <a:lnTo>
                    <a:pt x="128" y="369"/>
                  </a:lnTo>
                  <a:lnTo>
                    <a:pt x="136" y="365"/>
                  </a:lnTo>
                  <a:lnTo>
                    <a:pt x="143" y="360"/>
                  </a:lnTo>
                  <a:lnTo>
                    <a:pt x="148" y="357"/>
                  </a:lnTo>
                  <a:lnTo>
                    <a:pt x="150" y="361"/>
                  </a:lnTo>
                  <a:lnTo>
                    <a:pt x="150" y="366"/>
                  </a:lnTo>
                  <a:lnTo>
                    <a:pt x="150" y="371"/>
                  </a:lnTo>
                  <a:lnTo>
                    <a:pt x="150" y="375"/>
                  </a:lnTo>
                  <a:lnTo>
                    <a:pt x="143" y="382"/>
                  </a:lnTo>
                  <a:lnTo>
                    <a:pt x="136" y="388"/>
                  </a:lnTo>
                  <a:lnTo>
                    <a:pt x="129" y="396"/>
                  </a:lnTo>
                  <a:lnTo>
                    <a:pt x="125" y="408"/>
                  </a:lnTo>
                  <a:lnTo>
                    <a:pt x="135" y="404"/>
                  </a:lnTo>
                  <a:lnTo>
                    <a:pt x="141" y="399"/>
                  </a:lnTo>
                  <a:lnTo>
                    <a:pt x="148" y="395"/>
                  </a:lnTo>
                  <a:lnTo>
                    <a:pt x="154" y="391"/>
                  </a:lnTo>
                  <a:lnTo>
                    <a:pt x="155" y="401"/>
                  </a:lnTo>
                  <a:lnTo>
                    <a:pt x="155" y="409"/>
                  </a:lnTo>
                  <a:lnTo>
                    <a:pt x="152" y="418"/>
                  </a:lnTo>
                  <a:lnTo>
                    <a:pt x="143" y="426"/>
                  </a:lnTo>
                  <a:lnTo>
                    <a:pt x="143" y="427"/>
                  </a:lnTo>
                  <a:lnTo>
                    <a:pt x="143" y="429"/>
                  </a:lnTo>
                  <a:lnTo>
                    <a:pt x="141" y="431"/>
                  </a:lnTo>
                  <a:lnTo>
                    <a:pt x="141" y="433"/>
                  </a:lnTo>
                  <a:lnTo>
                    <a:pt x="144" y="433"/>
                  </a:lnTo>
                  <a:lnTo>
                    <a:pt x="145" y="433"/>
                  </a:lnTo>
                  <a:lnTo>
                    <a:pt x="147" y="434"/>
                  </a:lnTo>
                  <a:lnTo>
                    <a:pt x="148" y="434"/>
                  </a:lnTo>
                  <a:lnTo>
                    <a:pt x="135" y="474"/>
                  </a:lnTo>
                  <a:lnTo>
                    <a:pt x="126" y="495"/>
                  </a:lnTo>
                  <a:lnTo>
                    <a:pt x="123" y="503"/>
                  </a:lnTo>
                  <a:lnTo>
                    <a:pt x="122" y="506"/>
                  </a:lnTo>
                  <a:lnTo>
                    <a:pt x="116" y="495"/>
                  </a:lnTo>
                  <a:lnTo>
                    <a:pt x="109" y="474"/>
                  </a:lnTo>
                  <a:lnTo>
                    <a:pt x="102" y="449"/>
                  </a:lnTo>
                  <a:lnTo>
                    <a:pt x="95" y="419"/>
                  </a:lnTo>
                  <a:lnTo>
                    <a:pt x="88" y="389"/>
                  </a:lnTo>
                  <a:lnTo>
                    <a:pt x="83" y="361"/>
                  </a:lnTo>
                  <a:lnTo>
                    <a:pt x="78" y="339"/>
                  </a:lnTo>
                  <a:lnTo>
                    <a:pt x="76" y="324"/>
                  </a:lnTo>
                  <a:lnTo>
                    <a:pt x="72" y="287"/>
                  </a:lnTo>
                  <a:lnTo>
                    <a:pt x="66" y="252"/>
                  </a:lnTo>
                  <a:lnTo>
                    <a:pt x="61" y="216"/>
                  </a:lnTo>
                  <a:lnTo>
                    <a:pt x="54" y="182"/>
                  </a:lnTo>
                  <a:lnTo>
                    <a:pt x="47" y="174"/>
                  </a:lnTo>
                  <a:lnTo>
                    <a:pt x="41" y="166"/>
                  </a:lnTo>
                  <a:lnTo>
                    <a:pt x="34" y="158"/>
                  </a:lnTo>
                  <a:lnTo>
                    <a:pt x="28" y="150"/>
                  </a:lnTo>
                  <a:lnTo>
                    <a:pt x="23" y="142"/>
                  </a:lnTo>
                  <a:lnTo>
                    <a:pt x="16" y="134"/>
                  </a:lnTo>
                  <a:lnTo>
                    <a:pt x="10" y="126"/>
                  </a:lnTo>
                  <a:lnTo>
                    <a:pt x="3" y="118"/>
                  </a:lnTo>
                  <a:lnTo>
                    <a:pt x="8" y="109"/>
                  </a:lnTo>
                  <a:lnTo>
                    <a:pt x="17" y="102"/>
                  </a:lnTo>
                  <a:lnTo>
                    <a:pt x="27" y="97"/>
                  </a:lnTo>
                  <a:lnTo>
                    <a:pt x="35" y="94"/>
                  </a:lnTo>
                  <a:lnTo>
                    <a:pt x="34" y="81"/>
                  </a:lnTo>
                  <a:lnTo>
                    <a:pt x="32" y="68"/>
                  </a:lnTo>
                  <a:lnTo>
                    <a:pt x="28" y="55"/>
                  </a:lnTo>
                  <a:lnTo>
                    <a:pt x="24" y="43"/>
                  </a:lnTo>
                  <a:lnTo>
                    <a:pt x="18" y="31"/>
                  </a:lnTo>
                  <a:lnTo>
                    <a:pt x="12" y="20"/>
                  </a:lnTo>
                  <a:lnTo>
                    <a:pt x="5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4" name="Freeform 64"/>
            <p:cNvSpPr>
              <a:spLocks/>
            </p:cNvSpPr>
            <p:nvPr/>
          </p:nvSpPr>
          <p:spPr bwMode="auto">
            <a:xfrm>
              <a:off x="959" y="1849"/>
              <a:ext cx="16" cy="9"/>
            </a:xfrm>
            <a:custGeom>
              <a:avLst/>
              <a:gdLst>
                <a:gd name="T0" fmla="*/ 1 w 34"/>
                <a:gd name="T1" fmla="*/ 15 h 20"/>
                <a:gd name="T2" fmla="*/ 14 w 34"/>
                <a:gd name="T3" fmla="*/ 8 h 20"/>
                <a:gd name="T4" fmla="*/ 21 w 34"/>
                <a:gd name="T5" fmla="*/ 4 h 20"/>
                <a:gd name="T6" fmla="*/ 27 w 34"/>
                <a:gd name="T7" fmla="*/ 1 h 20"/>
                <a:gd name="T8" fmla="*/ 32 w 34"/>
                <a:gd name="T9" fmla="*/ 0 h 20"/>
                <a:gd name="T10" fmla="*/ 34 w 34"/>
                <a:gd name="T11" fmla="*/ 4 h 20"/>
                <a:gd name="T12" fmla="*/ 32 w 34"/>
                <a:gd name="T13" fmla="*/ 7 h 20"/>
                <a:gd name="T14" fmla="*/ 29 w 34"/>
                <a:gd name="T15" fmla="*/ 10 h 20"/>
                <a:gd name="T16" fmla="*/ 24 w 34"/>
                <a:gd name="T17" fmla="*/ 13 h 20"/>
                <a:gd name="T18" fmla="*/ 20 w 34"/>
                <a:gd name="T19" fmla="*/ 16 h 20"/>
                <a:gd name="T20" fmla="*/ 14 w 34"/>
                <a:gd name="T21" fmla="*/ 17 h 20"/>
                <a:gd name="T22" fmla="*/ 8 w 34"/>
                <a:gd name="T23" fmla="*/ 20 h 20"/>
                <a:gd name="T24" fmla="*/ 2 w 34"/>
                <a:gd name="T25" fmla="*/ 20 h 20"/>
                <a:gd name="T26" fmla="*/ 1 w 34"/>
                <a:gd name="T27" fmla="*/ 17 h 20"/>
                <a:gd name="T28" fmla="*/ 0 w 34"/>
                <a:gd name="T29" fmla="*/ 16 h 20"/>
                <a:gd name="T30" fmla="*/ 0 w 34"/>
                <a:gd name="T31" fmla="*/ 16 h 20"/>
                <a:gd name="T32" fmla="*/ 1 w 34"/>
                <a:gd name="T3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20">
                  <a:moveTo>
                    <a:pt x="1" y="15"/>
                  </a:moveTo>
                  <a:lnTo>
                    <a:pt x="14" y="8"/>
                  </a:lnTo>
                  <a:lnTo>
                    <a:pt x="21" y="4"/>
                  </a:lnTo>
                  <a:lnTo>
                    <a:pt x="27" y="1"/>
                  </a:lnTo>
                  <a:lnTo>
                    <a:pt x="32" y="0"/>
                  </a:lnTo>
                  <a:lnTo>
                    <a:pt x="34" y="4"/>
                  </a:lnTo>
                  <a:lnTo>
                    <a:pt x="32" y="7"/>
                  </a:lnTo>
                  <a:lnTo>
                    <a:pt x="29" y="10"/>
                  </a:lnTo>
                  <a:lnTo>
                    <a:pt x="24" y="13"/>
                  </a:lnTo>
                  <a:lnTo>
                    <a:pt x="20" y="16"/>
                  </a:lnTo>
                  <a:lnTo>
                    <a:pt x="14" y="17"/>
                  </a:lnTo>
                  <a:lnTo>
                    <a:pt x="8" y="20"/>
                  </a:lnTo>
                  <a:lnTo>
                    <a:pt x="2" y="20"/>
                  </a:lnTo>
                  <a:lnTo>
                    <a:pt x="1" y="17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5" name="Freeform 65"/>
            <p:cNvSpPr>
              <a:spLocks/>
            </p:cNvSpPr>
            <p:nvPr/>
          </p:nvSpPr>
          <p:spPr bwMode="auto">
            <a:xfrm>
              <a:off x="974" y="1986"/>
              <a:ext cx="64" cy="81"/>
            </a:xfrm>
            <a:custGeom>
              <a:avLst/>
              <a:gdLst>
                <a:gd name="T0" fmla="*/ 14 w 127"/>
                <a:gd name="T1" fmla="*/ 115 h 161"/>
                <a:gd name="T2" fmla="*/ 22 w 127"/>
                <a:gd name="T3" fmla="*/ 37 h 161"/>
                <a:gd name="T4" fmla="*/ 36 w 127"/>
                <a:gd name="T5" fmla="*/ 0 h 161"/>
                <a:gd name="T6" fmla="*/ 62 w 127"/>
                <a:gd name="T7" fmla="*/ 0 h 161"/>
                <a:gd name="T8" fmla="*/ 88 w 127"/>
                <a:gd name="T9" fmla="*/ 0 h 161"/>
                <a:gd name="T10" fmla="*/ 113 w 127"/>
                <a:gd name="T11" fmla="*/ 4 h 161"/>
                <a:gd name="T12" fmla="*/ 127 w 127"/>
                <a:gd name="T13" fmla="*/ 40 h 161"/>
                <a:gd name="T14" fmla="*/ 118 w 127"/>
                <a:gd name="T15" fmla="*/ 126 h 161"/>
                <a:gd name="T16" fmla="*/ 103 w 127"/>
                <a:gd name="T17" fmla="*/ 152 h 161"/>
                <a:gd name="T18" fmla="*/ 102 w 127"/>
                <a:gd name="T19" fmla="*/ 158 h 161"/>
                <a:gd name="T20" fmla="*/ 99 w 127"/>
                <a:gd name="T21" fmla="*/ 161 h 161"/>
                <a:gd name="T22" fmla="*/ 96 w 127"/>
                <a:gd name="T23" fmla="*/ 160 h 161"/>
                <a:gd name="T24" fmla="*/ 101 w 127"/>
                <a:gd name="T25" fmla="*/ 130 h 161"/>
                <a:gd name="T26" fmla="*/ 107 w 127"/>
                <a:gd name="T27" fmla="*/ 101 h 161"/>
                <a:gd name="T28" fmla="*/ 101 w 127"/>
                <a:gd name="T29" fmla="*/ 100 h 161"/>
                <a:gd name="T30" fmla="*/ 82 w 127"/>
                <a:gd name="T31" fmla="*/ 152 h 161"/>
                <a:gd name="T32" fmla="*/ 79 w 127"/>
                <a:gd name="T33" fmla="*/ 144 h 161"/>
                <a:gd name="T34" fmla="*/ 88 w 127"/>
                <a:gd name="T35" fmla="*/ 106 h 161"/>
                <a:gd name="T36" fmla="*/ 79 w 127"/>
                <a:gd name="T37" fmla="*/ 106 h 161"/>
                <a:gd name="T38" fmla="*/ 65 w 127"/>
                <a:gd name="T39" fmla="*/ 144 h 161"/>
                <a:gd name="T40" fmla="*/ 56 w 127"/>
                <a:gd name="T41" fmla="*/ 161 h 161"/>
                <a:gd name="T42" fmla="*/ 51 w 127"/>
                <a:gd name="T43" fmla="*/ 161 h 161"/>
                <a:gd name="T44" fmla="*/ 53 w 127"/>
                <a:gd name="T45" fmla="*/ 144 h 161"/>
                <a:gd name="T46" fmla="*/ 61 w 127"/>
                <a:gd name="T47" fmla="*/ 109 h 161"/>
                <a:gd name="T48" fmla="*/ 64 w 127"/>
                <a:gd name="T49" fmla="*/ 93 h 161"/>
                <a:gd name="T50" fmla="*/ 60 w 127"/>
                <a:gd name="T51" fmla="*/ 94 h 161"/>
                <a:gd name="T52" fmla="*/ 58 w 127"/>
                <a:gd name="T53" fmla="*/ 103 h 161"/>
                <a:gd name="T54" fmla="*/ 53 w 127"/>
                <a:gd name="T55" fmla="*/ 122 h 161"/>
                <a:gd name="T56" fmla="*/ 46 w 127"/>
                <a:gd name="T57" fmla="*/ 142 h 161"/>
                <a:gd name="T58" fmla="*/ 34 w 127"/>
                <a:gd name="T59" fmla="*/ 157 h 161"/>
                <a:gd name="T60" fmla="*/ 26 w 127"/>
                <a:gd name="T61" fmla="*/ 149 h 161"/>
                <a:gd name="T62" fmla="*/ 31 w 127"/>
                <a:gd name="T63" fmla="*/ 129 h 161"/>
                <a:gd name="T64" fmla="*/ 29 w 127"/>
                <a:gd name="T65" fmla="*/ 121 h 161"/>
                <a:gd name="T66" fmla="*/ 20 w 127"/>
                <a:gd name="T67" fmla="*/ 136 h 161"/>
                <a:gd name="T68" fmla="*/ 8 w 127"/>
                <a:gd name="T69" fmla="*/ 158 h 161"/>
                <a:gd name="T70" fmla="*/ 5 w 127"/>
                <a:gd name="T71" fmla="*/ 158 h 161"/>
                <a:gd name="T72" fmla="*/ 1 w 127"/>
                <a:gd name="T73" fmla="*/ 157 h 161"/>
                <a:gd name="T74" fmla="*/ 0 w 127"/>
                <a:gd name="T75" fmla="*/ 15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7" h="161">
                  <a:moveTo>
                    <a:pt x="1" y="153"/>
                  </a:moveTo>
                  <a:lnTo>
                    <a:pt x="14" y="115"/>
                  </a:lnTo>
                  <a:lnTo>
                    <a:pt x="20" y="76"/>
                  </a:lnTo>
                  <a:lnTo>
                    <a:pt x="22" y="37"/>
                  </a:lnTo>
                  <a:lnTo>
                    <a:pt x="21" y="0"/>
                  </a:lnTo>
                  <a:lnTo>
                    <a:pt x="36" y="0"/>
                  </a:lnTo>
                  <a:lnTo>
                    <a:pt x="50" y="0"/>
                  </a:lnTo>
                  <a:lnTo>
                    <a:pt x="62" y="0"/>
                  </a:lnTo>
                  <a:lnTo>
                    <a:pt x="75" y="0"/>
                  </a:lnTo>
                  <a:lnTo>
                    <a:pt x="88" y="0"/>
                  </a:lnTo>
                  <a:lnTo>
                    <a:pt x="101" y="2"/>
                  </a:lnTo>
                  <a:lnTo>
                    <a:pt x="113" y="4"/>
                  </a:lnTo>
                  <a:lnTo>
                    <a:pt x="126" y="8"/>
                  </a:lnTo>
                  <a:lnTo>
                    <a:pt x="127" y="40"/>
                  </a:lnTo>
                  <a:lnTo>
                    <a:pt x="125" y="84"/>
                  </a:lnTo>
                  <a:lnTo>
                    <a:pt x="118" y="126"/>
                  </a:lnTo>
                  <a:lnTo>
                    <a:pt x="103" y="149"/>
                  </a:lnTo>
                  <a:lnTo>
                    <a:pt x="103" y="152"/>
                  </a:lnTo>
                  <a:lnTo>
                    <a:pt x="102" y="154"/>
                  </a:lnTo>
                  <a:lnTo>
                    <a:pt x="102" y="158"/>
                  </a:lnTo>
                  <a:lnTo>
                    <a:pt x="101" y="161"/>
                  </a:lnTo>
                  <a:lnTo>
                    <a:pt x="99" y="161"/>
                  </a:lnTo>
                  <a:lnTo>
                    <a:pt x="98" y="160"/>
                  </a:lnTo>
                  <a:lnTo>
                    <a:pt x="96" y="160"/>
                  </a:lnTo>
                  <a:lnTo>
                    <a:pt x="94" y="160"/>
                  </a:lnTo>
                  <a:lnTo>
                    <a:pt x="101" y="130"/>
                  </a:lnTo>
                  <a:lnTo>
                    <a:pt x="105" y="113"/>
                  </a:lnTo>
                  <a:lnTo>
                    <a:pt x="107" y="101"/>
                  </a:lnTo>
                  <a:lnTo>
                    <a:pt x="109" y="90"/>
                  </a:lnTo>
                  <a:lnTo>
                    <a:pt x="101" y="100"/>
                  </a:lnTo>
                  <a:lnTo>
                    <a:pt x="90" y="127"/>
                  </a:lnTo>
                  <a:lnTo>
                    <a:pt x="82" y="152"/>
                  </a:lnTo>
                  <a:lnTo>
                    <a:pt x="75" y="160"/>
                  </a:lnTo>
                  <a:lnTo>
                    <a:pt x="79" y="144"/>
                  </a:lnTo>
                  <a:lnTo>
                    <a:pt x="84" y="124"/>
                  </a:lnTo>
                  <a:lnTo>
                    <a:pt x="88" y="106"/>
                  </a:lnTo>
                  <a:lnTo>
                    <a:pt x="86" y="94"/>
                  </a:lnTo>
                  <a:lnTo>
                    <a:pt x="79" y="106"/>
                  </a:lnTo>
                  <a:lnTo>
                    <a:pt x="72" y="123"/>
                  </a:lnTo>
                  <a:lnTo>
                    <a:pt x="65" y="144"/>
                  </a:lnTo>
                  <a:lnTo>
                    <a:pt x="58" y="161"/>
                  </a:lnTo>
                  <a:lnTo>
                    <a:pt x="56" y="161"/>
                  </a:lnTo>
                  <a:lnTo>
                    <a:pt x="53" y="161"/>
                  </a:lnTo>
                  <a:lnTo>
                    <a:pt x="51" y="161"/>
                  </a:lnTo>
                  <a:lnTo>
                    <a:pt x="49" y="161"/>
                  </a:lnTo>
                  <a:lnTo>
                    <a:pt x="53" y="144"/>
                  </a:lnTo>
                  <a:lnTo>
                    <a:pt x="57" y="127"/>
                  </a:lnTo>
                  <a:lnTo>
                    <a:pt x="61" y="109"/>
                  </a:lnTo>
                  <a:lnTo>
                    <a:pt x="65" y="93"/>
                  </a:lnTo>
                  <a:lnTo>
                    <a:pt x="64" y="93"/>
                  </a:lnTo>
                  <a:lnTo>
                    <a:pt x="62" y="93"/>
                  </a:lnTo>
                  <a:lnTo>
                    <a:pt x="60" y="94"/>
                  </a:lnTo>
                  <a:lnTo>
                    <a:pt x="59" y="94"/>
                  </a:lnTo>
                  <a:lnTo>
                    <a:pt x="58" y="103"/>
                  </a:lnTo>
                  <a:lnTo>
                    <a:pt x="56" y="112"/>
                  </a:lnTo>
                  <a:lnTo>
                    <a:pt x="53" y="122"/>
                  </a:lnTo>
                  <a:lnTo>
                    <a:pt x="51" y="133"/>
                  </a:lnTo>
                  <a:lnTo>
                    <a:pt x="46" y="142"/>
                  </a:lnTo>
                  <a:lnTo>
                    <a:pt x="42" y="151"/>
                  </a:lnTo>
                  <a:lnTo>
                    <a:pt x="34" y="157"/>
                  </a:lnTo>
                  <a:lnTo>
                    <a:pt x="24" y="160"/>
                  </a:lnTo>
                  <a:lnTo>
                    <a:pt x="26" y="149"/>
                  </a:lnTo>
                  <a:lnTo>
                    <a:pt x="29" y="138"/>
                  </a:lnTo>
                  <a:lnTo>
                    <a:pt x="31" y="129"/>
                  </a:lnTo>
                  <a:lnTo>
                    <a:pt x="31" y="119"/>
                  </a:lnTo>
                  <a:lnTo>
                    <a:pt x="29" y="121"/>
                  </a:lnTo>
                  <a:lnTo>
                    <a:pt x="26" y="126"/>
                  </a:lnTo>
                  <a:lnTo>
                    <a:pt x="20" y="136"/>
                  </a:lnTo>
                  <a:lnTo>
                    <a:pt x="9" y="158"/>
                  </a:lnTo>
                  <a:lnTo>
                    <a:pt x="8" y="158"/>
                  </a:lnTo>
                  <a:lnTo>
                    <a:pt x="6" y="158"/>
                  </a:lnTo>
                  <a:lnTo>
                    <a:pt x="5" y="158"/>
                  </a:lnTo>
                  <a:lnTo>
                    <a:pt x="3" y="159"/>
                  </a:lnTo>
                  <a:lnTo>
                    <a:pt x="1" y="157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1" y="153"/>
                  </a:lnTo>
                  <a:close/>
                </a:path>
              </a:pathLst>
            </a:custGeom>
            <a:solidFill>
              <a:srgbClr val="66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6" name="Freeform 66"/>
            <p:cNvSpPr>
              <a:spLocks/>
            </p:cNvSpPr>
            <p:nvPr/>
          </p:nvSpPr>
          <p:spPr bwMode="auto">
            <a:xfrm>
              <a:off x="999" y="1752"/>
              <a:ext cx="534" cy="348"/>
            </a:xfrm>
            <a:custGeom>
              <a:avLst/>
              <a:gdLst>
                <a:gd name="T0" fmla="*/ 8 w 1068"/>
                <a:gd name="T1" fmla="*/ 428 h 696"/>
                <a:gd name="T2" fmla="*/ 98 w 1068"/>
                <a:gd name="T3" fmla="*/ 403 h 696"/>
                <a:gd name="T4" fmla="*/ 78 w 1068"/>
                <a:gd name="T5" fmla="*/ 371 h 696"/>
                <a:gd name="T6" fmla="*/ 52 w 1068"/>
                <a:gd name="T7" fmla="*/ 343 h 696"/>
                <a:gd name="T8" fmla="*/ 46 w 1068"/>
                <a:gd name="T9" fmla="*/ 311 h 696"/>
                <a:gd name="T10" fmla="*/ 102 w 1068"/>
                <a:gd name="T11" fmla="*/ 259 h 696"/>
                <a:gd name="T12" fmla="*/ 75 w 1068"/>
                <a:gd name="T13" fmla="*/ 245 h 696"/>
                <a:gd name="T14" fmla="*/ 96 w 1068"/>
                <a:gd name="T15" fmla="*/ 206 h 696"/>
                <a:gd name="T16" fmla="*/ 247 w 1068"/>
                <a:gd name="T17" fmla="*/ 188 h 696"/>
                <a:gd name="T18" fmla="*/ 120 w 1068"/>
                <a:gd name="T19" fmla="*/ 149 h 696"/>
                <a:gd name="T20" fmla="*/ 130 w 1068"/>
                <a:gd name="T21" fmla="*/ 110 h 696"/>
                <a:gd name="T22" fmla="*/ 137 w 1068"/>
                <a:gd name="T23" fmla="*/ 76 h 696"/>
                <a:gd name="T24" fmla="*/ 423 w 1068"/>
                <a:gd name="T25" fmla="*/ 136 h 696"/>
                <a:gd name="T26" fmla="*/ 461 w 1068"/>
                <a:gd name="T27" fmla="*/ 161 h 696"/>
                <a:gd name="T28" fmla="*/ 364 w 1068"/>
                <a:gd name="T29" fmla="*/ 180 h 696"/>
                <a:gd name="T30" fmla="*/ 405 w 1068"/>
                <a:gd name="T31" fmla="*/ 209 h 696"/>
                <a:gd name="T32" fmla="*/ 296 w 1068"/>
                <a:gd name="T33" fmla="*/ 237 h 696"/>
                <a:gd name="T34" fmla="*/ 312 w 1068"/>
                <a:gd name="T35" fmla="*/ 283 h 696"/>
                <a:gd name="T36" fmla="*/ 333 w 1068"/>
                <a:gd name="T37" fmla="*/ 306 h 696"/>
                <a:gd name="T38" fmla="*/ 383 w 1068"/>
                <a:gd name="T39" fmla="*/ 343 h 696"/>
                <a:gd name="T40" fmla="*/ 408 w 1068"/>
                <a:gd name="T41" fmla="*/ 363 h 696"/>
                <a:gd name="T42" fmla="*/ 449 w 1068"/>
                <a:gd name="T43" fmla="*/ 397 h 696"/>
                <a:gd name="T44" fmla="*/ 496 w 1068"/>
                <a:gd name="T45" fmla="*/ 433 h 696"/>
                <a:gd name="T46" fmla="*/ 525 w 1068"/>
                <a:gd name="T47" fmla="*/ 469 h 696"/>
                <a:gd name="T48" fmla="*/ 599 w 1068"/>
                <a:gd name="T49" fmla="*/ 491 h 696"/>
                <a:gd name="T50" fmla="*/ 770 w 1068"/>
                <a:gd name="T51" fmla="*/ 411 h 696"/>
                <a:gd name="T52" fmla="*/ 870 w 1068"/>
                <a:gd name="T53" fmla="*/ 376 h 696"/>
                <a:gd name="T54" fmla="*/ 868 w 1068"/>
                <a:gd name="T55" fmla="*/ 352 h 696"/>
                <a:gd name="T56" fmla="*/ 834 w 1068"/>
                <a:gd name="T57" fmla="*/ 323 h 696"/>
                <a:gd name="T58" fmla="*/ 875 w 1068"/>
                <a:gd name="T59" fmla="*/ 290 h 696"/>
                <a:gd name="T60" fmla="*/ 875 w 1068"/>
                <a:gd name="T61" fmla="*/ 277 h 696"/>
                <a:gd name="T62" fmla="*/ 955 w 1068"/>
                <a:gd name="T63" fmla="*/ 244 h 696"/>
                <a:gd name="T64" fmla="*/ 962 w 1068"/>
                <a:gd name="T65" fmla="*/ 209 h 696"/>
                <a:gd name="T66" fmla="*/ 882 w 1068"/>
                <a:gd name="T67" fmla="*/ 171 h 696"/>
                <a:gd name="T68" fmla="*/ 888 w 1068"/>
                <a:gd name="T69" fmla="*/ 151 h 696"/>
                <a:gd name="T70" fmla="*/ 934 w 1068"/>
                <a:gd name="T71" fmla="*/ 119 h 696"/>
                <a:gd name="T72" fmla="*/ 946 w 1068"/>
                <a:gd name="T73" fmla="*/ 84 h 696"/>
                <a:gd name="T74" fmla="*/ 995 w 1068"/>
                <a:gd name="T75" fmla="*/ 44 h 696"/>
                <a:gd name="T76" fmla="*/ 1007 w 1068"/>
                <a:gd name="T77" fmla="*/ 69 h 696"/>
                <a:gd name="T78" fmla="*/ 982 w 1068"/>
                <a:gd name="T79" fmla="*/ 120 h 696"/>
                <a:gd name="T80" fmla="*/ 1009 w 1068"/>
                <a:gd name="T81" fmla="*/ 161 h 696"/>
                <a:gd name="T82" fmla="*/ 999 w 1068"/>
                <a:gd name="T83" fmla="*/ 211 h 696"/>
                <a:gd name="T84" fmla="*/ 1010 w 1068"/>
                <a:gd name="T85" fmla="*/ 269 h 696"/>
                <a:gd name="T86" fmla="*/ 1044 w 1068"/>
                <a:gd name="T87" fmla="*/ 349 h 696"/>
                <a:gd name="T88" fmla="*/ 1042 w 1068"/>
                <a:gd name="T89" fmla="*/ 398 h 696"/>
                <a:gd name="T90" fmla="*/ 1058 w 1068"/>
                <a:gd name="T91" fmla="*/ 433 h 696"/>
                <a:gd name="T92" fmla="*/ 988 w 1068"/>
                <a:gd name="T93" fmla="*/ 390 h 696"/>
                <a:gd name="T94" fmla="*/ 840 w 1068"/>
                <a:gd name="T95" fmla="*/ 431 h 696"/>
                <a:gd name="T96" fmla="*/ 656 w 1068"/>
                <a:gd name="T97" fmla="*/ 509 h 696"/>
                <a:gd name="T98" fmla="*/ 612 w 1068"/>
                <a:gd name="T99" fmla="*/ 537 h 696"/>
                <a:gd name="T100" fmla="*/ 610 w 1068"/>
                <a:gd name="T101" fmla="*/ 562 h 696"/>
                <a:gd name="T102" fmla="*/ 635 w 1068"/>
                <a:gd name="T103" fmla="*/ 607 h 696"/>
                <a:gd name="T104" fmla="*/ 604 w 1068"/>
                <a:gd name="T105" fmla="*/ 656 h 696"/>
                <a:gd name="T106" fmla="*/ 579 w 1068"/>
                <a:gd name="T107" fmla="*/ 632 h 696"/>
                <a:gd name="T108" fmla="*/ 614 w 1068"/>
                <a:gd name="T109" fmla="*/ 598 h 696"/>
                <a:gd name="T110" fmla="*/ 558 w 1068"/>
                <a:gd name="T111" fmla="*/ 567 h 696"/>
                <a:gd name="T112" fmla="*/ 505 w 1068"/>
                <a:gd name="T113" fmla="*/ 531 h 696"/>
                <a:gd name="T114" fmla="*/ 468 w 1068"/>
                <a:gd name="T115" fmla="*/ 496 h 696"/>
                <a:gd name="T116" fmla="*/ 450 w 1068"/>
                <a:gd name="T117" fmla="*/ 485 h 696"/>
                <a:gd name="T118" fmla="*/ 402 w 1068"/>
                <a:gd name="T119" fmla="*/ 440 h 696"/>
                <a:gd name="T120" fmla="*/ 195 w 1068"/>
                <a:gd name="T121" fmla="*/ 389 h 696"/>
                <a:gd name="T122" fmla="*/ 123 w 1068"/>
                <a:gd name="T123" fmla="*/ 379 h 696"/>
                <a:gd name="T124" fmla="*/ 2 w 1068"/>
                <a:gd name="T125" fmla="*/ 45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8" h="696">
                  <a:moveTo>
                    <a:pt x="0" y="445"/>
                  </a:moveTo>
                  <a:lnTo>
                    <a:pt x="2" y="443"/>
                  </a:lnTo>
                  <a:lnTo>
                    <a:pt x="7" y="443"/>
                  </a:lnTo>
                  <a:lnTo>
                    <a:pt x="12" y="442"/>
                  </a:lnTo>
                  <a:lnTo>
                    <a:pt x="19" y="441"/>
                  </a:lnTo>
                  <a:lnTo>
                    <a:pt x="26" y="440"/>
                  </a:lnTo>
                  <a:lnTo>
                    <a:pt x="32" y="438"/>
                  </a:lnTo>
                  <a:lnTo>
                    <a:pt x="37" y="436"/>
                  </a:lnTo>
                  <a:lnTo>
                    <a:pt x="40" y="435"/>
                  </a:lnTo>
                  <a:lnTo>
                    <a:pt x="40" y="434"/>
                  </a:lnTo>
                  <a:lnTo>
                    <a:pt x="40" y="434"/>
                  </a:lnTo>
                  <a:lnTo>
                    <a:pt x="39" y="434"/>
                  </a:lnTo>
                  <a:lnTo>
                    <a:pt x="39" y="433"/>
                  </a:lnTo>
                  <a:lnTo>
                    <a:pt x="31" y="432"/>
                  </a:lnTo>
                  <a:lnTo>
                    <a:pt x="24" y="432"/>
                  </a:lnTo>
                  <a:lnTo>
                    <a:pt x="17" y="431"/>
                  </a:lnTo>
                  <a:lnTo>
                    <a:pt x="9" y="431"/>
                  </a:lnTo>
                  <a:lnTo>
                    <a:pt x="8" y="430"/>
                  </a:lnTo>
                  <a:lnTo>
                    <a:pt x="8" y="428"/>
                  </a:lnTo>
                  <a:lnTo>
                    <a:pt x="7" y="427"/>
                  </a:lnTo>
                  <a:lnTo>
                    <a:pt x="6" y="426"/>
                  </a:lnTo>
                  <a:lnTo>
                    <a:pt x="7" y="421"/>
                  </a:lnTo>
                  <a:lnTo>
                    <a:pt x="8" y="418"/>
                  </a:lnTo>
                  <a:lnTo>
                    <a:pt x="9" y="413"/>
                  </a:lnTo>
                  <a:lnTo>
                    <a:pt x="10" y="408"/>
                  </a:lnTo>
                  <a:lnTo>
                    <a:pt x="22" y="408"/>
                  </a:lnTo>
                  <a:lnTo>
                    <a:pt x="32" y="406"/>
                  </a:lnTo>
                  <a:lnTo>
                    <a:pt x="44" y="406"/>
                  </a:lnTo>
                  <a:lnTo>
                    <a:pt x="54" y="406"/>
                  </a:lnTo>
                  <a:lnTo>
                    <a:pt x="66" y="406"/>
                  </a:lnTo>
                  <a:lnTo>
                    <a:pt x="76" y="406"/>
                  </a:lnTo>
                  <a:lnTo>
                    <a:pt x="87" y="406"/>
                  </a:lnTo>
                  <a:lnTo>
                    <a:pt x="98" y="406"/>
                  </a:lnTo>
                  <a:lnTo>
                    <a:pt x="99" y="405"/>
                  </a:lnTo>
                  <a:lnTo>
                    <a:pt x="99" y="405"/>
                  </a:lnTo>
                  <a:lnTo>
                    <a:pt x="99" y="404"/>
                  </a:lnTo>
                  <a:lnTo>
                    <a:pt x="99" y="404"/>
                  </a:lnTo>
                  <a:lnTo>
                    <a:pt x="98" y="403"/>
                  </a:lnTo>
                  <a:lnTo>
                    <a:pt x="96" y="402"/>
                  </a:lnTo>
                  <a:lnTo>
                    <a:pt x="92" y="401"/>
                  </a:lnTo>
                  <a:lnTo>
                    <a:pt x="85" y="401"/>
                  </a:lnTo>
                  <a:lnTo>
                    <a:pt x="76" y="400"/>
                  </a:lnTo>
                  <a:lnTo>
                    <a:pt x="63" y="398"/>
                  </a:lnTo>
                  <a:lnTo>
                    <a:pt x="44" y="396"/>
                  </a:lnTo>
                  <a:lnTo>
                    <a:pt x="19" y="394"/>
                  </a:lnTo>
                  <a:lnTo>
                    <a:pt x="19" y="390"/>
                  </a:lnTo>
                  <a:lnTo>
                    <a:pt x="21" y="387"/>
                  </a:lnTo>
                  <a:lnTo>
                    <a:pt x="22" y="380"/>
                  </a:lnTo>
                  <a:lnTo>
                    <a:pt x="25" y="370"/>
                  </a:lnTo>
                  <a:lnTo>
                    <a:pt x="27" y="370"/>
                  </a:lnTo>
                  <a:lnTo>
                    <a:pt x="30" y="370"/>
                  </a:lnTo>
                  <a:lnTo>
                    <a:pt x="32" y="370"/>
                  </a:lnTo>
                  <a:lnTo>
                    <a:pt x="37" y="370"/>
                  </a:lnTo>
                  <a:lnTo>
                    <a:pt x="44" y="370"/>
                  </a:lnTo>
                  <a:lnTo>
                    <a:pt x="52" y="370"/>
                  </a:lnTo>
                  <a:lnTo>
                    <a:pt x="63" y="371"/>
                  </a:lnTo>
                  <a:lnTo>
                    <a:pt x="78" y="371"/>
                  </a:lnTo>
                  <a:lnTo>
                    <a:pt x="77" y="370"/>
                  </a:lnTo>
                  <a:lnTo>
                    <a:pt x="77" y="367"/>
                  </a:lnTo>
                  <a:lnTo>
                    <a:pt x="76" y="366"/>
                  </a:lnTo>
                  <a:lnTo>
                    <a:pt x="75" y="364"/>
                  </a:lnTo>
                  <a:lnTo>
                    <a:pt x="69" y="363"/>
                  </a:lnTo>
                  <a:lnTo>
                    <a:pt x="64" y="363"/>
                  </a:lnTo>
                  <a:lnTo>
                    <a:pt x="59" y="361"/>
                  </a:lnTo>
                  <a:lnTo>
                    <a:pt x="53" y="360"/>
                  </a:lnTo>
                  <a:lnTo>
                    <a:pt x="48" y="360"/>
                  </a:lnTo>
                  <a:lnTo>
                    <a:pt x="42" y="359"/>
                  </a:lnTo>
                  <a:lnTo>
                    <a:pt x="37" y="359"/>
                  </a:lnTo>
                  <a:lnTo>
                    <a:pt x="31" y="358"/>
                  </a:lnTo>
                  <a:lnTo>
                    <a:pt x="31" y="355"/>
                  </a:lnTo>
                  <a:lnTo>
                    <a:pt x="32" y="350"/>
                  </a:lnTo>
                  <a:lnTo>
                    <a:pt x="32" y="346"/>
                  </a:lnTo>
                  <a:lnTo>
                    <a:pt x="33" y="343"/>
                  </a:lnTo>
                  <a:lnTo>
                    <a:pt x="40" y="343"/>
                  </a:lnTo>
                  <a:lnTo>
                    <a:pt x="46" y="343"/>
                  </a:lnTo>
                  <a:lnTo>
                    <a:pt x="52" y="343"/>
                  </a:lnTo>
                  <a:lnTo>
                    <a:pt x="57" y="343"/>
                  </a:lnTo>
                  <a:lnTo>
                    <a:pt x="63" y="343"/>
                  </a:lnTo>
                  <a:lnTo>
                    <a:pt x="69" y="342"/>
                  </a:lnTo>
                  <a:lnTo>
                    <a:pt x="74" y="340"/>
                  </a:lnTo>
                  <a:lnTo>
                    <a:pt x="78" y="337"/>
                  </a:lnTo>
                  <a:lnTo>
                    <a:pt x="78" y="336"/>
                  </a:lnTo>
                  <a:lnTo>
                    <a:pt x="78" y="336"/>
                  </a:lnTo>
                  <a:lnTo>
                    <a:pt x="77" y="336"/>
                  </a:lnTo>
                  <a:lnTo>
                    <a:pt x="77" y="335"/>
                  </a:lnTo>
                  <a:lnTo>
                    <a:pt x="72" y="335"/>
                  </a:lnTo>
                  <a:lnTo>
                    <a:pt x="68" y="334"/>
                  </a:lnTo>
                  <a:lnTo>
                    <a:pt x="63" y="334"/>
                  </a:lnTo>
                  <a:lnTo>
                    <a:pt x="60" y="334"/>
                  </a:lnTo>
                  <a:lnTo>
                    <a:pt x="55" y="333"/>
                  </a:lnTo>
                  <a:lnTo>
                    <a:pt x="51" y="333"/>
                  </a:lnTo>
                  <a:lnTo>
                    <a:pt x="46" y="333"/>
                  </a:lnTo>
                  <a:lnTo>
                    <a:pt x="42" y="333"/>
                  </a:lnTo>
                  <a:lnTo>
                    <a:pt x="44" y="321"/>
                  </a:lnTo>
                  <a:lnTo>
                    <a:pt x="46" y="311"/>
                  </a:lnTo>
                  <a:lnTo>
                    <a:pt x="48" y="303"/>
                  </a:lnTo>
                  <a:lnTo>
                    <a:pt x="52" y="293"/>
                  </a:lnTo>
                  <a:lnTo>
                    <a:pt x="60" y="293"/>
                  </a:lnTo>
                  <a:lnTo>
                    <a:pt x="67" y="292"/>
                  </a:lnTo>
                  <a:lnTo>
                    <a:pt x="75" y="292"/>
                  </a:lnTo>
                  <a:lnTo>
                    <a:pt x="82" y="292"/>
                  </a:lnTo>
                  <a:lnTo>
                    <a:pt x="82" y="291"/>
                  </a:lnTo>
                  <a:lnTo>
                    <a:pt x="82" y="290"/>
                  </a:lnTo>
                  <a:lnTo>
                    <a:pt x="82" y="289"/>
                  </a:lnTo>
                  <a:lnTo>
                    <a:pt x="82" y="288"/>
                  </a:lnTo>
                  <a:lnTo>
                    <a:pt x="69" y="285"/>
                  </a:lnTo>
                  <a:lnTo>
                    <a:pt x="62" y="283"/>
                  </a:lnTo>
                  <a:lnTo>
                    <a:pt x="59" y="282"/>
                  </a:lnTo>
                  <a:lnTo>
                    <a:pt x="57" y="281"/>
                  </a:lnTo>
                  <a:lnTo>
                    <a:pt x="60" y="275"/>
                  </a:lnTo>
                  <a:lnTo>
                    <a:pt x="62" y="269"/>
                  </a:lnTo>
                  <a:lnTo>
                    <a:pt x="64" y="264"/>
                  </a:lnTo>
                  <a:lnTo>
                    <a:pt x="67" y="259"/>
                  </a:lnTo>
                  <a:lnTo>
                    <a:pt x="102" y="259"/>
                  </a:lnTo>
                  <a:lnTo>
                    <a:pt x="129" y="259"/>
                  </a:lnTo>
                  <a:lnTo>
                    <a:pt x="149" y="259"/>
                  </a:lnTo>
                  <a:lnTo>
                    <a:pt x="161" y="259"/>
                  </a:lnTo>
                  <a:lnTo>
                    <a:pt x="171" y="259"/>
                  </a:lnTo>
                  <a:lnTo>
                    <a:pt x="176" y="258"/>
                  </a:lnTo>
                  <a:lnTo>
                    <a:pt x="180" y="258"/>
                  </a:lnTo>
                  <a:lnTo>
                    <a:pt x="183" y="256"/>
                  </a:lnTo>
                  <a:lnTo>
                    <a:pt x="184" y="255"/>
                  </a:lnTo>
                  <a:lnTo>
                    <a:pt x="184" y="255"/>
                  </a:lnTo>
                  <a:lnTo>
                    <a:pt x="184" y="254"/>
                  </a:lnTo>
                  <a:lnTo>
                    <a:pt x="186" y="254"/>
                  </a:lnTo>
                  <a:lnTo>
                    <a:pt x="172" y="253"/>
                  </a:lnTo>
                  <a:lnTo>
                    <a:pt x="158" y="252"/>
                  </a:lnTo>
                  <a:lnTo>
                    <a:pt x="144" y="251"/>
                  </a:lnTo>
                  <a:lnTo>
                    <a:pt x="130" y="249"/>
                  </a:lnTo>
                  <a:lnTo>
                    <a:pt x="116" y="248"/>
                  </a:lnTo>
                  <a:lnTo>
                    <a:pt x="102" y="247"/>
                  </a:lnTo>
                  <a:lnTo>
                    <a:pt x="89" y="246"/>
                  </a:lnTo>
                  <a:lnTo>
                    <a:pt x="75" y="245"/>
                  </a:lnTo>
                  <a:lnTo>
                    <a:pt x="76" y="236"/>
                  </a:lnTo>
                  <a:lnTo>
                    <a:pt x="78" y="229"/>
                  </a:lnTo>
                  <a:lnTo>
                    <a:pt x="81" y="223"/>
                  </a:lnTo>
                  <a:lnTo>
                    <a:pt x="84" y="217"/>
                  </a:lnTo>
                  <a:lnTo>
                    <a:pt x="92" y="217"/>
                  </a:lnTo>
                  <a:lnTo>
                    <a:pt x="104" y="218"/>
                  </a:lnTo>
                  <a:lnTo>
                    <a:pt x="115" y="218"/>
                  </a:lnTo>
                  <a:lnTo>
                    <a:pt x="128" y="218"/>
                  </a:lnTo>
                  <a:lnTo>
                    <a:pt x="139" y="219"/>
                  </a:lnTo>
                  <a:lnTo>
                    <a:pt x="151" y="218"/>
                  </a:lnTo>
                  <a:lnTo>
                    <a:pt x="159" y="217"/>
                  </a:lnTo>
                  <a:lnTo>
                    <a:pt x="166" y="216"/>
                  </a:lnTo>
                  <a:lnTo>
                    <a:pt x="160" y="213"/>
                  </a:lnTo>
                  <a:lnTo>
                    <a:pt x="152" y="210"/>
                  </a:lnTo>
                  <a:lnTo>
                    <a:pt x="141" y="209"/>
                  </a:lnTo>
                  <a:lnTo>
                    <a:pt x="129" y="208"/>
                  </a:lnTo>
                  <a:lnTo>
                    <a:pt x="117" y="207"/>
                  </a:lnTo>
                  <a:lnTo>
                    <a:pt x="106" y="207"/>
                  </a:lnTo>
                  <a:lnTo>
                    <a:pt x="96" y="206"/>
                  </a:lnTo>
                  <a:lnTo>
                    <a:pt x="87" y="206"/>
                  </a:lnTo>
                  <a:lnTo>
                    <a:pt x="86" y="206"/>
                  </a:lnTo>
                  <a:lnTo>
                    <a:pt x="86" y="204"/>
                  </a:lnTo>
                  <a:lnTo>
                    <a:pt x="86" y="204"/>
                  </a:lnTo>
                  <a:lnTo>
                    <a:pt x="86" y="203"/>
                  </a:lnTo>
                  <a:lnTo>
                    <a:pt x="91" y="196"/>
                  </a:lnTo>
                  <a:lnTo>
                    <a:pt x="93" y="193"/>
                  </a:lnTo>
                  <a:lnTo>
                    <a:pt x="94" y="191"/>
                  </a:lnTo>
                  <a:lnTo>
                    <a:pt x="97" y="188"/>
                  </a:lnTo>
                  <a:lnTo>
                    <a:pt x="114" y="189"/>
                  </a:lnTo>
                  <a:lnTo>
                    <a:pt x="134" y="191"/>
                  </a:lnTo>
                  <a:lnTo>
                    <a:pt x="156" y="193"/>
                  </a:lnTo>
                  <a:lnTo>
                    <a:pt x="179" y="194"/>
                  </a:lnTo>
                  <a:lnTo>
                    <a:pt x="201" y="195"/>
                  </a:lnTo>
                  <a:lnTo>
                    <a:pt x="222" y="195"/>
                  </a:lnTo>
                  <a:lnTo>
                    <a:pt x="240" y="193"/>
                  </a:lnTo>
                  <a:lnTo>
                    <a:pt x="255" y="189"/>
                  </a:lnTo>
                  <a:lnTo>
                    <a:pt x="251" y="188"/>
                  </a:lnTo>
                  <a:lnTo>
                    <a:pt x="247" y="188"/>
                  </a:lnTo>
                  <a:lnTo>
                    <a:pt x="242" y="187"/>
                  </a:lnTo>
                  <a:lnTo>
                    <a:pt x="235" y="187"/>
                  </a:lnTo>
                  <a:lnTo>
                    <a:pt x="226" y="187"/>
                  </a:lnTo>
                  <a:lnTo>
                    <a:pt x="213" y="187"/>
                  </a:lnTo>
                  <a:lnTo>
                    <a:pt x="195" y="186"/>
                  </a:lnTo>
                  <a:lnTo>
                    <a:pt x="171" y="186"/>
                  </a:lnTo>
                  <a:lnTo>
                    <a:pt x="157" y="184"/>
                  </a:lnTo>
                  <a:lnTo>
                    <a:pt x="146" y="181"/>
                  </a:lnTo>
                  <a:lnTo>
                    <a:pt x="138" y="180"/>
                  </a:lnTo>
                  <a:lnTo>
                    <a:pt x="131" y="179"/>
                  </a:lnTo>
                  <a:lnTo>
                    <a:pt x="126" y="179"/>
                  </a:lnTo>
                  <a:lnTo>
                    <a:pt x="119" y="178"/>
                  </a:lnTo>
                  <a:lnTo>
                    <a:pt x="112" y="178"/>
                  </a:lnTo>
                  <a:lnTo>
                    <a:pt x="102" y="177"/>
                  </a:lnTo>
                  <a:lnTo>
                    <a:pt x="101" y="170"/>
                  </a:lnTo>
                  <a:lnTo>
                    <a:pt x="104" y="161"/>
                  </a:lnTo>
                  <a:lnTo>
                    <a:pt x="107" y="151"/>
                  </a:lnTo>
                  <a:lnTo>
                    <a:pt x="109" y="148"/>
                  </a:lnTo>
                  <a:lnTo>
                    <a:pt x="120" y="149"/>
                  </a:lnTo>
                  <a:lnTo>
                    <a:pt x="131" y="150"/>
                  </a:lnTo>
                  <a:lnTo>
                    <a:pt x="144" y="150"/>
                  </a:lnTo>
                  <a:lnTo>
                    <a:pt x="157" y="150"/>
                  </a:lnTo>
                  <a:lnTo>
                    <a:pt x="168" y="150"/>
                  </a:lnTo>
                  <a:lnTo>
                    <a:pt x="180" y="150"/>
                  </a:lnTo>
                  <a:lnTo>
                    <a:pt x="189" y="149"/>
                  </a:lnTo>
                  <a:lnTo>
                    <a:pt x="197" y="147"/>
                  </a:lnTo>
                  <a:lnTo>
                    <a:pt x="189" y="144"/>
                  </a:lnTo>
                  <a:lnTo>
                    <a:pt x="180" y="143"/>
                  </a:lnTo>
                  <a:lnTo>
                    <a:pt x="168" y="143"/>
                  </a:lnTo>
                  <a:lnTo>
                    <a:pt x="156" y="143"/>
                  </a:lnTo>
                  <a:lnTo>
                    <a:pt x="144" y="142"/>
                  </a:lnTo>
                  <a:lnTo>
                    <a:pt x="132" y="141"/>
                  </a:lnTo>
                  <a:lnTo>
                    <a:pt x="123" y="138"/>
                  </a:lnTo>
                  <a:lnTo>
                    <a:pt x="116" y="133"/>
                  </a:lnTo>
                  <a:lnTo>
                    <a:pt x="121" y="128"/>
                  </a:lnTo>
                  <a:lnTo>
                    <a:pt x="126" y="121"/>
                  </a:lnTo>
                  <a:lnTo>
                    <a:pt x="129" y="114"/>
                  </a:lnTo>
                  <a:lnTo>
                    <a:pt x="130" y="110"/>
                  </a:lnTo>
                  <a:lnTo>
                    <a:pt x="136" y="110"/>
                  </a:lnTo>
                  <a:lnTo>
                    <a:pt x="141" y="109"/>
                  </a:lnTo>
                  <a:lnTo>
                    <a:pt x="146" y="109"/>
                  </a:lnTo>
                  <a:lnTo>
                    <a:pt x="152" y="109"/>
                  </a:lnTo>
                  <a:lnTo>
                    <a:pt x="157" y="109"/>
                  </a:lnTo>
                  <a:lnTo>
                    <a:pt x="162" y="109"/>
                  </a:lnTo>
                  <a:lnTo>
                    <a:pt x="167" y="109"/>
                  </a:lnTo>
                  <a:lnTo>
                    <a:pt x="173" y="109"/>
                  </a:lnTo>
                  <a:lnTo>
                    <a:pt x="169" y="105"/>
                  </a:lnTo>
                  <a:lnTo>
                    <a:pt x="166" y="103"/>
                  </a:lnTo>
                  <a:lnTo>
                    <a:pt x="161" y="102"/>
                  </a:lnTo>
                  <a:lnTo>
                    <a:pt x="156" y="101"/>
                  </a:lnTo>
                  <a:lnTo>
                    <a:pt x="151" y="99"/>
                  </a:lnTo>
                  <a:lnTo>
                    <a:pt x="145" y="99"/>
                  </a:lnTo>
                  <a:lnTo>
                    <a:pt x="139" y="98"/>
                  </a:lnTo>
                  <a:lnTo>
                    <a:pt x="134" y="97"/>
                  </a:lnTo>
                  <a:lnTo>
                    <a:pt x="134" y="94"/>
                  </a:lnTo>
                  <a:lnTo>
                    <a:pt x="134" y="88"/>
                  </a:lnTo>
                  <a:lnTo>
                    <a:pt x="137" y="76"/>
                  </a:lnTo>
                  <a:lnTo>
                    <a:pt x="143" y="56"/>
                  </a:lnTo>
                  <a:lnTo>
                    <a:pt x="147" y="57"/>
                  </a:lnTo>
                  <a:lnTo>
                    <a:pt x="152" y="59"/>
                  </a:lnTo>
                  <a:lnTo>
                    <a:pt x="156" y="60"/>
                  </a:lnTo>
                  <a:lnTo>
                    <a:pt x="159" y="64"/>
                  </a:lnTo>
                  <a:lnTo>
                    <a:pt x="179" y="71"/>
                  </a:lnTo>
                  <a:lnTo>
                    <a:pt x="197" y="77"/>
                  </a:lnTo>
                  <a:lnTo>
                    <a:pt x="216" y="84"/>
                  </a:lnTo>
                  <a:lnTo>
                    <a:pt x="235" y="90"/>
                  </a:lnTo>
                  <a:lnTo>
                    <a:pt x="254" y="97"/>
                  </a:lnTo>
                  <a:lnTo>
                    <a:pt x="272" y="103"/>
                  </a:lnTo>
                  <a:lnTo>
                    <a:pt x="291" y="109"/>
                  </a:lnTo>
                  <a:lnTo>
                    <a:pt x="309" y="113"/>
                  </a:lnTo>
                  <a:lnTo>
                    <a:pt x="327" y="119"/>
                  </a:lnTo>
                  <a:lnTo>
                    <a:pt x="347" y="124"/>
                  </a:lnTo>
                  <a:lnTo>
                    <a:pt x="365" y="127"/>
                  </a:lnTo>
                  <a:lnTo>
                    <a:pt x="385" y="131"/>
                  </a:lnTo>
                  <a:lnTo>
                    <a:pt x="404" y="134"/>
                  </a:lnTo>
                  <a:lnTo>
                    <a:pt x="423" y="136"/>
                  </a:lnTo>
                  <a:lnTo>
                    <a:pt x="444" y="139"/>
                  </a:lnTo>
                  <a:lnTo>
                    <a:pt x="464" y="140"/>
                  </a:lnTo>
                  <a:lnTo>
                    <a:pt x="464" y="142"/>
                  </a:lnTo>
                  <a:lnTo>
                    <a:pt x="464" y="143"/>
                  </a:lnTo>
                  <a:lnTo>
                    <a:pt x="464" y="146"/>
                  </a:lnTo>
                  <a:lnTo>
                    <a:pt x="464" y="148"/>
                  </a:lnTo>
                  <a:lnTo>
                    <a:pt x="455" y="148"/>
                  </a:lnTo>
                  <a:lnTo>
                    <a:pt x="446" y="148"/>
                  </a:lnTo>
                  <a:lnTo>
                    <a:pt x="438" y="148"/>
                  </a:lnTo>
                  <a:lnTo>
                    <a:pt x="430" y="148"/>
                  </a:lnTo>
                  <a:lnTo>
                    <a:pt x="422" y="148"/>
                  </a:lnTo>
                  <a:lnTo>
                    <a:pt x="415" y="148"/>
                  </a:lnTo>
                  <a:lnTo>
                    <a:pt x="407" y="149"/>
                  </a:lnTo>
                  <a:lnTo>
                    <a:pt x="399" y="149"/>
                  </a:lnTo>
                  <a:lnTo>
                    <a:pt x="407" y="154"/>
                  </a:lnTo>
                  <a:lnTo>
                    <a:pt x="419" y="156"/>
                  </a:lnTo>
                  <a:lnTo>
                    <a:pt x="431" y="158"/>
                  </a:lnTo>
                  <a:lnTo>
                    <a:pt x="446" y="159"/>
                  </a:lnTo>
                  <a:lnTo>
                    <a:pt x="461" y="161"/>
                  </a:lnTo>
                  <a:lnTo>
                    <a:pt x="475" y="162"/>
                  </a:lnTo>
                  <a:lnTo>
                    <a:pt x="488" y="163"/>
                  </a:lnTo>
                  <a:lnTo>
                    <a:pt x="499" y="165"/>
                  </a:lnTo>
                  <a:lnTo>
                    <a:pt x="499" y="166"/>
                  </a:lnTo>
                  <a:lnTo>
                    <a:pt x="499" y="168"/>
                  </a:lnTo>
                  <a:lnTo>
                    <a:pt x="498" y="170"/>
                  </a:lnTo>
                  <a:lnTo>
                    <a:pt x="498" y="171"/>
                  </a:lnTo>
                  <a:lnTo>
                    <a:pt x="476" y="171"/>
                  </a:lnTo>
                  <a:lnTo>
                    <a:pt x="455" y="172"/>
                  </a:lnTo>
                  <a:lnTo>
                    <a:pt x="434" y="172"/>
                  </a:lnTo>
                  <a:lnTo>
                    <a:pt x="413" y="173"/>
                  </a:lnTo>
                  <a:lnTo>
                    <a:pt x="391" y="174"/>
                  </a:lnTo>
                  <a:lnTo>
                    <a:pt x="370" y="174"/>
                  </a:lnTo>
                  <a:lnTo>
                    <a:pt x="348" y="176"/>
                  </a:lnTo>
                  <a:lnTo>
                    <a:pt x="327" y="176"/>
                  </a:lnTo>
                  <a:lnTo>
                    <a:pt x="334" y="178"/>
                  </a:lnTo>
                  <a:lnTo>
                    <a:pt x="344" y="179"/>
                  </a:lnTo>
                  <a:lnTo>
                    <a:pt x="354" y="180"/>
                  </a:lnTo>
                  <a:lnTo>
                    <a:pt x="364" y="180"/>
                  </a:lnTo>
                  <a:lnTo>
                    <a:pt x="376" y="180"/>
                  </a:lnTo>
                  <a:lnTo>
                    <a:pt x="386" y="179"/>
                  </a:lnTo>
                  <a:lnTo>
                    <a:pt x="395" y="179"/>
                  </a:lnTo>
                  <a:lnTo>
                    <a:pt x="402" y="179"/>
                  </a:lnTo>
                  <a:lnTo>
                    <a:pt x="416" y="181"/>
                  </a:lnTo>
                  <a:lnTo>
                    <a:pt x="427" y="183"/>
                  </a:lnTo>
                  <a:lnTo>
                    <a:pt x="435" y="184"/>
                  </a:lnTo>
                  <a:lnTo>
                    <a:pt x="442" y="184"/>
                  </a:lnTo>
                  <a:lnTo>
                    <a:pt x="449" y="185"/>
                  </a:lnTo>
                  <a:lnTo>
                    <a:pt x="457" y="185"/>
                  </a:lnTo>
                  <a:lnTo>
                    <a:pt x="465" y="186"/>
                  </a:lnTo>
                  <a:lnTo>
                    <a:pt x="476" y="186"/>
                  </a:lnTo>
                  <a:lnTo>
                    <a:pt x="472" y="194"/>
                  </a:lnTo>
                  <a:lnTo>
                    <a:pt x="465" y="201"/>
                  </a:lnTo>
                  <a:lnTo>
                    <a:pt x="454" y="204"/>
                  </a:lnTo>
                  <a:lnTo>
                    <a:pt x="443" y="207"/>
                  </a:lnTo>
                  <a:lnTo>
                    <a:pt x="430" y="208"/>
                  </a:lnTo>
                  <a:lnTo>
                    <a:pt x="417" y="208"/>
                  </a:lnTo>
                  <a:lnTo>
                    <a:pt x="405" y="209"/>
                  </a:lnTo>
                  <a:lnTo>
                    <a:pt x="393" y="209"/>
                  </a:lnTo>
                  <a:lnTo>
                    <a:pt x="394" y="210"/>
                  </a:lnTo>
                  <a:lnTo>
                    <a:pt x="395" y="211"/>
                  </a:lnTo>
                  <a:lnTo>
                    <a:pt x="395" y="214"/>
                  </a:lnTo>
                  <a:lnTo>
                    <a:pt x="397" y="215"/>
                  </a:lnTo>
                  <a:lnTo>
                    <a:pt x="402" y="215"/>
                  </a:lnTo>
                  <a:lnTo>
                    <a:pt x="408" y="215"/>
                  </a:lnTo>
                  <a:lnTo>
                    <a:pt x="414" y="215"/>
                  </a:lnTo>
                  <a:lnTo>
                    <a:pt x="419" y="216"/>
                  </a:lnTo>
                  <a:lnTo>
                    <a:pt x="424" y="216"/>
                  </a:lnTo>
                  <a:lnTo>
                    <a:pt x="429" y="216"/>
                  </a:lnTo>
                  <a:lnTo>
                    <a:pt x="435" y="217"/>
                  </a:lnTo>
                  <a:lnTo>
                    <a:pt x="439" y="217"/>
                  </a:lnTo>
                  <a:lnTo>
                    <a:pt x="432" y="226"/>
                  </a:lnTo>
                  <a:lnTo>
                    <a:pt x="414" y="232"/>
                  </a:lnTo>
                  <a:lnTo>
                    <a:pt x="389" y="236"/>
                  </a:lnTo>
                  <a:lnTo>
                    <a:pt x="357" y="237"/>
                  </a:lnTo>
                  <a:lnTo>
                    <a:pt x="325" y="238"/>
                  </a:lnTo>
                  <a:lnTo>
                    <a:pt x="296" y="237"/>
                  </a:lnTo>
                  <a:lnTo>
                    <a:pt x="271" y="237"/>
                  </a:lnTo>
                  <a:lnTo>
                    <a:pt x="256" y="237"/>
                  </a:lnTo>
                  <a:lnTo>
                    <a:pt x="265" y="240"/>
                  </a:lnTo>
                  <a:lnTo>
                    <a:pt x="281" y="243"/>
                  </a:lnTo>
                  <a:lnTo>
                    <a:pt x="304" y="245"/>
                  </a:lnTo>
                  <a:lnTo>
                    <a:pt x="330" y="246"/>
                  </a:lnTo>
                  <a:lnTo>
                    <a:pt x="355" y="247"/>
                  </a:lnTo>
                  <a:lnTo>
                    <a:pt x="378" y="248"/>
                  </a:lnTo>
                  <a:lnTo>
                    <a:pt x="397" y="248"/>
                  </a:lnTo>
                  <a:lnTo>
                    <a:pt x="408" y="248"/>
                  </a:lnTo>
                  <a:lnTo>
                    <a:pt x="402" y="260"/>
                  </a:lnTo>
                  <a:lnTo>
                    <a:pt x="393" y="268"/>
                  </a:lnTo>
                  <a:lnTo>
                    <a:pt x="382" y="275"/>
                  </a:lnTo>
                  <a:lnTo>
                    <a:pt x="369" y="278"/>
                  </a:lnTo>
                  <a:lnTo>
                    <a:pt x="354" y="281"/>
                  </a:lnTo>
                  <a:lnTo>
                    <a:pt x="340" y="281"/>
                  </a:lnTo>
                  <a:lnTo>
                    <a:pt x="325" y="282"/>
                  </a:lnTo>
                  <a:lnTo>
                    <a:pt x="311" y="282"/>
                  </a:lnTo>
                  <a:lnTo>
                    <a:pt x="312" y="283"/>
                  </a:lnTo>
                  <a:lnTo>
                    <a:pt x="312" y="284"/>
                  </a:lnTo>
                  <a:lnTo>
                    <a:pt x="312" y="285"/>
                  </a:lnTo>
                  <a:lnTo>
                    <a:pt x="314" y="286"/>
                  </a:lnTo>
                  <a:lnTo>
                    <a:pt x="321" y="286"/>
                  </a:lnTo>
                  <a:lnTo>
                    <a:pt x="326" y="288"/>
                  </a:lnTo>
                  <a:lnTo>
                    <a:pt x="333" y="288"/>
                  </a:lnTo>
                  <a:lnTo>
                    <a:pt x="340" y="288"/>
                  </a:lnTo>
                  <a:lnTo>
                    <a:pt x="346" y="289"/>
                  </a:lnTo>
                  <a:lnTo>
                    <a:pt x="353" y="289"/>
                  </a:lnTo>
                  <a:lnTo>
                    <a:pt x="359" y="290"/>
                  </a:lnTo>
                  <a:lnTo>
                    <a:pt x="365" y="290"/>
                  </a:lnTo>
                  <a:lnTo>
                    <a:pt x="364" y="296"/>
                  </a:lnTo>
                  <a:lnTo>
                    <a:pt x="363" y="298"/>
                  </a:lnTo>
                  <a:lnTo>
                    <a:pt x="362" y="301"/>
                  </a:lnTo>
                  <a:lnTo>
                    <a:pt x="360" y="304"/>
                  </a:lnTo>
                  <a:lnTo>
                    <a:pt x="353" y="304"/>
                  </a:lnTo>
                  <a:lnTo>
                    <a:pt x="346" y="305"/>
                  </a:lnTo>
                  <a:lnTo>
                    <a:pt x="339" y="305"/>
                  </a:lnTo>
                  <a:lnTo>
                    <a:pt x="333" y="306"/>
                  </a:lnTo>
                  <a:lnTo>
                    <a:pt x="326" y="307"/>
                  </a:lnTo>
                  <a:lnTo>
                    <a:pt x="319" y="307"/>
                  </a:lnTo>
                  <a:lnTo>
                    <a:pt x="312" y="308"/>
                  </a:lnTo>
                  <a:lnTo>
                    <a:pt x="306" y="308"/>
                  </a:lnTo>
                  <a:lnTo>
                    <a:pt x="306" y="309"/>
                  </a:lnTo>
                  <a:lnTo>
                    <a:pt x="306" y="311"/>
                  </a:lnTo>
                  <a:lnTo>
                    <a:pt x="306" y="312"/>
                  </a:lnTo>
                  <a:lnTo>
                    <a:pt x="304" y="313"/>
                  </a:lnTo>
                  <a:lnTo>
                    <a:pt x="321" y="313"/>
                  </a:lnTo>
                  <a:lnTo>
                    <a:pt x="332" y="313"/>
                  </a:lnTo>
                  <a:lnTo>
                    <a:pt x="341" y="314"/>
                  </a:lnTo>
                  <a:lnTo>
                    <a:pt x="349" y="315"/>
                  </a:lnTo>
                  <a:lnTo>
                    <a:pt x="356" y="318"/>
                  </a:lnTo>
                  <a:lnTo>
                    <a:pt x="363" y="322"/>
                  </a:lnTo>
                  <a:lnTo>
                    <a:pt x="372" y="329"/>
                  </a:lnTo>
                  <a:lnTo>
                    <a:pt x="383" y="338"/>
                  </a:lnTo>
                  <a:lnTo>
                    <a:pt x="383" y="340"/>
                  </a:lnTo>
                  <a:lnTo>
                    <a:pt x="383" y="341"/>
                  </a:lnTo>
                  <a:lnTo>
                    <a:pt x="383" y="343"/>
                  </a:lnTo>
                  <a:lnTo>
                    <a:pt x="383" y="344"/>
                  </a:lnTo>
                  <a:lnTo>
                    <a:pt x="369" y="344"/>
                  </a:lnTo>
                  <a:lnTo>
                    <a:pt x="355" y="344"/>
                  </a:lnTo>
                  <a:lnTo>
                    <a:pt x="341" y="344"/>
                  </a:lnTo>
                  <a:lnTo>
                    <a:pt x="327" y="344"/>
                  </a:lnTo>
                  <a:lnTo>
                    <a:pt x="314" y="344"/>
                  </a:lnTo>
                  <a:lnTo>
                    <a:pt x="300" y="344"/>
                  </a:lnTo>
                  <a:lnTo>
                    <a:pt x="286" y="345"/>
                  </a:lnTo>
                  <a:lnTo>
                    <a:pt x="272" y="345"/>
                  </a:lnTo>
                  <a:lnTo>
                    <a:pt x="273" y="346"/>
                  </a:lnTo>
                  <a:lnTo>
                    <a:pt x="273" y="348"/>
                  </a:lnTo>
                  <a:lnTo>
                    <a:pt x="273" y="350"/>
                  </a:lnTo>
                  <a:lnTo>
                    <a:pt x="274" y="351"/>
                  </a:lnTo>
                  <a:lnTo>
                    <a:pt x="291" y="351"/>
                  </a:lnTo>
                  <a:lnTo>
                    <a:pt x="312" y="352"/>
                  </a:lnTo>
                  <a:lnTo>
                    <a:pt x="337" y="352"/>
                  </a:lnTo>
                  <a:lnTo>
                    <a:pt x="362" y="353"/>
                  </a:lnTo>
                  <a:lnTo>
                    <a:pt x="387" y="357"/>
                  </a:lnTo>
                  <a:lnTo>
                    <a:pt x="408" y="363"/>
                  </a:lnTo>
                  <a:lnTo>
                    <a:pt x="424" y="371"/>
                  </a:lnTo>
                  <a:lnTo>
                    <a:pt x="432" y="383"/>
                  </a:lnTo>
                  <a:lnTo>
                    <a:pt x="423" y="385"/>
                  </a:lnTo>
                  <a:lnTo>
                    <a:pt x="414" y="385"/>
                  </a:lnTo>
                  <a:lnTo>
                    <a:pt x="405" y="386"/>
                  </a:lnTo>
                  <a:lnTo>
                    <a:pt x="395" y="386"/>
                  </a:lnTo>
                  <a:lnTo>
                    <a:pt x="386" y="386"/>
                  </a:lnTo>
                  <a:lnTo>
                    <a:pt x="377" y="387"/>
                  </a:lnTo>
                  <a:lnTo>
                    <a:pt x="368" y="387"/>
                  </a:lnTo>
                  <a:lnTo>
                    <a:pt x="359" y="388"/>
                  </a:lnTo>
                  <a:lnTo>
                    <a:pt x="359" y="389"/>
                  </a:lnTo>
                  <a:lnTo>
                    <a:pt x="359" y="390"/>
                  </a:lnTo>
                  <a:lnTo>
                    <a:pt x="359" y="391"/>
                  </a:lnTo>
                  <a:lnTo>
                    <a:pt x="359" y="393"/>
                  </a:lnTo>
                  <a:lnTo>
                    <a:pt x="375" y="393"/>
                  </a:lnTo>
                  <a:lnTo>
                    <a:pt x="392" y="393"/>
                  </a:lnTo>
                  <a:lnTo>
                    <a:pt x="412" y="393"/>
                  </a:lnTo>
                  <a:lnTo>
                    <a:pt x="430" y="394"/>
                  </a:lnTo>
                  <a:lnTo>
                    <a:pt x="449" y="397"/>
                  </a:lnTo>
                  <a:lnTo>
                    <a:pt x="465" y="402"/>
                  </a:lnTo>
                  <a:lnTo>
                    <a:pt x="479" y="411"/>
                  </a:lnTo>
                  <a:lnTo>
                    <a:pt x="488" y="423"/>
                  </a:lnTo>
                  <a:lnTo>
                    <a:pt x="482" y="423"/>
                  </a:lnTo>
                  <a:lnTo>
                    <a:pt x="476" y="423"/>
                  </a:lnTo>
                  <a:lnTo>
                    <a:pt x="470" y="423"/>
                  </a:lnTo>
                  <a:lnTo>
                    <a:pt x="466" y="423"/>
                  </a:lnTo>
                  <a:lnTo>
                    <a:pt x="460" y="424"/>
                  </a:lnTo>
                  <a:lnTo>
                    <a:pt x="454" y="424"/>
                  </a:lnTo>
                  <a:lnTo>
                    <a:pt x="450" y="424"/>
                  </a:lnTo>
                  <a:lnTo>
                    <a:pt x="444" y="424"/>
                  </a:lnTo>
                  <a:lnTo>
                    <a:pt x="444" y="425"/>
                  </a:lnTo>
                  <a:lnTo>
                    <a:pt x="444" y="426"/>
                  </a:lnTo>
                  <a:lnTo>
                    <a:pt x="444" y="428"/>
                  </a:lnTo>
                  <a:lnTo>
                    <a:pt x="444" y="430"/>
                  </a:lnTo>
                  <a:lnTo>
                    <a:pt x="459" y="431"/>
                  </a:lnTo>
                  <a:lnTo>
                    <a:pt x="473" y="431"/>
                  </a:lnTo>
                  <a:lnTo>
                    <a:pt x="484" y="432"/>
                  </a:lnTo>
                  <a:lnTo>
                    <a:pt x="496" y="433"/>
                  </a:lnTo>
                  <a:lnTo>
                    <a:pt x="506" y="435"/>
                  </a:lnTo>
                  <a:lnTo>
                    <a:pt x="517" y="439"/>
                  </a:lnTo>
                  <a:lnTo>
                    <a:pt x="527" y="443"/>
                  </a:lnTo>
                  <a:lnTo>
                    <a:pt x="540" y="450"/>
                  </a:lnTo>
                  <a:lnTo>
                    <a:pt x="541" y="451"/>
                  </a:lnTo>
                  <a:lnTo>
                    <a:pt x="541" y="454"/>
                  </a:lnTo>
                  <a:lnTo>
                    <a:pt x="541" y="455"/>
                  </a:lnTo>
                  <a:lnTo>
                    <a:pt x="541" y="457"/>
                  </a:lnTo>
                  <a:lnTo>
                    <a:pt x="537" y="457"/>
                  </a:lnTo>
                  <a:lnTo>
                    <a:pt x="533" y="457"/>
                  </a:lnTo>
                  <a:lnTo>
                    <a:pt x="526" y="457"/>
                  </a:lnTo>
                  <a:lnTo>
                    <a:pt x="519" y="457"/>
                  </a:lnTo>
                  <a:lnTo>
                    <a:pt x="511" y="458"/>
                  </a:lnTo>
                  <a:lnTo>
                    <a:pt x="505" y="458"/>
                  </a:lnTo>
                  <a:lnTo>
                    <a:pt x="499" y="460"/>
                  </a:lnTo>
                  <a:lnTo>
                    <a:pt x="496" y="462"/>
                  </a:lnTo>
                  <a:lnTo>
                    <a:pt x="502" y="465"/>
                  </a:lnTo>
                  <a:lnTo>
                    <a:pt x="512" y="468"/>
                  </a:lnTo>
                  <a:lnTo>
                    <a:pt x="525" y="469"/>
                  </a:lnTo>
                  <a:lnTo>
                    <a:pt x="539" y="470"/>
                  </a:lnTo>
                  <a:lnTo>
                    <a:pt x="554" y="471"/>
                  </a:lnTo>
                  <a:lnTo>
                    <a:pt x="567" y="472"/>
                  </a:lnTo>
                  <a:lnTo>
                    <a:pt x="580" y="475"/>
                  </a:lnTo>
                  <a:lnTo>
                    <a:pt x="590" y="477"/>
                  </a:lnTo>
                  <a:lnTo>
                    <a:pt x="590" y="478"/>
                  </a:lnTo>
                  <a:lnTo>
                    <a:pt x="592" y="479"/>
                  </a:lnTo>
                  <a:lnTo>
                    <a:pt x="592" y="480"/>
                  </a:lnTo>
                  <a:lnTo>
                    <a:pt x="592" y="481"/>
                  </a:lnTo>
                  <a:lnTo>
                    <a:pt x="587" y="481"/>
                  </a:lnTo>
                  <a:lnTo>
                    <a:pt x="582" y="481"/>
                  </a:lnTo>
                  <a:lnTo>
                    <a:pt x="578" y="483"/>
                  </a:lnTo>
                  <a:lnTo>
                    <a:pt x="573" y="483"/>
                  </a:lnTo>
                  <a:lnTo>
                    <a:pt x="573" y="484"/>
                  </a:lnTo>
                  <a:lnTo>
                    <a:pt x="573" y="486"/>
                  </a:lnTo>
                  <a:lnTo>
                    <a:pt x="573" y="487"/>
                  </a:lnTo>
                  <a:lnTo>
                    <a:pt x="573" y="488"/>
                  </a:lnTo>
                  <a:lnTo>
                    <a:pt x="585" y="490"/>
                  </a:lnTo>
                  <a:lnTo>
                    <a:pt x="599" y="491"/>
                  </a:lnTo>
                  <a:lnTo>
                    <a:pt x="614" y="493"/>
                  </a:lnTo>
                  <a:lnTo>
                    <a:pt x="630" y="494"/>
                  </a:lnTo>
                  <a:lnTo>
                    <a:pt x="645" y="494"/>
                  </a:lnTo>
                  <a:lnTo>
                    <a:pt x="659" y="494"/>
                  </a:lnTo>
                  <a:lnTo>
                    <a:pt x="670" y="492"/>
                  </a:lnTo>
                  <a:lnTo>
                    <a:pt x="679" y="487"/>
                  </a:lnTo>
                  <a:lnTo>
                    <a:pt x="687" y="478"/>
                  </a:lnTo>
                  <a:lnTo>
                    <a:pt x="697" y="469"/>
                  </a:lnTo>
                  <a:lnTo>
                    <a:pt x="705" y="460"/>
                  </a:lnTo>
                  <a:lnTo>
                    <a:pt x="713" y="449"/>
                  </a:lnTo>
                  <a:lnTo>
                    <a:pt x="721" y="440"/>
                  </a:lnTo>
                  <a:lnTo>
                    <a:pt x="729" y="431"/>
                  </a:lnTo>
                  <a:lnTo>
                    <a:pt x="736" y="421"/>
                  </a:lnTo>
                  <a:lnTo>
                    <a:pt x="743" y="413"/>
                  </a:lnTo>
                  <a:lnTo>
                    <a:pt x="746" y="413"/>
                  </a:lnTo>
                  <a:lnTo>
                    <a:pt x="752" y="413"/>
                  </a:lnTo>
                  <a:lnTo>
                    <a:pt x="758" y="412"/>
                  </a:lnTo>
                  <a:lnTo>
                    <a:pt x="765" y="412"/>
                  </a:lnTo>
                  <a:lnTo>
                    <a:pt x="770" y="411"/>
                  </a:lnTo>
                  <a:lnTo>
                    <a:pt x="776" y="410"/>
                  </a:lnTo>
                  <a:lnTo>
                    <a:pt x="780" y="409"/>
                  </a:lnTo>
                  <a:lnTo>
                    <a:pt x="782" y="408"/>
                  </a:lnTo>
                  <a:lnTo>
                    <a:pt x="775" y="406"/>
                  </a:lnTo>
                  <a:lnTo>
                    <a:pt x="768" y="405"/>
                  </a:lnTo>
                  <a:lnTo>
                    <a:pt x="760" y="403"/>
                  </a:lnTo>
                  <a:lnTo>
                    <a:pt x="754" y="398"/>
                  </a:lnTo>
                  <a:lnTo>
                    <a:pt x="768" y="390"/>
                  </a:lnTo>
                  <a:lnTo>
                    <a:pt x="782" y="386"/>
                  </a:lnTo>
                  <a:lnTo>
                    <a:pt x="796" y="382"/>
                  </a:lnTo>
                  <a:lnTo>
                    <a:pt x="811" y="381"/>
                  </a:lnTo>
                  <a:lnTo>
                    <a:pt x="826" y="381"/>
                  </a:lnTo>
                  <a:lnTo>
                    <a:pt x="841" y="381"/>
                  </a:lnTo>
                  <a:lnTo>
                    <a:pt x="855" y="381"/>
                  </a:lnTo>
                  <a:lnTo>
                    <a:pt x="870" y="381"/>
                  </a:lnTo>
                  <a:lnTo>
                    <a:pt x="870" y="380"/>
                  </a:lnTo>
                  <a:lnTo>
                    <a:pt x="870" y="379"/>
                  </a:lnTo>
                  <a:lnTo>
                    <a:pt x="870" y="378"/>
                  </a:lnTo>
                  <a:lnTo>
                    <a:pt x="870" y="376"/>
                  </a:lnTo>
                  <a:lnTo>
                    <a:pt x="859" y="376"/>
                  </a:lnTo>
                  <a:lnTo>
                    <a:pt x="849" y="376"/>
                  </a:lnTo>
                  <a:lnTo>
                    <a:pt x="837" y="376"/>
                  </a:lnTo>
                  <a:lnTo>
                    <a:pt x="827" y="376"/>
                  </a:lnTo>
                  <a:lnTo>
                    <a:pt x="815" y="375"/>
                  </a:lnTo>
                  <a:lnTo>
                    <a:pt x="804" y="374"/>
                  </a:lnTo>
                  <a:lnTo>
                    <a:pt x="793" y="373"/>
                  </a:lnTo>
                  <a:lnTo>
                    <a:pt x="782" y="371"/>
                  </a:lnTo>
                  <a:lnTo>
                    <a:pt x="787" y="366"/>
                  </a:lnTo>
                  <a:lnTo>
                    <a:pt x="790" y="361"/>
                  </a:lnTo>
                  <a:lnTo>
                    <a:pt x="793" y="357"/>
                  </a:lnTo>
                  <a:lnTo>
                    <a:pt x="798" y="352"/>
                  </a:lnTo>
                  <a:lnTo>
                    <a:pt x="818" y="352"/>
                  </a:lnTo>
                  <a:lnTo>
                    <a:pt x="833" y="353"/>
                  </a:lnTo>
                  <a:lnTo>
                    <a:pt x="843" y="353"/>
                  </a:lnTo>
                  <a:lnTo>
                    <a:pt x="852" y="353"/>
                  </a:lnTo>
                  <a:lnTo>
                    <a:pt x="858" y="352"/>
                  </a:lnTo>
                  <a:lnTo>
                    <a:pt x="864" y="352"/>
                  </a:lnTo>
                  <a:lnTo>
                    <a:pt x="868" y="352"/>
                  </a:lnTo>
                  <a:lnTo>
                    <a:pt x="874" y="351"/>
                  </a:lnTo>
                  <a:lnTo>
                    <a:pt x="874" y="350"/>
                  </a:lnTo>
                  <a:lnTo>
                    <a:pt x="875" y="349"/>
                  </a:lnTo>
                  <a:lnTo>
                    <a:pt x="875" y="349"/>
                  </a:lnTo>
                  <a:lnTo>
                    <a:pt x="875" y="348"/>
                  </a:lnTo>
                  <a:lnTo>
                    <a:pt x="874" y="346"/>
                  </a:lnTo>
                  <a:lnTo>
                    <a:pt x="872" y="346"/>
                  </a:lnTo>
                  <a:lnTo>
                    <a:pt x="870" y="345"/>
                  </a:lnTo>
                  <a:lnTo>
                    <a:pt x="865" y="345"/>
                  </a:lnTo>
                  <a:lnTo>
                    <a:pt x="858" y="344"/>
                  </a:lnTo>
                  <a:lnTo>
                    <a:pt x="848" y="343"/>
                  </a:lnTo>
                  <a:lnTo>
                    <a:pt x="834" y="342"/>
                  </a:lnTo>
                  <a:lnTo>
                    <a:pt x="814" y="341"/>
                  </a:lnTo>
                  <a:lnTo>
                    <a:pt x="813" y="340"/>
                  </a:lnTo>
                  <a:lnTo>
                    <a:pt x="813" y="340"/>
                  </a:lnTo>
                  <a:lnTo>
                    <a:pt x="813" y="338"/>
                  </a:lnTo>
                  <a:lnTo>
                    <a:pt x="812" y="338"/>
                  </a:lnTo>
                  <a:lnTo>
                    <a:pt x="823" y="329"/>
                  </a:lnTo>
                  <a:lnTo>
                    <a:pt x="834" y="323"/>
                  </a:lnTo>
                  <a:lnTo>
                    <a:pt x="843" y="321"/>
                  </a:lnTo>
                  <a:lnTo>
                    <a:pt x="852" y="321"/>
                  </a:lnTo>
                  <a:lnTo>
                    <a:pt x="862" y="321"/>
                  </a:lnTo>
                  <a:lnTo>
                    <a:pt x="871" y="322"/>
                  </a:lnTo>
                  <a:lnTo>
                    <a:pt x="880" y="321"/>
                  </a:lnTo>
                  <a:lnTo>
                    <a:pt x="890" y="318"/>
                  </a:lnTo>
                  <a:lnTo>
                    <a:pt x="887" y="314"/>
                  </a:lnTo>
                  <a:lnTo>
                    <a:pt x="882" y="313"/>
                  </a:lnTo>
                  <a:lnTo>
                    <a:pt x="877" y="312"/>
                  </a:lnTo>
                  <a:lnTo>
                    <a:pt x="870" y="311"/>
                  </a:lnTo>
                  <a:lnTo>
                    <a:pt x="863" y="309"/>
                  </a:lnTo>
                  <a:lnTo>
                    <a:pt x="855" y="309"/>
                  </a:lnTo>
                  <a:lnTo>
                    <a:pt x="848" y="308"/>
                  </a:lnTo>
                  <a:lnTo>
                    <a:pt x="841" y="307"/>
                  </a:lnTo>
                  <a:lnTo>
                    <a:pt x="845" y="303"/>
                  </a:lnTo>
                  <a:lnTo>
                    <a:pt x="850" y="298"/>
                  </a:lnTo>
                  <a:lnTo>
                    <a:pt x="855" y="294"/>
                  </a:lnTo>
                  <a:lnTo>
                    <a:pt x="859" y="290"/>
                  </a:lnTo>
                  <a:lnTo>
                    <a:pt x="875" y="290"/>
                  </a:lnTo>
                  <a:lnTo>
                    <a:pt x="890" y="290"/>
                  </a:lnTo>
                  <a:lnTo>
                    <a:pt x="907" y="290"/>
                  </a:lnTo>
                  <a:lnTo>
                    <a:pt x="923" y="290"/>
                  </a:lnTo>
                  <a:lnTo>
                    <a:pt x="938" y="290"/>
                  </a:lnTo>
                  <a:lnTo>
                    <a:pt x="953" y="289"/>
                  </a:lnTo>
                  <a:lnTo>
                    <a:pt x="968" y="288"/>
                  </a:lnTo>
                  <a:lnTo>
                    <a:pt x="982" y="286"/>
                  </a:lnTo>
                  <a:lnTo>
                    <a:pt x="983" y="285"/>
                  </a:lnTo>
                  <a:lnTo>
                    <a:pt x="983" y="284"/>
                  </a:lnTo>
                  <a:lnTo>
                    <a:pt x="983" y="283"/>
                  </a:lnTo>
                  <a:lnTo>
                    <a:pt x="984" y="282"/>
                  </a:lnTo>
                  <a:lnTo>
                    <a:pt x="970" y="282"/>
                  </a:lnTo>
                  <a:lnTo>
                    <a:pt x="956" y="282"/>
                  </a:lnTo>
                  <a:lnTo>
                    <a:pt x="943" y="282"/>
                  </a:lnTo>
                  <a:lnTo>
                    <a:pt x="930" y="281"/>
                  </a:lnTo>
                  <a:lnTo>
                    <a:pt x="917" y="281"/>
                  </a:lnTo>
                  <a:lnTo>
                    <a:pt x="903" y="279"/>
                  </a:lnTo>
                  <a:lnTo>
                    <a:pt x="889" y="278"/>
                  </a:lnTo>
                  <a:lnTo>
                    <a:pt x="875" y="277"/>
                  </a:lnTo>
                  <a:lnTo>
                    <a:pt x="875" y="276"/>
                  </a:lnTo>
                  <a:lnTo>
                    <a:pt x="875" y="276"/>
                  </a:lnTo>
                  <a:lnTo>
                    <a:pt x="875" y="276"/>
                  </a:lnTo>
                  <a:lnTo>
                    <a:pt x="874" y="275"/>
                  </a:lnTo>
                  <a:lnTo>
                    <a:pt x="880" y="269"/>
                  </a:lnTo>
                  <a:lnTo>
                    <a:pt x="886" y="263"/>
                  </a:lnTo>
                  <a:lnTo>
                    <a:pt x="890" y="259"/>
                  </a:lnTo>
                  <a:lnTo>
                    <a:pt x="895" y="253"/>
                  </a:lnTo>
                  <a:lnTo>
                    <a:pt x="919" y="253"/>
                  </a:lnTo>
                  <a:lnTo>
                    <a:pt x="938" y="253"/>
                  </a:lnTo>
                  <a:lnTo>
                    <a:pt x="952" y="253"/>
                  </a:lnTo>
                  <a:lnTo>
                    <a:pt x="962" y="252"/>
                  </a:lnTo>
                  <a:lnTo>
                    <a:pt x="969" y="252"/>
                  </a:lnTo>
                  <a:lnTo>
                    <a:pt x="975" y="251"/>
                  </a:lnTo>
                  <a:lnTo>
                    <a:pt x="977" y="249"/>
                  </a:lnTo>
                  <a:lnTo>
                    <a:pt x="979" y="248"/>
                  </a:lnTo>
                  <a:lnTo>
                    <a:pt x="972" y="246"/>
                  </a:lnTo>
                  <a:lnTo>
                    <a:pt x="964" y="245"/>
                  </a:lnTo>
                  <a:lnTo>
                    <a:pt x="955" y="244"/>
                  </a:lnTo>
                  <a:lnTo>
                    <a:pt x="946" y="244"/>
                  </a:lnTo>
                  <a:lnTo>
                    <a:pt x="937" y="244"/>
                  </a:lnTo>
                  <a:lnTo>
                    <a:pt x="927" y="243"/>
                  </a:lnTo>
                  <a:lnTo>
                    <a:pt x="919" y="241"/>
                  </a:lnTo>
                  <a:lnTo>
                    <a:pt x="912" y="237"/>
                  </a:lnTo>
                  <a:lnTo>
                    <a:pt x="918" y="229"/>
                  </a:lnTo>
                  <a:lnTo>
                    <a:pt x="922" y="223"/>
                  </a:lnTo>
                  <a:lnTo>
                    <a:pt x="923" y="219"/>
                  </a:lnTo>
                  <a:lnTo>
                    <a:pt x="924" y="214"/>
                  </a:lnTo>
                  <a:lnTo>
                    <a:pt x="928" y="214"/>
                  </a:lnTo>
                  <a:lnTo>
                    <a:pt x="933" y="213"/>
                  </a:lnTo>
                  <a:lnTo>
                    <a:pt x="938" y="213"/>
                  </a:lnTo>
                  <a:lnTo>
                    <a:pt x="942" y="213"/>
                  </a:lnTo>
                  <a:lnTo>
                    <a:pt x="947" y="211"/>
                  </a:lnTo>
                  <a:lnTo>
                    <a:pt x="952" y="211"/>
                  </a:lnTo>
                  <a:lnTo>
                    <a:pt x="956" y="211"/>
                  </a:lnTo>
                  <a:lnTo>
                    <a:pt x="961" y="211"/>
                  </a:lnTo>
                  <a:lnTo>
                    <a:pt x="962" y="210"/>
                  </a:lnTo>
                  <a:lnTo>
                    <a:pt x="962" y="209"/>
                  </a:lnTo>
                  <a:lnTo>
                    <a:pt x="963" y="208"/>
                  </a:lnTo>
                  <a:lnTo>
                    <a:pt x="963" y="207"/>
                  </a:lnTo>
                  <a:lnTo>
                    <a:pt x="957" y="204"/>
                  </a:lnTo>
                  <a:lnTo>
                    <a:pt x="952" y="202"/>
                  </a:lnTo>
                  <a:lnTo>
                    <a:pt x="945" y="201"/>
                  </a:lnTo>
                  <a:lnTo>
                    <a:pt x="938" y="201"/>
                  </a:lnTo>
                  <a:lnTo>
                    <a:pt x="930" y="200"/>
                  </a:lnTo>
                  <a:lnTo>
                    <a:pt x="923" y="200"/>
                  </a:lnTo>
                  <a:lnTo>
                    <a:pt x="915" y="200"/>
                  </a:lnTo>
                  <a:lnTo>
                    <a:pt x="908" y="200"/>
                  </a:lnTo>
                  <a:lnTo>
                    <a:pt x="901" y="195"/>
                  </a:lnTo>
                  <a:lnTo>
                    <a:pt x="896" y="192"/>
                  </a:lnTo>
                  <a:lnTo>
                    <a:pt x="892" y="188"/>
                  </a:lnTo>
                  <a:lnTo>
                    <a:pt x="889" y="186"/>
                  </a:lnTo>
                  <a:lnTo>
                    <a:pt x="886" y="183"/>
                  </a:lnTo>
                  <a:lnTo>
                    <a:pt x="882" y="180"/>
                  </a:lnTo>
                  <a:lnTo>
                    <a:pt x="878" y="176"/>
                  </a:lnTo>
                  <a:lnTo>
                    <a:pt x="873" y="171"/>
                  </a:lnTo>
                  <a:lnTo>
                    <a:pt x="882" y="171"/>
                  </a:lnTo>
                  <a:lnTo>
                    <a:pt x="894" y="170"/>
                  </a:lnTo>
                  <a:lnTo>
                    <a:pt x="909" y="170"/>
                  </a:lnTo>
                  <a:lnTo>
                    <a:pt x="924" y="169"/>
                  </a:lnTo>
                  <a:lnTo>
                    <a:pt x="939" y="166"/>
                  </a:lnTo>
                  <a:lnTo>
                    <a:pt x="952" y="165"/>
                  </a:lnTo>
                  <a:lnTo>
                    <a:pt x="962" y="163"/>
                  </a:lnTo>
                  <a:lnTo>
                    <a:pt x="967" y="159"/>
                  </a:lnTo>
                  <a:lnTo>
                    <a:pt x="957" y="159"/>
                  </a:lnTo>
                  <a:lnTo>
                    <a:pt x="948" y="158"/>
                  </a:lnTo>
                  <a:lnTo>
                    <a:pt x="939" y="158"/>
                  </a:lnTo>
                  <a:lnTo>
                    <a:pt x="930" y="158"/>
                  </a:lnTo>
                  <a:lnTo>
                    <a:pt x="920" y="157"/>
                  </a:lnTo>
                  <a:lnTo>
                    <a:pt x="911" y="157"/>
                  </a:lnTo>
                  <a:lnTo>
                    <a:pt x="902" y="157"/>
                  </a:lnTo>
                  <a:lnTo>
                    <a:pt x="892" y="157"/>
                  </a:lnTo>
                  <a:lnTo>
                    <a:pt x="892" y="156"/>
                  </a:lnTo>
                  <a:lnTo>
                    <a:pt x="890" y="154"/>
                  </a:lnTo>
                  <a:lnTo>
                    <a:pt x="889" y="153"/>
                  </a:lnTo>
                  <a:lnTo>
                    <a:pt x="888" y="151"/>
                  </a:lnTo>
                  <a:lnTo>
                    <a:pt x="890" y="147"/>
                  </a:lnTo>
                  <a:lnTo>
                    <a:pt x="892" y="142"/>
                  </a:lnTo>
                  <a:lnTo>
                    <a:pt x="894" y="136"/>
                  </a:lnTo>
                  <a:lnTo>
                    <a:pt x="895" y="132"/>
                  </a:lnTo>
                  <a:lnTo>
                    <a:pt x="902" y="131"/>
                  </a:lnTo>
                  <a:lnTo>
                    <a:pt x="910" y="131"/>
                  </a:lnTo>
                  <a:lnTo>
                    <a:pt x="917" y="129"/>
                  </a:lnTo>
                  <a:lnTo>
                    <a:pt x="924" y="128"/>
                  </a:lnTo>
                  <a:lnTo>
                    <a:pt x="931" y="127"/>
                  </a:lnTo>
                  <a:lnTo>
                    <a:pt x="939" y="127"/>
                  </a:lnTo>
                  <a:lnTo>
                    <a:pt x="946" y="126"/>
                  </a:lnTo>
                  <a:lnTo>
                    <a:pt x="954" y="126"/>
                  </a:lnTo>
                  <a:lnTo>
                    <a:pt x="955" y="125"/>
                  </a:lnTo>
                  <a:lnTo>
                    <a:pt x="955" y="124"/>
                  </a:lnTo>
                  <a:lnTo>
                    <a:pt x="955" y="122"/>
                  </a:lnTo>
                  <a:lnTo>
                    <a:pt x="954" y="121"/>
                  </a:lnTo>
                  <a:lnTo>
                    <a:pt x="947" y="120"/>
                  </a:lnTo>
                  <a:lnTo>
                    <a:pt x="941" y="120"/>
                  </a:lnTo>
                  <a:lnTo>
                    <a:pt x="934" y="119"/>
                  </a:lnTo>
                  <a:lnTo>
                    <a:pt x="928" y="119"/>
                  </a:lnTo>
                  <a:lnTo>
                    <a:pt x="922" y="118"/>
                  </a:lnTo>
                  <a:lnTo>
                    <a:pt x="915" y="118"/>
                  </a:lnTo>
                  <a:lnTo>
                    <a:pt x="909" y="117"/>
                  </a:lnTo>
                  <a:lnTo>
                    <a:pt x="902" y="117"/>
                  </a:lnTo>
                  <a:lnTo>
                    <a:pt x="904" y="110"/>
                  </a:lnTo>
                  <a:lnTo>
                    <a:pt x="907" y="104"/>
                  </a:lnTo>
                  <a:lnTo>
                    <a:pt x="910" y="98"/>
                  </a:lnTo>
                  <a:lnTo>
                    <a:pt x="911" y="94"/>
                  </a:lnTo>
                  <a:lnTo>
                    <a:pt x="920" y="92"/>
                  </a:lnTo>
                  <a:lnTo>
                    <a:pt x="927" y="92"/>
                  </a:lnTo>
                  <a:lnTo>
                    <a:pt x="932" y="91"/>
                  </a:lnTo>
                  <a:lnTo>
                    <a:pt x="937" y="91"/>
                  </a:lnTo>
                  <a:lnTo>
                    <a:pt x="939" y="90"/>
                  </a:lnTo>
                  <a:lnTo>
                    <a:pt x="941" y="90"/>
                  </a:lnTo>
                  <a:lnTo>
                    <a:pt x="943" y="89"/>
                  </a:lnTo>
                  <a:lnTo>
                    <a:pt x="946" y="88"/>
                  </a:lnTo>
                  <a:lnTo>
                    <a:pt x="946" y="87"/>
                  </a:lnTo>
                  <a:lnTo>
                    <a:pt x="946" y="84"/>
                  </a:lnTo>
                  <a:lnTo>
                    <a:pt x="945" y="83"/>
                  </a:lnTo>
                  <a:lnTo>
                    <a:pt x="945" y="81"/>
                  </a:lnTo>
                  <a:lnTo>
                    <a:pt x="940" y="81"/>
                  </a:lnTo>
                  <a:lnTo>
                    <a:pt x="937" y="80"/>
                  </a:lnTo>
                  <a:lnTo>
                    <a:pt x="932" y="80"/>
                  </a:lnTo>
                  <a:lnTo>
                    <a:pt x="928" y="80"/>
                  </a:lnTo>
                  <a:lnTo>
                    <a:pt x="931" y="71"/>
                  </a:lnTo>
                  <a:lnTo>
                    <a:pt x="938" y="59"/>
                  </a:lnTo>
                  <a:lnTo>
                    <a:pt x="947" y="46"/>
                  </a:lnTo>
                  <a:lnTo>
                    <a:pt x="958" y="32"/>
                  </a:lnTo>
                  <a:lnTo>
                    <a:pt x="970" y="21"/>
                  </a:lnTo>
                  <a:lnTo>
                    <a:pt x="982" y="11"/>
                  </a:lnTo>
                  <a:lnTo>
                    <a:pt x="991" y="4"/>
                  </a:lnTo>
                  <a:lnTo>
                    <a:pt x="998" y="0"/>
                  </a:lnTo>
                  <a:lnTo>
                    <a:pt x="999" y="11"/>
                  </a:lnTo>
                  <a:lnTo>
                    <a:pt x="1000" y="21"/>
                  </a:lnTo>
                  <a:lnTo>
                    <a:pt x="1001" y="32"/>
                  </a:lnTo>
                  <a:lnTo>
                    <a:pt x="1002" y="43"/>
                  </a:lnTo>
                  <a:lnTo>
                    <a:pt x="995" y="44"/>
                  </a:lnTo>
                  <a:lnTo>
                    <a:pt x="987" y="44"/>
                  </a:lnTo>
                  <a:lnTo>
                    <a:pt x="980" y="44"/>
                  </a:lnTo>
                  <a:lnTo>
                    <a:pt x="972" y="45"/>
                  </a:lnTo>
                  <a:lnTo>
                    <a:pt x="972" y="46"/>
                  </a:lnTo>
                  <a:lnTo>
                    <a:pt x="972" y="49"/>
                  </a:lnTo>
                  <a:lnTo>
                    <a:pt x="971" y="50"/>
                  </a:lnTo>
                  <a:lnTo>
                    <a:pt x="971" y="52"/>
                  </a:lnTo>
                  <a:lnTo>
                    <a:pt x="976" y="53"/>
                  </a:lnTo>
                  <a:lnTo>
                    <a:pt x="980" y="53"/>
                  </a:lnTo>
                  <a:lnTo>
                    <a:pt x="984" y="54"/>
                  </a:lnTo>
                  <a:lnTo>
                    <a:pt x="988" y="54"/>
                  </a:lnTo>
                  <a:lnTo>
                    <a:pt x="993" y="56"/>
                  </a:lnTo>
                  <a:lnTo>
                    <a:pt x="998" y="57"/>
                  </a:lnTo>
                  <a:lnTo>
                    <a:pt x="1001" y="57"/>
                  </a:lnTo>
                  <a:lnTo>
                    <a:pt x="1006" y="58"/>
                  </a:lnTo>
                  <a:lnTo>
                    <a:pt x="1007" y="60"/>
                  </a:lnTo>
                  <a:lnTo>
                    <a:pt x="1007" y="64"/>
                  </a:lnTo>
                  <a:lnTo>
                    <a:pt x="1007" y="66"/>
                  </a:lnTo>
                  <a:lnTo>
                    <a:pt x="1007" y="69"/>
                  </a:lnTo>
                  <a:lnTo>
                    <a:pt x="1000" y="71"/>
                  </a:lnTo>
                  <a:lnTo>
                    <a:pt x="993" y="72"/>
                  </a:lnTo>
                  <a:lnTo>
                    <a:pt x="986" y="74"/>
                  </a:lnTo>
                  <a:lnTo>
                    <a:pt x="979" y="75"/>
                  </a:lnTo>
                  <a:lnTo>
                    <a:pt x="979" y="76"/>
                  </a:lnTo>
                  <a:lnTo>
                    <a:pt x="978" y="77"/>
                  </a:lnTo>
                  <a:lnTo>
                    <a:pt x="978" y="80"/>
                  </a:lnTo>
                  <a:lnTo>
                    <a:pt x="977" y="81"/>
                  </a:lnTo>
                  <a:lnTo>
                    <a:pt x="984" y="81"/>
                  </a:lnTo>
                  <a:lnTo>
                    <a:pt x="992" y="81"/>
                  </a:lnTo>
                  <a:lnTo>
                    <a:pt x="999" y="81"/>
                  </a:lnTo>
                  <a:lnTo>
                    <a:pt x="1007" y="81"/>
                  </a:lnTo>
                  <a:lnTo>
                    <a:pt x="1008" y="91"/>
                  </a:lnTo>
                  <a:lnTo>
                    <a:pt x="1009" y="98"/>
                  </a:lnTo>
                  <a:lnTo>
                    <a:pt x="1009" y="105"/>
                  </a:lnTo>
                  <a:lnTo>
                    <a:pt x="1009" y="116"/>
                  </a:lnTo>
                  <a:lnTo>
                    <a:pt x="994" y="117"/>
                  </a:lnTo>
                  <a:lnTo>
                    <a:pt x="986" y="118"/>
                  </a:lnTo>
                  <a:lnTo>
                    <a:pt x="982" y="120"/>
                  </a:lnTo>
                  <a:lnTo>
                    <a:pt x="978" y="122"/>
                  </a:lnTo>
                  <a:lnTo>
                    <a:pt x="978" y="124"/>
                  </a:lnTo>
                  <a:lnTo>
                    <a:pt x="978" y="125"/>
                  </a:lnTo>
                  <a:lnTo>
                    <a:pt x="978" y="126"/>
                  </a:lnTo>
                  <a:lnTo>
                    <a:pt x="977" y="127"/>
                  </a:lnTo>
                  <a:lnTo>
                    <a:pt x="982" y="127"/>
                  </a:lnTo>
                  <a:lnTo>
                    <a:pt x="986" y="127"/>
                  </a:lnTo>
                  <a:lnTo>
                    <a:pt x="991" y="127"/>
                  </a:lnTo>
                  <a:lnTo>
                    <a:pt x="995" y="127"/>
                  </a:lnTo>
                  <a:lnTo>
                    <a:pt x="1000" y="128"/>
                  </a:lnTo>
                  <a:lnTo>
                    <a:pt x="1005" y="128"/>
                  </a:lnTo>
                  <a:lnTo>
                    <a:pt x="1009" y="128"/>
                  </a:lnTo>
                  <a:lnTo>
                    <a:pt x="1014" y="128"/>
                  </a:lnTo>
                  <a:lnTo>
                    <a:pt x="1015" y="136"/>
                  </a:lnTo>
                  <a:lnTo>
                    <a:pt x="1016" y="144"/>
                  </a:lnTo>
                  <a:lnTo>
                    <a:pt x="1016" y="151"/>
                  </a:lnTo>
                  <a:lnTo>
                    <a:pt x="1017" y="159"/>
                  </a:lnTo>
                  <a:lnTo>
                    <a:pt x="1013" y="161"/>
                  </a:lnTo>
                  <a:lnTo>
                    <a:pt x="1009" y="161"/>
                  </a:lnTo>
                  <a:lnTo>
                    <a:pt x="1005" y="162"/>
                  </a:lnTo>
                  <a:lnTo>
                    <a:pt x="1000" y="162"/>
                  </a:lnTo>
                  <a:lnTo>
                    <a:pt x="1000" y="163"/>
                  </a:lnTo>
                  <a:lnTo>
                    <a:pt x="1000" y="165"/>
                  </a:lnTo>
                  <a:lnTo>
                    <a:pt x="999" y="166"/>
                  </a:lnTo>
                  <a:lnTo>
                    <a:pt x="999" y="169"/>
                  </a:lnTo>
                  <a:lnTo>
                    <a:pt x="1003" y="169"/>
                  </a:lnTo>
                  <a:lnTo>
                    <a:pt x="1009" y="169"/>
                  </a:lnTo>
                  <a:lnTo>
                    <a:pt x="1014" y="169"/>
                  </a:lnTo>
                  <a:lnTo>
                    <a:pt x="1018" y="170"/>
                  </a:lnTo>
                  <a:lnTo>
                    <a:pt x="1020" y="176"/>
                  </a:lnTo>
                  <a:lnTo>
                    <a:pt x="1021" y="181"/>
                  </a:lnTo>
                  <a:lnTo>
                    <a:pt x="1022" y="191"/>
                  </a:lnTo>
                  <a:lnTo>
                    <a:pt x="1024" y="206"/>
                  </a:lnTo>
                  <a:lnTo>
                    <a:pt x="1018" y="206"/>
                  </a:lnTo>
                  <a:lnTo>
                    <a:pt x="1012" y="206"/>
                  </a:lnTo>
                  <a:lnTo>
                    <a:pt x="1006" y="207"/>
                  </a:lnTo>
                  <a:lnTo>
                    <a:pt x="999" y="210"/>
                  </a:lnTo>
                  <a:lnTo>
                    <a:pt x="999" y="211"/>
                  </a:lnTo>
                  <a:lnTo>
                    <a:pt x="999" y="213"/>
                  </a:lnTo>
                  <a:lnTo>
                    <a:pt x="998" y="214"/>
                  </a:lnTo>
                  <a:lnTo>
                    <a:pt x="998" y="215"/>
                  </a:lnTo>
                  <a:lnTo>
                    <a:pt x="1010" y="216"/>
                  </a:lnTo>
                  <a:lnTo>
                    <a:pt x="1017" y="217"/>
                  </a:lnTo>
                  <a:lnTo>
                    <a:pt x="1022" y="218"/>
                  </a:lnTo>
                  <a:lnTo>
                    <a:pt x="1027" y="221"/>
                  </a:lnTo>
                  <a:lnTo>
                    <a:pt x="1028" y="230"/>
                  </a:lnTo>
                  <a:lnTo>
                    <a:pt x="1028" y="240"/>
                  </a:lnTo>
                  <a:lnTo>
                    <a:pt x="1029" y="251"/>
                  </a:lnTo>
                  <a:lnTo>
                    <a:pt x="1029" y="260"/>
                  </a:lnTo>
                  <a:lnTo>
                    <a:pt x="1024" y="260"/>
                  </a:lnTo>
                  <a:lnTo>
                    <a:pt x="1020" y="261"/>
                  </a:lnTo>
                  <a:lnTo>
                    <a:pt x="1016" y="262"/>
                  </a:lnTo>
                  <a:lnTo>
                    <a:pt x="1012" y="262"/>
                  </a:lnTo>
                  <a:lnTo>
                    <a:pt x="1012" y="263"/>
                  </a:lnTo>
                  <a:lnTo>
                    <a:pt x="1012" y="266"/>
                  </a:lnTo>
                  <a:lnTo>
                    <a:pt x="1010" y="267"/>
                  </a:lnTo>
                  <a:lnTo>
                    <a:pt x="1010" y="269"/>
                  </a:lnTo>
                  <a:lnTo>
                    <a:pt x="1016" y="269"/>
                  </a:lnTo>
                  <a:lnTo>
                    <a:pt x="1021" y="270"/>
                  </a:lnTo>
                  <a:lnTo>
                    <a:pt x="1027" y="270"/>
                  </a:lnTo>
                  <a:lnTo>
                    <a:pt x="1031" y="271"/>
                  </a:lnTo>
                  <a:lnTo>
                    <a:pt x="1032" y="276"/>
                  </a:lnTo>
                  <a:lnTo>
                    <a:pt x="1032" y="281"/>
                  </a:lnTo>
                  <a:lnTo>
                    <a:pt x="1032" y="286"/>
                  </a:lnTo>
                  <a:lnTo>
                    <a:pt x="1033" y="291"/>
                  </a:lnTo>
                  <a:lnTo>
                    <a:pt x="1032" y="292"/>
                  </a:lnTo>
                  <a:lnTo>
                    <a:pt x="1030" y="292"/>
                  </a:lnTo>
                  <a:lnTo>
                    <a:pt x="1029" y="293"/>
                  </a:lnTo>
                  <a:lnTo>
                    <a:pt x="1028" y="294"/>
                  </a:lnTo>
                  <a:lnTo>
                    <a:pt x="1028" y="299"/>
                  </a:lnTo>
                  <a:lnTo>
                    <a:pt x="1029" y="301"/>
                  </a:lnTo>
                  <a:lnTo>
                    <a:pt x="1032" y="303"/>
                  </a:lnTo>
                  <a:lnTo>
                    <a:pt x="1036" y="304"/>
                  </a:lnTo>
                  <a:lnTo>
                    <a:pt x="1038" y="319"/>
                  </a:lnTo>
                  <a:lnTo>
                    <a:pt x="1042" y="334"/>
                  </a:lnTo>
                  <a:lnTo>
                    <a:pt x="1044" y="349"/>
                  </a:lnTo>
                  <a:lnTo>
                    <a:pt x="1046" y="364"/>
                  </a:lnTo>
                  <a:lnTo>
                    <a:pt x="1040" y="365"/>
                  </a:lnTo>
                  <a:lnTo>
                    <a:pt x="1035" y="365"/>
                  </a:lnTo>
                  <a:lnTo>
                    <a:pt x="1030" y="365"/>
                  </a:lnTo>
                  <a:lnTo>
                    <a:pt x="1024" y="366"/>
                  </a:lnTo>
                  <a:lnTo>
                    <a:pt x="1023" y="368"/>
                  </a:lnTo>
                  <a:lnTo>
                    <a:pt x="1022" y="371"/>
                  </a:lnTo>
                  <a:lnTo>
                    <a:pt x="1022" y="373"/>
                  </a:lnTo>
                  <a:lnTo>
                    <a:pt x="1021" y="375"/>
                  </a:lnTo>
                  <a:lnTo>
                    <a:pt x="1029" y="375"/>
                  </a:lnTo>
                  <a:lnTo>
                    <a:pt x="1036" y="375"/>
                  </a:lnTo>
                  <a:lnTo>
                    <a:pt x="1043" y="375"/>
                  </a:lnTo>
                  <a:lnTo>
                    <a:pt x="1050" y="376"/>
                  </a:lnTo>
                  <a:lnTo>
                    <a:pt x="1050" y="381"/>
                  </a:lnTo>
                  <a:lnTo>
                    <a:pt x="1050" y="387"/>
                  </a:lnTo>
                  <a:lnTo>
                    <a:pt x="1050" y="391"/>
                  </a:lnTo>
                  <a:lnTo>
                    <a:pt x="1050" y="397"/>
                  </a:lnTo>
                  <a:lnTo>
                    <a:pt x="1046" y="397"/>
                  </a:lnTo>
                  <a:lnTo>
                    <a:pt x="1042" y="398"/>
                  </a:lnTo>
                  <a:lnTo>
                    <a:pt x="1036" y="398"/>
                  </a:lnTo>
                  <a:lnTo>
                    <a:pt x="1030" y="398"/>
                  </a:lnTo>
                  <a:lnTo>
                    <a:pt x="1024" y="400"/>
                  </a:lnTo>
                  <a:lnTo>
                    <a:pt x="1018" y="402"/>
                  </a:lnTo>
                  <a:lnTo>
                    <a:pt x="1014" y="404"/>
                  </a:lnTo>
                  <a:lnTo>
                    <a:pt x="1010" y="408"/>
                  </a:lnTo>
                  <a:lnTo>
                    <a:pt x="1010" y="409"/>
                  </a:lnTo>
                  <a:lnTo>
                    <a:pt x="1012" y="410"/>
                  </a:lnTo>
                  <a:lnTo>
                    <a:pt x="1012" y="411"/>
                  </a:lnTo>
                  <a:lnTo>
                    <a:pt x="1013" y="412"/>
                  </a:lnTo>
                  <a:lnTo>
                    <a:pt x="1018" y="412"/>
                  </a:lnTo>
                  <a:lnTo>
                    <a:pt x="1023" y="412"/>
                  </a:lnTo>
                  <a:lnTo>
                    <a:pt x="1029" y="412"/>
                  </a:lnTo>
                  <a:lnTo>
                    <a:pt x="1033" y="412"/>
                  </a:lnTo>
                  <a:lnTo>
                    <a:pt x="1039" y="412"/>
                  </a:lnTo>
                  <a:lnTo>
                    <a:pt x="1044" y="412"/>
                  </a:lnTo>
                  <a:lnTo>
                    <a:pt x="1050" y="412"/>
                  </a:lnTo>
                  <a:lnTo>
                    <a:pt x="1054" y="412"/>
                  </a:lnTo>
                  <a:lnTo>
                    <a:pt x="1058" y="433"/>
                  </a:lnTo>
                  <a:lnTo>
                    <a:pt x="1061" y="453"/>
                  </a:lnTo>
                  <a:lnTo>
                    <a:pt x="1065" y="472"/>
                  </a:lnTo>
                  <a:lnTo>
                    <a:pt x="1068" y="493"/>
                  </a:lnTo>
                  <a:lnTo>
                    <a:pt x="1063" y="493"/>
                  </a:lnTo>
                  <a:lnTo>
                    <a:pt x="1060" y="493"/>
                  </a:lnTo>
                  <a:lnTo>
                    <a:pt x="1055" y="493"/>
                  </a:lnTo>
                  <a:lnTo>
                    <a:pt x="1051" y="494"/>
                  </a:lnTo>
                  <a:lnTo>
                    <a:pt x="1048" y="472"/>
                  </a:lnTo>
                  <a:lnTo>
                    <a:pt x="1046" y="457"/>
                  </a:lnTo>
                  <a:lnTo>
                    <a:pt x="1042" y="449"/>
                  </a:lnTo>
                  <a:lnTo>
                    <a:pt x="1036" y="443"/>
                  </a:lnTo>
                  <a:lnTo>
                    <a:pt x="1027" y="442"/>
                  </a:lnTo>
                  <a:lnTo>
                    <a:pt x="1013" y="442"/>
                  </a:lnTo>
                  <a:lnTo>
                    <a:pt x="994" y="442"/>
                  </a:lnTo>
                  <a:lnTo>
                    <a:pt x="971" y="441"/>
                  </a:lnTo>
                  <a:lnTo>
                    <a:pt x="972" y="428"/>
                  </a:lnTo>
                  <a:lnTo>
                    <a:pt x="977" y="416"/>
                  </a:lnTo>
                  <a:lnTo>
                    <a:pt x="982" y="403"/>
                  </a:lnTo>
                  <a:lnTo>
                    <a:pt x="988" y="390"/>
                  </a:lnTo>
                  <a:lnTo>
                    <a:pt x="995" y="378"/>
                  </a:lnTo>
                  <a:lnTo>
                    <a:pt x="1000" y="366"/>
                  </a:lnTo>
                  <a:lnTo>
                    <a:pt x="1005" y="353"/>
                  </a:lnTo>
                  <a:lnTo>
                    <a:pt x="1006" y="342"/>
                  </a:lnTo>
                  <a:lnTo>
                    <a:pt x="999" y="336"/>
                  </a:lnTo>
                  <a:lnTo>
                    <a:pt x="992" y="330"/>
                  </a:lnTo>
                  <a:lnTo>
                    <a:pt x="985" y="326"/>
                  </a:lnTo>
                  <a:lnTo>
                    <a:pt x="978" y="320"/>
                  </a:lnTo>
                  <a:lnTo>
                    <a:pt x="968" y="325"/>
                  </a:lnTo>
                  <a:lnTo>
                    <a:pt x="957" y="335"/>
                  </a:lnTo>
                  <a:lnTo>
                    <a:pt x="947" y="350"/>
                  </a:lnTo>
                  <a:lnTo>
                    <a:pt x="937" y="366"/>
                  </a:lnTo>
                  <a:lnTo>
                    <a:pt x="927" y="383"/>
                  </a:lnTo>
                  <a:lnTo>
                    <a:pt x="918" y="401"/>
                  </a:lnTo>
                  <a:lnTo>
                    <a:pt x="911" y="417"/>
                  </a:lnTo>
                  <a:lnTo>
                    <a:pt x="904" y="430"/>
                  </a:lnTo>
                  <a:lnTo>
                    <a:pt x="883" y="431"/>
                  </a:lnTo>
                  <a:lnTo>
                    <a:pt x="862" y="431"/>
                  </a:lnTo>
                  <a:lnTo>
                    <a:pt x="840" y="431"/>
                  </a:lnTo>
                  <a:lnTo>
                    <a:pt x="818" y="431"/>
                  </a:lnTo>
                  <a:lnTo>
                    <a:pt x="795" y="432"/>
                  </a:lnTo>
                  <a:lnTo>
                    <a:pt x="773" y="434"/>
                  </a:lnTo>
                  <a:lnTo>
                    <a:pt x="751" y="436"/>
                  </a:lnTo>
                  <a:lnTo>
                    <a:pt x="729" y="440"/>
                  </a:lnTo>
                  <a:lnTo>
                    <a:pt x="724" y="448"/>
                  </a:lnTo>
                  <a:lnTo>
                    <a:pt x="719" y="456"/>
                  </a:lnTo>
                  <a:lnTo>
                    <a:pt x="714" y="464"/>
                  </a:lnTo>
                  <a:lnTo>
                    <a:pt x="708" y="472"/>
                  </a:lnTo>
                  <a:lnTo>
                    <a:pt x="704" y="480"/>
                  </a:lnTo>
                  <a:lnTo>
                    <a:pt x="698" y="488"/>
                  </a:lnTo>
                  <a:lnTo>
                    <a:pt x="693" y="496"/>
                  </a:lnTo>
                  <a:lnTo>
                    <a:pt x="689" y="505"/>
                  </a:lnTo>
                  <a:lnTo>
                    <a:pt x="683" y="505"/>
                  </a:lnTo>
                  <a:lnTo>
                    <a:pt x="678" y="505"/>
                  </a:lnTo>
                  <a:lnTo>
                    <a:pt x="672" y="506"/>
                  </a:lnTo>
                  <a:lnTo>
                    <a:pt x="668" y="506"/>
                  </a:lnTo>
                  <a:lnTo>
                    <a:pt x="662" y="508"/>
                  </a:lnTo>
                  <a:lnTo>
                    <a:pt x="656" y="509"/>
                  </a:lnTo>
                  <a:lnTo>
                    <a:pt x="650" y="512"/>
                  </a:lnTo>
                  <a:lnTo>
                    <a:pt x="645" y="515"/>
                  </a:lnTo>
                  <a:lnTo>
                    <a:pt x="649" y="515"/>
                  </a:lnTo>
                  <a:lnTo>
                    <a:pt x="655" y="516"/>
                  </a:lnTo>
                  <a:lnTo>
                    <a:pt x="660" y="516"/>
                  </a:lnTo>
                  <a:lnTo>
                    <a:pt x="664" y="516"/>
                  </a:lnTo>
                  <a:lnTo>
                    <a:pt x="669" y="516"/>
                  </a:lnTo>
                  <a:lnTo>
                    <a:pt x="674" y="516"/>
                  </a:lnTo>
                  <a:lnTo>
                    <a:pt x="678" y="515"/>
                  </a:lnTo>
                  <a:lnTo>
                    <a:pt x="682" y="515"/>
                  </a:lnTo>
                  <a:lnTo>
                    <a:pt x="677" y="522"/>
                  </a:lnTo>
                  <a:lnTo>
                    <a:pt x="670" y="527"/>
                  </a:lnTo>
                  <a:lnTo>
                    <a:pt x="662" y="529"/>
                  </a:lnTo>
                  <a:lnTo>
                    <a:pt x="650" y="529"/>
                  </a:lnTo>
                  <a:lnTo>
                    <a:pt x="639" y="530"/>
                  </a:lnTo>
                  <a:lnTo>
                    <a:pt x="627" y="531"/>
                  </a:lnTo>
                  <a:lnTo>
                    <a:pt x="616" y="533"/>
                  </a:lnTo>
                  <a:lnTo>
                    <a:pt x="605" y="537"/>
                  </a:lnTo>
                  <a:lnTo>
                    <a:pt x="612" y="537"/>
                  </a:lnTo>
                  <a:lnTo>
                    <a:pt x="620" y="537"/>
                  </a:lnTo>
                  <a:lnTo>
                    <a:pt x="627" y="537"/>
                  </a:lnTo>
                  <a:lnTo>
                    <a:pt x="635" y="538"/>
                  </a:lnTo>
                  <a:lnTo>
                    <a:pt x="644" y="538"/>
                  </a:lnTo>
                  <a:lnTo>
                    <a:pt x="652" y="538"/>
                  </a:lnTo>
                  <a:lnTo>
                    <a:pt x="659" y="539"/>
                  </a:lnTo>
                  <a:lnTo>
                    <a:pt x="667" y="539"/>
                  </a:lnTo>
                  <a:lnTo>
                    <a:pt x="665" y="546"/>
                  </a:lnTo>
                  <a:lnTo>
                    <a:pt x="664" y="550"/>
                  </a:lnTo>
                  <a:lnTo>
                    <a:pt x="663" y="553"/>
                  </a:lnTo>
                  <a:lnTo>
                    <a:pt x="661" y="558"/>
                  </a:lnTo>
                  <a:lnTo>
                    <a:pt x="647" y="559"/>
                  </a:lnTo>
                  <a:lnTo>
                    <a:pt x="637" y="559"/>
                  </a:lnTo>
                  <a:lnTo>
                    <a:pt x="629" y="560"/>
                  </a:lnTo>
                  <a:lnTo>
                    <a:pt x="624" y="560"/>
                  </a:lnTo>
                  <a:lnTo>
                    <a:pt x="619" y="560"/>
                  </a:lnTo>
                  <a:lnTo>
                    <a:pt x="616" y="561"/>
                  </a:lnTo>
                  <a:lnTo>
                    <a:pt x="614" y="561"/>
                  </a:lnTo>
                  <a:lnTo>
                    <a:pt x="610" y="562"/>
                  </a:lnTo>
                  <a:lnTo>
                    <a:pt x="609" y="563"/>
                  </a:lnTo>
                  <a:lnTo>
                    <a:pt x="609" y="565"/>
                  </a:lnTo>
                  <a:lnTo>
                    <a:pt x="609" y="566"/>
                  </a:lnTo>
                  <a:lnTo>
                    <a:pt x="610" y="568"/>
                  </a:lnTo>
                  <a:lnTo>
                    <a:pt x="615" y="568"/>
                  </a:lnTo>
                  <a:lnTo>
                    <a:pt x="620" y="568"/>
                  </a:lnTo>
                  <a:lnTo>
                    <a:pt x="625" y="568"/>
                  </a:lnTo>
                  <a:lnTo>
                    <a:pt x="631" y="569"/>
                  </a:lnTo>
                  <a:lnTo>
                    <a:pt x="635" y="569"/>
                  </a:lnTo>
                  <a:lnTo>
                    <a:pt x="641" y="569"/>
                  </a:lnTo>
                  <a:lnTo>
                    <a:pt x="646" y="570"/>
                  </a:lnTo>
                  <a:lnTo>
                    <a:pt x="650" y="570"/>
                  </a:lnTo>
                  <a:lnTo>
                    <a:pt x="650" y="574"/>
                  </a:lnTo>
                  <a:lnTo>
                    <a:pt x="649" y="577"/>
                  </a:lnTo>
                  <a:lnTo>
                    <a:pt x="646" y="582"/>
                  </a:lnTo>
                  <a:lnTo>
                    <a:pt x="640" y="585"/>
                  </a:lnTo>
                  <a:lnTo>
                    <a:pt x="640" y="593"/>
                  </a:lnTo>
                  <a:lnTo>
                    <a:pt x="639" y="600"/>
                  </a:lnTo>
                  <a:lnTo>
                    <a:pt x="635" y="607"/>
                  </a:lnTo>
                  <a:lnTo>
                    <a:pt x="630" y="618"/>
                  </a:lnTo>
                  <a:lnTo>
                    <a:pt x="615" y="620"/>
                  </a:lnTo>
                  <a:lnTo>
                    <a:pt x="607" y="621"/>
                  </a:lnTo>
                  <a:lnTo>
                    <a:pt x="603" y="622"/>
                  </a:lnTo>
                  <a:lnTo>
                    <a:pt x="601" y="623"/>
                  </a:lnTo>
                  <a:lnTo>
                    <a:pt x="605" y="627"/>
                  </a:lnTo>
                  <a:lnTo>
                    <a:pt x="611" y="627"/>
                  </a:lnTo>
                  <a:lnTo>
                    <a:pt x="616" y="627"/>
                  </a:lnTo>
                  <a:lnTo>
                    <a:pt x="620" y="627"/>
                  </a:lnTo>
                  <a:lnTo>
                    <a:pt x="620" y="634"/>
                  </a:lnTo>
                  <a:lnTo>
                    <a:pt x="618" y="640"/>
                  </a:lnTo>
                  <a:lnTo>
                    <a:pt x="612" y="644"/>
                  </a:lnTo>
                  <a:lnTo>
                    <a:pt x="603" y="648"/>
                  </a:lnTo>
                  <a:lnTo>
                    <a:pt x="603" y="650"/>
                  </a:lnTo>
                  <a:lnTo>
                    <a:pt x="603" y="652"/>
                  </a:lnTo>
                  <a:lnTo>
                    <a:pt x="603" y="653"/>
                  </a:lnTo>
                  <a:lnTo>
                    <a:pt x="602" y="655"/>
                  </a:lnTo>
                  <a:lnTo>
                    <a:pt x="603" y="656"/>
                  </a:lnTo>
                  <a:lnTo>
                    <a:pt x="604" y="656"/>
                  </a:lnTo>
                  <a:lnTo>
                    <a:pt x="604" y="657"/>
                  </a:lnTo>
                  <a:lnTo>
                    <a:pt x="605" y="658"/>
                  </a:lnTo>
                  <a:lnTo>
                    <a:pt x="603" y="667"/>
                  </a:lnTo>
                  <a:lnTo>
                    <a:pt x="600" y="678"/>
                  </a:lnTo>
                  <a:lnTo>
                    <a:pt x="595" y="688"/>
                  </a:lnTo>
                  <a:lnTo>
                    <a:pt x="589" y="696"/>
                  </a:lnTo>
                  <a:lnTo>
                    <a:pt x="585" y="689"/>
                  </a:lnTo>
                  <a:lnTo>
                    <a:pt x="580" y="682"/>
                  </a:lnTo>
                  <a:lnTo>
                    <a:pt x="574" y="675"/>
                  </a:lnTo>
                  <a:lnTo>
                    <a:pt x="570" y="667"/>
                  </a:lnTo>
                  <a:lnTo>
                    <a:pt x="565" y="660"/>
                  </a:lnTo>
                  <a:lnTo>
                    <a:pt x="559" y="653"/>
                  </a:lnTo>
                  <a:lnTo>
                    <a:pt x="555" y="647"/>
                  </a:lnTo>
                  <a:lnTo>
                    <a:pt x="550" y="640"/>
                  </a:lnTo>
                  <a:lnTo>
                    <a:pt x="554" y="638"/>
                  </a:lnTo>
                  <a:lnTo>
                    <a:pt x="557" y="637"/>
                  </a:lnTo>
                  <a:lnTo>
                    <a:pt x="564" y="636"/>
                  </a:lnTo>
                  <a:lnTo>
                    <a:pt x="578" y="635"/>
                  </a:lnTo>
                  <a:lnTo>
                    <a:pt x="579" y="632"/>
                  </a:lnTo>
                  <a:lnTo>
                    <a:pt x="577" y="629"/>
                  </a:lnTo>
                  <a:lnTo>
                    <a:pt x="571" y="627"/>
                  </a:lnTo>
                  <a:lnTo>
                    <a:pt x="565" y="626"/>
                  </a:lnTo>
                  <a:lnTo>
                    <a:pt x="558" y="625"/>
                  </a:lnTo>
                  <a:lnTo>
                    <a:pt x="550" y="623"/>
                  </a:lnTo>
                  <a:lnTo>
                    <a:pt x="544" y="622"/>
                  </a:lnTo>
                  <a:lnTo>
                    <a:pt x="540" y="622"/>
                  </a:lnTo>
                  <a:lnTo>
                    <a:pt x="536" y="615"/>
                  </a:lnTo>
                  <a:lnTo>
                    <a:pt x="534" y="611"/>
                  </a:lnTo>
                  <a:lnTo>
                    <a:pt x="533" y="607"/>
                  </a:lnTo>
                  <a:lnTo>
                    <a:pt x="532" y="603"/>
                  </a:lnTo>
                  <a:lnTo>
                    <a:pt x="552" y="602"/>
                  </a:lnTo>
                  <a:lnTo>
                    <a:pt x="567" y="602"/>
                  </a:lnTo>
                  <a:lnTo>
                    <a:pt x="580" y="600"/>
                  </a:lnTo>
                  <a:lnTo>
                    <a:pt x="588" y="600"/>
                  </a:lnTo>
                  <a:lnTo>
                    <a:pt x="595" y="600"/>
                  </a:lnTo>
                  <a:lnTo>
                    <a:pt x="601" y="599"/>
                  </a:lnTo>
                  <a:lnTo>
                    <a:pt x="607" y="599"/>
                  </a:lnTo>
                  <a:lnTo>
                    <a:pt x="614" y="598"/>
                  </a:lnTo>
                  <a:lnTo>
                    <a:pt x="603" y="596"/>
                  </a:lnTo>
                  <a:lnTo>
                    <a:pt x="590" y="595"/>
                  </a:lnTo>
                  <a:lnTo>
                    <a:pt x="575" y="595"/>
                  </a:lnTo>
                  <a:lnTo>
                    <a:pt x="560" y="593"/>
                  </a:lnTo>
                  <a:lnTo>
                    <a:pt x="545" y="593"/>
                  </a:lnTo>
                  <a:lnTo>
                    <a:pt x="533" y="591"/>
                  </a:lnTo>
                  <a:lnTo>
                    <a:pt x="521" y="589"/>
                  </a:lnTo>
                  <a:lnTo>
                    <a:pt x="513" y="583"/>
                  </a:lnTo>
                  <a:lnTo>
                    <a:pt x="511" y="578"/>
                  </a:lnTo>
                  <a:lnTo>
                    <a:pt x="509" y="574"/>
                  </a:lnTo>
                  <a:lnTo>
                    <a:pt x="507" y="570"/>
                  </a:lnTo>
                  <a:lnTo>
                    <a:pt x="505" y="567"/>
                  </a:lnTo>
                  <a:lnTo>
                    <a:pt x="513" y="567"/>
                  </a:lnTo>
                  <a:lnTo>
                    <a:pt x="520" y="567"/>
                  </a:lnTo>
                  <a:lnTo>
                    <a:pt x="528" y="567"/>
                  </a:lnTo>
                  <a:lnTo>
                    <a:pt x="536" y="567"/>
                  </a:lnTo>
                  <a:lnTo>
                    <a:pt x="543" y="567"/>
                  </a:lnTo>
                  <a:lnTo>
                    <a:pt x="551" y="567"/>
                  </a:lnTo>
                  <a:lnTo>
                    <a:pt x="558" y="567"/>
                  </a:lnTo>
                  <a:lnTo>
                    <a:pt x="566" y="567"/>
                  </a:lnTo>
                  <a:lnTo>
                    <a:pt x="566" y="566"/>
                  </a:lnTo>
                  <a:lnTo>
                    <a:pt x="566" y="563"/>
                  </a:lnTo>
                  <a:lnTo>
                    <a:pt x="566" y="562"/>
                  </a:lnTo>
                  <a:lnTo>
                    <a:pt x="566" y="560"/>
                  </a:lnTo>
                  <a:lnTo>
                    <a:pt x="557" y="559"/>
                  </a:lnTo>
                  <a:lnTo>
                    <a:pt x="548" y="558"/>
                  </a:lnTo>
                  <a:lnTo>
                    <a:pt x="540" y="558"/>
                  </a:lnTo>
                  <a:lnTo>
                    <a:pt x="530" y="557"/>
                  </a:lnTo>
                  <a:lnTo>
                    <a:pt x="522" y="555"/>
                  </a:lnTo>
                  <a:lnTo>
                    <a:pt x="513" y="554"/>
                  </a:lnTo>
                  <a:lnTo>
                    <a:pt x="505" y="554"/>
                  </a:lnTo>
                  <a:lnTo>
                    <a:pt x="496" y="553"/>
                  </a:lnTo>
                  <a:lnTo>
                    <a:pt x="488" y="543"/>
                  </a:lnTo>
                  <a:lnTo>
                    <a:pt x="483" y="536"/>
                  </a:lnTo>
                  <a:lnTo>
                    <a:pt x="482" y="533"/>
                  </a:lnTo>
                  <a:lnTo>
                    <a:pt x="481" y="530"/>
                  </a:lnTo>
                  <a:lnTo>
                    <a:pt x="495" y="531"/>
                  </a:lnTo>
                  <a:lnTo>
                    <a:pt x="505" y="531"/>
                  </a:lnTo>
                  <a:lnTo>
                    <a:pt x="513" y="531"/>
                  </a:lnTo>
                  <a:lnTo>
                    <a:pt x="520" y="532"/>
                  </a:lnTo>
                  <a:lnTo>
                    <a:pt x="527" y="532"/>
                  </a:lnTo>
                  <a:lnTo>
                    <a:pt x="535" y="532"/>
                  </a:lnTo>
                  <a:lnTo>
                    <a:pt x="544" y="531"/>
                  </a:lnTo>
                  <a:lnTo>
                    <a:pt x="556" y="531"/>
                  </a:lnTo>
                  <a:lnTo>
                    <a:pt x="555" y="528"/>
                  </a:lnTo>
                  <a:lnTo>
                    <a:pt x="547" y="524"/>
                  </a:lnTo>
                  <a:lnTo>
                    <a:pt x="535" y="522"/>
                  </a:lnTo>
                  <a:lnTo>
                    <a:pt x="520" y="521"/>
                  </a:lnTo>
                  <a:lnTo>
                    <a:pt x="504" y="520"/>
                  </a:lnTo>
                  <a:lnTo>
                    <a:pt x="490" y="518"/>
                  </a:lnTo>
                  <a:lnTo>
                    <a:pt x="477" y="517"/>
                  </a:lnTo>
                  <a:lnTo>
                    <a:pt x="470" y="516"/>
                  </a:lnTo>
                  <a:lnTo>
                    <a:pt x="467" y="510"/>
                  </a:lnTo>
                  <a:lnTo>
                    <a:pt x="465" y="507"/>
                  </a:lnTo>
                  <a:lnTo>
                    <a:pt x="462" y="502"/>
                  </a:lnTo>
                  <a:lnTo>
                    <a:pt x="461" y="496"/>
                  </a:lnTo>
                  <a:lnTo>
                    <a:pt x="468" y="496"/>
                  </a:lnTo>
                  <a:lnTo>
                    <a:pt x="477" y="496"/>
                  </a:lnTo>
                  <a:lnTo>
                    <a:pt x="485" y="496"/>
                  </a:lnTo>
                  <a:lnTo>
                    <a:pt x="495" y="496"/>
                  </a:lnTo>
                  <a:lnTo>
                    <a:pt x="504" y="496"/>
                  </a:lnTo>
                  <a:lnTo>
                    <a:pt x="512" y="496"/>
                  </a:lnTo>
                  <a:lnTo>
                    <a:pt x="519" y="495"/>
                  </a:lnTo>
                  <a:lnTo>
                    <a:pt x="524" y="494"/>
                  </a:lnTo>
                  <a:lnTo>
                    <a:pt x="524" y="493"/>
                  </a:lnTo>
                  <a:lnTo>
                    <a:pt x="524" y="492"/>
                  </a:lnTo>
                  <a:lnTo>
                    <a:pt x="524" y="491"/>
                  </a:lnTo>
                  <a:lnTo>
                    <a:pt x="522" y="490"/>
                  </a:lnTo>
                  <a:lnTo>
                    <a:pt x="513" y="490"/>
                  </a:lnTo>
                  <a:lnTo>
                    <a:pt x="505" y="488"/>
                  </a:lnTo>
                  <a:lnTo>
                    <a:pt x="496" y="488"/>
                  </a:lnTo>
                  <a:lnTo>
                    <a:pt x="487" y="487"/>
                  </a:lnTo>
                  <a:lnTo>
                    <a:pt x="477" y="486"/>
                  </a:lnTo>
                  <a:lnTo>
                    <a:pt x="468" y="486"/>
                  </a:lnTo>
                  <a:lnTo>
                    <a:pt x="459" y="485"/>
                  </a:lnTo>
                  <a:lnTo>
                    <a:pt x="450" y="485"/>
                  </a:lnTo>
                  <a:lnTo>
                    <a:pt x="443" y="475"/>
                  </a:lnTo>
                  <a:lnTo>
                    <a:pt x="438" y="468"/>
                  </a:lnTo>
                  <a:lnTo>
                    <a:pt x="437" y="465"/>
                  </a:lnTo>
                  <a:lnTo>
                    <a:pt x="436" y="462"/>
                  </a:lnTo>
                  <a:lnTo>
                    <a:pt x="439" y="462"/>
                  </a:lnTo>
                  <a:lnTo>
                    <a:pt x="443" y="461"/>
                  </a:lnTo>
                  <a:lnTo>
                    <a:pt x="446" y="461"/>
                  </a:lnTo>
                  <a:lnTo>
                    <a:pt x="450" y="461"/>
                  </a:lnTo>
                  <a:lnTo>
                    <a:pt x="450" y="458"/>
                  </a:lnTo>
                  <a:lnTo>
                    <a:pt x="450" y="457"/>
                  </a:lnTo>
                  <a:lnTo>
                    <a:pt x="449" y="455"/>
                  </a:lnTo>
                  <a:lnTo>
                    <a:pt x="449" y="454"/>
                  </a:lnTo>
                  <a:lnTo>
                    <a:pt x="444" y="453"/>
                  </a:lnTo>
                  <a:lnTo>
                    <a:pt x="439" y="453"/>
                  </a:lnTo>
                  <a:lnTo>
                    <a:pt x="434" y="453"/>
                  </a:lnTo>
                  <a:lnTo>
                    <a:pt x="429" y="451"/>
                  </a:lnTo>
                  <a:lnTo>
                    <a:pt x="421" y="446"/>
                  </a:lnTo>
                  <a:lnTo>
                    <a:pt x="412" y="442"/>
                  </a:lnTo>
                  <a:lnTo>
                    <a:pt x="402" y="440"/>
                  </a:lnTo>
                  <a:lnTo>
                    <a:pt x="391" y="438"/>
                  </a:lnTo>
                  <a:lnTo>
                    <a:pt x="379" y="438"/>
                  </a:lnTo>
                  <a:lnTo>
                    <a:pt x="367" y="436"/>
                  </a:lnTo>
                  <a:lnTo>
                    <a:pt x="354" y="438"/>
                  </a:lnTo>
                  <a:lnTo>
                    <a:pt x="341" y="438"/>
                  </a:lnTo>
                  <a:lnTo>
                    <a:pt x="327" y="438"/>
                  </a:lnTo>
                  <a:lnTo>
                    <a:pt x="315" y="438"/>
                  </a:lnTo>
                  <a:lnTo>
                    <a:pt x="301" y="436"/>
                  </a:lnTo>
                  <a:lnTo>
                    <a:pt x="288" y="435"/>
                  </a:lnTo>
                  <a:lnTo>
                    <a:pt x="276" y="433"/>
                  </a:lnTo>
                  <a:lnTo>
                    <a:pt x="264" y="430"/>
                  </a:lnTo>
                  <a:lnTo>
                    <a:pt x="252" y="425"/>
                  </a:lnTo>
                  <a:lnTo>
                    <a:pt x="242" y="418"/>
                  </a:lnTo>
                  <a:lnTo>
                    <a:pt x="236" y="419"/>
                  </a:lnTo>
                  <a:lnTo>
                    <a:pt x="231" y="420"/>
                  </a:lnTo>
                  <a:lnTo>
                    <a:pt x="224" y="421"/>
                  </a:lnTo>
                  <a:lnTo>
                    <a:pt x="216" y="423"/>
                  </a:lnTo>
                  <a:lnTo>
                    <a:pt x="205" y="405"/>
                  </a:lnTo>
                  <a:lnTo>
                    <a:pt x="195" y="389"/>
                  </a:lnTo>
                  <a:lnTo>
                    <a:pt x="186" y="371"/>
                  </a:lnTo>
                  <a:lnTo>
                    <a:pt x="175" y="353"/>
                  </a:lnTo>
                  <a:lnTo>
                    <a:pt x="166" y="336"/>
                  </a:lnTo>
                  <a:lnTo>
                    <a:pt x="157" y="318"/>
                  </a:lnTo>
                  <a:lnTo>
                    <a:pt x="147" y="301"/>
                  </a:lnTo>
                  <a:lnTo>
                    <a:pt x="137" y="284"/>
                  </a:lnTo>
                  <a:lnTo>
                    <a:pt x="130" y="282"/>
                  </a:lnTo>
                  <a:lnTo>
                    <a:pt x="123" y="282"/>
                  </a:lnTo>
                  <a:lnTo>
                    <a:pt x="119" y="283"/>
                  </a:lnTo>
                  <a:lnTo>
                    <a:pt x="114" y="285"/>
                  </a:lnTo>
                  <a:lnTo>
                    <a:pt x="109" y="289"/>
                  </a:lnTo>
                  <a:lnTo>
                    <a:pt x="104" y="293"/>
                  </a:lnTo>
                  <a:lnTo>
                    <a:pt x="97" y="299"/>
                  </a:lnTo>
                  <a:lnTo>
                    <a:pt x="89" y="307"/>
                  </a:lnTo>
                  <a:lnTo>
                    <a:pt x="91" y="320"/>
                  </a:lnTo>
                  <a:lnTo>
                    <a:pt x="96" y="334"/>
                  </a:lnTo>
                  <a:lnTo>
                    <a:pt x="104" y="349"/>
                  </a:lnTo>
                  <a:lnTo>
                    <a:pt x="113" y="364"/>
                  </a:lnTo>
                  <a:lnTo>
                    <a:pt x="123" y="379"/>
                  </a:lnTo>
                  <a:lnTo>
                    <a:pt x="132" y="394"/>
                  </a:lnTo>
                  <a:lnTo>
                    <a:pt x="139" y="409"/>
                  </a:lnTo>
                  <a:lnTo>
                    <a:pt x="145" y="424"/>
                  </a:lnTo>
                  <a:lnTo>
                    <a:pt x="128" y="423"/>
                  </a:lnTo>
                  <a:lnTo>
                    <a:pt x="113" y="421"/>
                  </a:lnTo>
                  <a:lnTo>
                    <a:pt x="101" y="419"/>
                  </a:lnTo>
                  <a:lnTo>
                    <a:pt x="93" y="419"/>
                  </a:lnTo>
                  <a:lnTo>
                    <a:pt x="85" y="421"/>
                  </a:lnTo>
                  <a:lnTo>
                    <a:pt x="78" y="427"/>
                  </a:lnTo>
                  <a:lnTo>
                    <a:pt x="72" y="438"/>
                  </a:lnTo>
                  <a:lnTo>
                    <a:pt x="66" y="453"/>
                  </a:lnTo>
                  <a:lnTo>
                    <a:pt x="57" y="453"/>
                  </a:lnTo>
                  <a:lnTo>
                    <a:pt x="49" y="451"/>
                  </a:lnTo>
                  <a:lnTo>
                    <a:pt x="42" y="451"/>
                  </a:lnTo>
                  <a:lnTo>
                    <a:pt x="34" y="451"/>
                  </a:lnTo>
                  <a:lnTo>
                    <a:pt x="26" y="451"/>
                  </a:lnTo>
                  <a:lnTo>
                    <a:pt x="18" y="451"/>
                  </a:lnTo>
                  <a:lnTo>
                    <a:pt x="10" y="450"/>
                  </a:lnTo>
                  <a:lnTo>
                    <a:pt x="2" y="450"/>
                  </a:lnTo>
                  <a:lnTo>
                    <a:pt x="2" y="449"/>
                  </a:lnTo>
                  <a:lnTo>
                    <a:pt x="2" y="448"/>
                  </a:lnTo>
                  <a:lnTo>
                    <a:pt x="1" y="446"/>
                  </a:lnTo>
                  <a:lnTo>
                    <a:pt x="0" y="445"/>
                  </a:lnTo>
                  <a:close/>
                </a:path>
              </a:pathLst>
            </a:custGeom>
            <a:solidFill>
              <a:srgbClr val="CC6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7" name="Freeform 67"/>
            <p:cNvSpPr>
              <a:spLocks/>
            </p:cNvSpPr>
            <p:nvPr/>
          </p:nvSpPr>
          <p:spPr bwMode="auto">
            <a:xfrm>
              <a:off x="999" y="1977"/>
              <a:ext cx="283" cy="125"/>
            </a:xfrm>
            <a:custGeom>
              <a:avLst/>
              <a:gdLst>
                <a:gd name="T0" fmla="*/ 2 w 566"/>
                <a:gd name="T1" fmla="*/ 226 h 251"/>
                <a:gd name="T2" fmla="*/ 6 w 566"/>
                <a:gd name="T3" fmla="*/ 209 h 251"/>
                <a:gd name="T4" fmla="*/ 15 w 566"/>
                <a:gd name="T5" fmla="*/ 199 h 251"/>
                <a:gd name="T6" fmla="*/ 30 w 566"/>
                <a:gd name="T7" fmla="*/ 196 h 251"/>
                <a:gd name="T8" fmla="*/ 44 w 566"/>
                <a:gd name="T9" fmla="*/ 194 h 251"/>
                <a:gd name="T10" fmla="*/ 57 w 566"/>
                <a:gd name="T11" fmla="*/ 191 h 251"/>
                <a:gd name="T12" fmla="*/ 66 w 566"/>
                <a:gd name="T13" fmla="*/ 187 h 251"/>
                <a:gd name="T14" fmla="*/ 67 w 566"/>
                <a:gd name="T15" fmla="*/ 184 h 251"/>
                <a:gd name="T16" fmla="*/ 76 w 566"/>
                <a:gd name="T17" fmla="*/ 185 h 251"/>
                <a:gd name="T18" fmla="*/ 101 w 566"/>
                <a:gd name="T19" fmla="*/ 192 h 251"/>
                <a:gd name="T20" fmla="*/ 129 w 566"/>
                <a:gd name="T21" fmla="*/ 200 h 251"/>
                <a:gd name="T22" fmla="*/ 152 w 566"/>
                <a:gd name="T23" fmla="*/ 202 h 251"/>
                <a:gd name="T24" fmla="*/ 161 w 566"/>
                <a:gd name="T25" fmla="*/ 200 h 251"/>
                <a:gd name="T26" fmla="*/ 166 w 566"/>
                <a:gd name="T27" fmla="*/ 201 h 251"/>
                <a:gd name="T28" fmla="*/ 173 w 566"/>
                <a:gd name="T29" fmla="*/ 211 h 251"/>
                <a:gd name="T30" fmla="*/ 183 w 566"/>
                <a:gd name="T31" fmla="*/ 219 h 251"/>
                <a:gd name="T32" fmla="*/ 195 w 566"/>
                <a:gd name="T33" fmla="*/ 217 h 251"/>
                <a:gd name="T34" fmla="*/ 207 w 566"/>
                <a:gd name="T35" fmla="*/ 209 h 251"/>
                <a:gd name="T36" fmla="*/ 222 w 566"/>
                <a:gd name="T37" fmla="*/ 201 h 251"/>
                <a:gd name="T38" fmla="*/ 237 w 566"/>
                <a:gd name="T39" fmla="*/ 194 h 251"/>
                <a:gd name="T40" fmla="*/ 254 w 566"/>
                <a:gd name="T41" fmla="*/ 189 h 251"/>
                <a:gd name="T42" fmla="*/ 269 w 566"/>
                <a:gd name="T43" fmla="*/ 183 h 251"/>
                <a:gd name="T44" fmla="*/ 282 w 566"/>
                <a:gd name="T45" fmla="*/ 168 h 251"/>
                <a:gd name="T46" fmla="*/ 294 w 566"/>
                <a:gd name="T47" fmla="*/ 149 h 251"/>
                <a:gd name="T48" fmla="*/ 306 w 566"/>
                <a:gd name="T49" fmla="*/ 131 h 251"/>
                <a:gd name="T50" fmla="*/ 325 w 566"/>
                <a:gd name="T51" fmla="*/ 102 h 251"/>
                <a:gd name="T52" fmla="*/ 334 w 566"/>
                <a:gd name="T53" fmla="*/ 67 h 251"/>
                <a:gd name="T54" fmla="*/ 322 w 566"/>
                <a:gd name="T55" fmla="*/ 45 h 251"/>
                <a:gd name="T56" fmla="*/ 302 w 566"/>
                <a:gd name="T57" fmla="*/ 29 h 251"/>
                <a:gd name="T58" fmla="*/ 285 w 566"/>
                <a:gd name="T59" fmla="*/ 12 h 251"/>
                <a:gd name="T60" fmla="*/ 302 w 566"/>
                <a:gd name="T61" fmla="*/ 2 h 251"/>
                <a:gd name="T62" fmla="*/ 337 w 566"/>
                <a:gd name="T63" fmla="*/ 3 h 251"/>
                <a:gd name="T64" fmla="*/ 362 w 566"/>
                <a:gd name="T65" fmla="*/ 4 h 251"/>
                <a:gd name="T66" fmla="*/ 393 w 566"/>
                <a:gd name="T67" fmla="*/ 6 h 251"/>
                <a:gd name="T68" fmla="*/ 427 w 566"/>
                <a:gd name="T69" fmla="*/ 22 h 251"/>
                <a:gd name="T70" fmla="*/ 449 w 566"/>
                <a:gd name="T71" fmla="*/ 56 h 251"/>
                <a:gd name="T72" fmla="*/ 470 w 566"/>
                <a:gd name="T73" fmla="*/ 91 h 251"/>
                <a:gd name="T74" fmla="*/ 491 w 566"/>
                <a:gd name="T75" fmla="*/ 125 h 251"/>
                <a:gd name="T76" fmla="*/ 511 w 566"/>
                <a:gd name="T77" fmla="*/ 153 h 251"/>
                <a:gd name="T78" fmla="*/ 529 w 566"/>
                <a:gd name="T79" fmla="*/ 177 h 251"/>
                <a:gd name="T80" fmla="*/ 547 w 566"/>
                <a:gd name="T81" fmla="*/ 202 h 251"/>
                <a:gd name="T82" fmla="*/ 562 w 566"/>
                <a:gd name="T83" fmla="*/ 229 h 251"/>
                <a:gd name="T84" fmla="*/ 539 w 566"/>
                <a:gd name="T85" fmla="*/ 242 h 251"/>
                <a:gd name="T86" fmla="*/ 482 w 566"/>
                <a:gd name="T87" fmla="*/ 239 h 251"/>
                <a:gd name="T88" fmla="*/ 425 w 566"/>
                <a:gd name="T89" fmla="*/ 237 h 251"/>
                <a:gd name="T90" fmla="*/ 368 w 566"/>
                <a:gd name="T91" fmla="*/ 235 h 251"/>
                <a:gd name="T92" fmla="*/ 311 w 566"/>
                <a:gd name="T93" fmla="*/ 235 h 251"/>
                <a:gd name="T94" fmla="*/ 254 w 566"/>
                <a:gd name="T95" fmla="*/ 236 h 251"/>
                <a:gd name="T96" fmla="*/ 197 w 566"/>
                <a:gd name="T97" fmla="*/ 239 h 251"/>
                <a:gd name="T98" fmla="*/ 141 w 566"/>
                <a:gd name="T99" fmla="*/ 245 h 251"/>
                <a:gd name="T100" fmla="*/ 98 w 566"/>
                <a:gd name="T101" fmla="*/ 251 h 251"/>
                <a:gd name="T102" fmla="*/ 77 w 566"/>
                <a:gd name="T103" fmla="*/ 251 h 251"/>
                <a:gd name="T104" fmla="*/ 56 w 566"/>
                <a:gd name="T105" fmla="*/ 251 h 251"/>
                <a:gd name="T106" fmla="*/ 27 w 566"/>
                <a:gd name="T107" fmla="*/ 251 h 251"/>
                <a:gd name="T108" fmla="*/ 2 w 566"/>
                <a:gd name="T109" fmla="*/ 245 h 251"/>
                <a:gd name="T110" fmla="*/ 0 w 566"/>
                <a:gd name="T111" fmla="*/ 23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66" h="251">
                  <a:moveTo>
                    <a:pt x="0" y="232"/>
                  </a:moveTo>
                  <a:lnTo>
                    <a:pt x="2" y="226"/>
                  </a:lnTo>
                  <a:lnTo>
                    <a:pt x="3" y="217"/>
                  </a:lnTo>
                  <a:lnTo>
                    <a:pt x="6" y="209"/>
                  </a:lnTo>
                  <a:lnTo>
                    <a:pt x="7" y="201"/>
                  </a:lnTo>
                  <a:lnTo>
                    <a:pt x="15" y="199"/>
                  </a:lnTo>
                  <a:lnTo>
                    <a:pt x="22" y="197"/>
                  </a:lnTo>
                  <a:lnTo>
                    <a:pt x="30" y="196"/>
                  </a:lnTo>
                  <a:lnTo>
                    <a:pt x="37" y="194"/>
                  </a:lnTo>
                  <a:lnTo>
                    <a:pt x="44" y="194"/>
                  </a:lnTo>
                  <a:lnTo>
                    <a:pt x="51" y="193"/>
                  </a:lnTo>
                  <a:lnTo>
                    <a:pt x="57" y="191"/>
                  </a:lnTo>
                  <a:lnTo>
                    <a:pt x="64" y="189"/>
                  </a:lnTo>
                  <a:lnTo>
                    <a:pt x="66" y="187"/>
                  </a:lnTo>
                  <a:lnTo>
                    <a:pt x="66" y="186"/>
                  </a:lnTo>
                  <a:lnTo>
                    <a:pt x="67" y="184"/>
                  </a:lnTo>
                  <a:lnTo>
                    <a:pt x="67" y="183"/>
                  </a:lnTo>
                  <a:lnTo>
                    <a:pt x="76" y="185"/>
                  </a:lnTo>
                  <a:lnTo>
                    <a:pt x="87" y="189"/>
                  </a:lnTo>
                  <a:lnTo>
                    <a:pt x="101" y="192"/>
                  </a:lnTo>
                  <a:lnTo>
                    <a:pt x="115" y="197"/>
                  </a:lnTo>
                  <a:lnTo>
                    <a:pt x="129" y="200"/>
                  </a:lnTo>
                  <a:lnTo>
                    <a:pt x="142" y="202"/>
                  </a:lnTo>
                  <a:lnTo>
                    <a:pt x="152" y="202"/>
                  </a:lnTo>
                  <a:lnTo>
                    <a:pt x="159" y="200"/>
                  </a:lnTo>
                  <a:lnTo>
                    <a:pt x="161" y="200"/>
                  </a:lnTo>
                  <a:lnTo>
                    <a:pt x="164" y="200"/>
                  </a:lnTo>
                  <a:lnTo>
                    <a:pt x="166" y="201"/>
                  </a:lnTo>
                  <a:lnTo>
                    <a:pt x="168" y="201"/>
                  </a:lnTo>
                  <a:lnTo>
                    <a:pt x="173" y="211"/>
                  </a:lnTo>
                  <a:lnTo>
                    <a:pt x="179" y="216"/>
                  </a:lnTo>
                  <a:lnTo>
                    <a:pt x="183" y="219"/>
                  </a:lnTo>
                  <a:lnTo>
                    <a:pt x="189" y="219"/>
                  </a:lnTo>
                  <a:lnTo>
                    <a:pt x="195" y="217"/>
                  </a:lnTo>
                  <a:lnTo>
                    <a:pt x="201" y="214"/>
                  </a:lnTo>
                  <a:lnTo>
                    <a:pt x="207" y="209"/>
                  </a:lnTo>
                  <a:lnTo>
                    <a:pt x="216" y="205"/>
                  </a:lnTo>
                  <a:lnTo>
                    <a:pt x="222" y="201"/>
                  </a:lnTo>
                  <a:lnTo>
                    <a:pt x="231" y="198"/>
                  </a:lnTo>
                  <a:lnTo>
                    <a:pt x="237" y="194"/>
                  </a:lnTo>
                  <a:lnTo>
                    <a:pt x="246" y="192"/>
                  </a:lnTo>
                  <a:lnTo>
                    <a:pt x="254" y="189"/>
                  </a:lnTo>
                  <a:lnTo>
                    <a:pt x="261" y="185"/>
                  </a:lnTo>
                  <a:lnTo>
                    <a:pt x="269" y="183"/>
                  </a:lnTo>
                  <a:lnTo>
                    <a:pt x="276" y="179"/>
                  </a:lnTo>
                  <a:lnTo>
                    <a:pt x="282" y="168"/>
                  </a:lnTo>
                  <a:lnTo>
                    <a:pt x="288" y="159"/>
                  </a:lnTo>
                  <a:lnTo>
                    <a:pt x="294" y="149"/>
                  </a:lnTo>
                  <a:lnTo>
                    <a:pt x="300" y="140"/>
                  </a:lnTo>
                  <a:lnTo>
                    <a:pt x="306" y="131"/>
                  </a:lnTo>
                  <a:lnTo>
                    <a:pt x="315" y="118"/>
                  </a:lnTo>
                  <a:lnTo>
                    <a:pt x="325" y="102"/>
                  </a:lnTo>
                  <a:lnTo>
                    <a:pt x="338" y="82"/>
                  </a:lnTo>
                  <a:lnTo>
                    <a:pt x="334" y="67"/>
                  </a:lnTo>
                  <a:lnTo>
                    <a:pt x="329" y="55"/>
                  </a:lnTo>
                  <a:lnTo>
                    <a:pt x="322" y="45"/>
                  </a:lnTo>
                  <a:lnTo>
                    <a:pt x="312" y="36"/>
                  </a:lnTo>
                  <a:lnTo>
                    <a:pt x="302" y="29"/>
                  </a:lnTo>
                  <a:lnTo>
                    <a:pt x="293" y="21"/>
                  </a:lnTo>
                  <a:lnTo>
                    <a:pt x="285" y="12"/>
                  </a:lnTo>
                  <a:lnTo>
                    <a:pt x="278" y="0"/>
                  </a:lnTo>
                  <a:lnTo>
                    <a:pt x="302" y="2"/>
                  </a:lnTo>
                  <a:lnTo>
                    <a:pt x="321" y="2"/>
                  </a:lnTo>
                  <a:lnTo>
                    <a:pt x="337" y="3"/>
                  </a:lnTo>
                  <a:lnTo>
                    <a:pt x="349" y="3"/>
                  </a:lnTo>
                  <a:lnTo>
                    <a:pt x="362" y="4"/>
                  </a:lnTo>
                  <a:lnTo>
                    <a:pt x="376" y="5"/>
                  </a:lnTo>
                  <a:lnTo>
                    <a:pt x="393" y="6"/>
                  </a:lnTo>
                  <a:lnTo>
                    <a:pt x="414" y="7"/>
                  </a:lnTo>
                  <a:lnTo>
                    <a:pt x="427" y="22"/>
                  </a:lnTo>
                  <a:lnTo>
                    <a:pt x="438" y="40"/>
                  </a:lnTo>
                  <a:lnTo>
                    <a:pt x="449" y="56"/>
                  </a:lnTo>
                  <a:lnTo>
                    <a:pt x="460" y="73"/>
                  </a:lnTo>
                  <a:lnTo>
                    <a:pt x="470" y="91"/>
                  </a:lnTo>
                  <a:lnTo>
                    <a:pt x="481" y="108"/>
                  </a:lnTo>
                  <a:lnTo>
                    <a:pt x="491" y="125"/>
                  </a:lnTo>
                  <a:lnTo>
                    <a:pt x="503" y="141"/>
                  </a:lnTo>
                  <a:lnTo>
                    <a:pt x="511" y="153"/>
                  </a:lnTo>
                  <a:lnTo>
                    <a:pt x="520" y="164"/>
                  </a:lnTo>
                  <a:lnTo>
                    <a:pt x="529" y="177"/>
                  </a:lnTo>
                  <a:lnTo>
                    <a:pt x="539" y="190"/>
                  </a:lnTo>
                  <a:lnTo>
                    <a:pt x="547" y="202"/>
                  </a:lnTo>
                  <a:lnTo>
                    <a:pt x="555" y="216"/>
                  </a:lnTo>
                  <a:lnTo>
                    <a:pt x="562" y="229"/>
                  </a:lnTo>
                  <a:lnTo>
                    <a:pt x="566" y="243"/>
                  </a:lnTo>
                  <a:lnTo>
                    <a:pt x="539" y="242"/>
                  </a:lnTo>
                  <a:lnTo>
                    <a:pt x="510" y="241"/>
                  </a:lnTo>
                  <a:lnTo>
                    <a:pt x="482" y="239"/>
                  </a:lnTo>
                  <a:lnTo>
                    <a:pt x="453" y="237"/>
                  </a:lnTo>
                  <a:lnTo>
                    <a:pt x="425" y="237"/>
                  </a:lnTo>
                  <a:lnTo>
                    <a:pt x="397" y="236"/>
                  </a:lnTo>
                  <a:lnTo>
                    <a:pt x="368" y="235"/>
                  </a:lnTo>
                  <a:lnTo>
                    <a:pt x="340" y="235"/>
                  </a:lnTo>
                  <a:lnTo>
                    <a:pt x="311" y="235"/>
                  </a:lnTo>
                  <a:lnTo>
                    <a:pt x="282" y="235"/>
                  </a:lnTo>
                  <a:lnTo>
                    <a:pt x="254" y="236"/>
                  </a:lnTo>
                  <a:lnTo>
                    <a:pt x="226" y="237"/>
                  </a:lnTo>
                  <a:lnTo>
                    <a:pt x="197" y="239"/>
                  </a:lnTo>
                  <a:lnTo>
                    <a:pt x="168" y="242"/>
                  </a:lnTo>
                  <a:lnTo>
                    <a:pt x="141" y="245"/>
                  </a:lnTo>
                  <a:lnTo>
                    <a:pt x="112" y="250"/>
                  </a:lnTo>
                  <a:lnTo>
                    <a:pt x="98" y="251"/>
                  </a:lnTo>
                  <a:lnTo>
                    <a:pt x="86" y="251"/>
                  </a:lnTo>
                  <a:lnTo>
                    <a:pt x="77" y="251"/>
                  </a:lnTo>
                  <a:lnTo>
                    <a:pt x="68" y="251"/>
                  </a:lnTo>
                  <a:lnTo>
                    <a:pt x="56" y="251"/>
                  </a:lnTo>
                  <a:lnTo>
                    <a:pt x="44" y="251"/>
                  </a:lnTo>
                  <a:lnTo>
                    <a:pt x="27" y="251"/>
                  </a:lnTo>
                  <a:lnTo>
                    <a:pt x="7" y="250"/>
                  </a:lnTo>
                  <a:lnTo>
                    <a:pt x="2" y="245"/>
                  </a:lnTo>
                  <a:lnTo>
                    <a:pt x="0" y="242"/>
                  </a:lnTo>
                  <a:lnTo>
                    <a:pt x="0" y="238"/>
                  </a:lnTo>
                  <a:lnTo>
                    <a:pt x="0" y="232"/>
                  </a:lnTo>
                  <a:close/>
                </a:path>
              </a:pathLst>
            </a:custGeom>
            <a:solidFill>
              <a:srgbClr val="EDE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8" name="Freeform 68"/>
            <p:cNvSpPr>
              <a:spLocks/>
            </p:cNvSpPr>
            <p:nvPr/>
          </p:nvSpPr>
          <p:spPr bwMode="auto">
            <a:xfrm>
              <a:off x="1025" y="1771"/>
              <a:ext cx="24" cy="66"/>
            </a:xfrm>
            <a:custGeom>
              <a:avLst/>
              <a:gdLst>
                <a:gd name="T0" fmla="*/ 0 w 46"/>
                <a:gd name="T1" fmla="*/ 0 h 133"/>
                <a:gd name="T2" fmla="*/ 4 w 46"/>
                <a:gd name="T3" fmla="*/ 0 h 133"/>
                <a:gd name="T4" fmla="*/ 9 w 46"/>
                <a:gd name="T5" fmla="*/ 0 h 133"/>
                <a:gd name="T6" fmla="*/ 13 w 46"/>
                <a:gd name="T7" fmla="*/ 0 h 133"/>
                <a:gd name="T8" fmla="*/ 17 w 46"/>
                <a:gd name="T9" fmla="*/ 0 h 133"/>
                <a:gd name="T10" fmla="*/ 18 w 46"/>
                <a:gd name="T11" fmla="*/ 4 h 133"/>
                <a:gd name="T12" fmla="*/ 19 w 46"/>
                <a:gd name="T13" fmla="*/ 8 h 133"/>
                <a:gd name="T14" fmla="*/ 21 w 46"/>
                <a:gd name="T15" fmla="*/ 12 h 133"/>
                <a:gd name="T16" fmla="*/ 21 w 46"/>
                <a:gd name="T17" fmla="*/ 16 h 133"/>
                <a:gd name="T18" fmla="*/ 19 w 46"/>
                <a:gd name="T19" fmla="*/ 18 h 133"/>
                <a:gd name="T20" fmla="*/ 18 w 46"/>
                <a:gd name="T21" fmla="*/ 19 h 133"/>
                <a:gd name="T22" fmla="*/ 16 w 46"/>
                <a:gd name="T23" fmla="*/ 20 h 133"/>
                <a:gd name="T24" fmla="*/ 15 w 46"/>
                <a:gd name="T25" fmla="*/ 21 h 133"/>
                <a:gd name="T26" fmla="*/ 15 w 46"/>
                <a:gd name="T27" fmla="*/ 22 h 133"/>
                <a:gd name="T28" fmla="*/ 16 w 46"/>
                <a:gd name="T29" fmla="*/ 23 h 133"/>
                <a:gd name="T30" fmla="*/ 16 w 46"/>
                <a:gd name="T31" fmla="*/ 26 h 133"/>
                <a:gd name="T32" fmla="*/ 16 w 46"/>
                <a:gd name="T33" fmla="*/ 27 h 133"/>
                <a:gd name="T34" fmla="*/ 24 w 46"/>
                <a:gd name="T35" fmla="*/ 29 h 133"/>
                <a:gd name="T36" fmla="*/ 29 w 46"/>
                <a:gd name="T37" fmla="*/ 31 h 133"/>
                <a:gd name="T38" fmla="*/ 30 w 46"/>
                <a:gd name="T39" fmla="*/ 35 h 133"/>
                <a:gd name="T40" fmla="*/ 31 w 46"/>
                <a:gd name="T41" fmla="*/ 42 h 133"/>
                <a:gd name="T42" fmla="*/ 29 w 46"/>
                <a:gd name="T43" fmla="*/ 43 h 133"/>
                <a:gd name="T44" fmla="*/ 28 w 46"/>
                <a:gd name="T45" fmla="*/ 43 h 133"/>
                <a:gd name="T46" fmla="*/ 25 w 46"/>
                <a:gd name="T47" fmla="*/ 44 h 133"/>
                <a:gd name="T48" fmla="*/ 23 w 46"/>
                <a:gd name="T49" fmla="*/ 44 h 133"/>
                <a:gd name="T50" fmla="*/ 23 w 46"/>
                <a:gd name="T51" fmla="*/ 48 h 133"/>
                <a:gd name="T52" fmla="*/ 22 w 46"/>
                <a:gd name="T53" fmla="*/ 50 h 133"/>
                <a:gd name="T54" fmla="*/ 22 w 46"/>
                <a:gd name="T55" fmla="*/ 52 h 133"/>
                <a:gd name="T56" fmla="*/ 21 w 46"/>
                <a:gd name="T57" fmla="*/ 54 h 133"/>
                <a:gd name="T58" fmla="*/ 25 w 46"/>
                <a:gd name="T59" fmla="*/ 56 h 133"/>
                <a:gd name="T60" fmla="*/ 29 w 46"/>
                <a:gd name="T61" fmla="*/ 56 h 133"/>
                <a:gd name="T62" fmla="*/ 32 w 46"/>
                <a:gd name="T63" fmla="*/ 56 h 133"/>
                <a:gd name="T64" fmla="*/ 36 w 46"/>
                <a:gd name="T65" fmla="*/ 57 h 133"/>
                <a:gd name="T66" fmla="*/ 38 w 46"/>
                <a:gd name="T67" fmla="*/ 65 h 133"/>
                <a:gd name="T68" fmla="*/ 38 w 46"/>
                <a:gd name="T69" fmla="*/ 68 h 133"/>
                <a:gd name="T70" fmla="*/ 36 w 46"/>
                <a:gd name="T71" fmla="*/ 73 h 133"/>
                <a:gd name="T72" fmla="*/ 32 w 46"/>
                <a:gd name="T73" fmla="*/ 81 h 133"/>
                <a:gd name="T74" fmla="*/ 36 w 46"/>
                <a:gd name="T75" fmla="*/ 81 h 133"/>
                <a:gd name="T76" fmla="*/ 39 w 46"/>
                <a:gd name="T77" fmla="*/ 81 h 133"/>
                <a:gd name="T78" fmla="*/ 43 w 46"/>
                <a:gd name="T79" fmla="*/ 82 h 133"/>
                <a:gd name="T80" fmla="*/ 45 w 46"/>
                <a:gd name="T81" fmla="*/ 83 h 133"/>
                <a:gd name="T82" fmla="*/ 46 w 46"/>
                <a:gd name="T83" fmla="*/ 84 h 133"/>
                <a:gd name="T84" fmla="*/ 46 w 46"/>
                <a:gd name="T85" fmla="*/ 87 h 133"/>
                <a:gd name="T86" fmla="*/ 46 w 46"/>
                <a:gd name="T87" fmla="*/ 88 h 133"/>
                <a:gd name="T88" fmla="*/ 46 w 46"/>
                <a:gd name="T89" fmla="*/ 89 h 133"/>
                <a:gd name="T90" fmla="*/ 44 w 46"/>
                <a:gd name="T91" fmla="*/ 90 h 133"/>
                <a:gd name="T92" fmla="*/ 41 w 46"/>
                <a:gd name="T93" fmla="*/ 91 h 133"/>
                <a:gd name="T94" fmla="*/ 39 w 46"/>
                <a:gd name="T95" fmla="*/ 94 h 133"/>
                <a:gd name="T96" fmla="*/ 36 w 46"/>
                <a:gd name="T97" fmla="*/ 95 h 133"/>
                <a:gd name="T98" fmla="*/ 36 w 46"/>
                <a:gd name="T99" fmla="*/ 97 h 133"/>
                <a:gd name="T100" fmla="*/ 36 w 46"/>
                <a:gd name="T101" fmla="*/ 100 h 133"/>
                <a:gd name="T102" fmla="*/ 36 w 46"/>
                <a:gd name="T103" fmla="*/ 102 h 133"/>
                <a:gd name="T104" fmla="*/ 36 w 46"/>
                <a:gd name="T105" fmla="*/ 104 h 133"/>
                <a:gd name="T106" fmla="*/ 40 w 46"/>
                <a:gd name="T107" fmla="*/ 110 h 133"/>
                <a:gd name="T108" fmla="*/ 40 w 46"/>
                <a:gd name="T109" fmla="*/ 116 h 133"/>
                <a:gd name="T110" fmla="*/ 37 w 46"/>
                <a:gd name="T111" fmla="*/ 124 h 133"/>
                <a:gd name="T112" fmla="*/ 31 w 46"/>
                <a:gd name="T113" fmla="*/ 133 h 133"/>
                <a:gd name="T114" fmla="*/ 23 w 46"/>
                <a:gd name="T115" fmla="*/ 111 h 133"/>
                <a:gd name="T116" fmla="*/ 14 w 46"/>
                <a:gd name="T117" fmla="*/ 72 h 133"/>
                <a:gd name="T118" fmla="*/ 6 w 46"/>
                <a:gd name="T119" fmla="*/ 29 h 133"/>
                <a:gd name="T120" fmla="*/ 0 w 46"/>
                <a:gd name="T12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" h="133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18" y="4"/>
                  </a:lnTo>
                  <a:lnTo>
                    <a:pt x="19" y="8"/>
                  </a:lnTo>
                  <a:lnTo>
                    <a:pt x="21" y="12"/>
                  </a:lnTo>
                  <a:lnTo>
                    <a:pt x="21" y="16"/>
                  </a:lnTo>
                  <a:lnTo>
                    <a:pt x="19" y="18"/>
                  </a:lnTo>
                  <a:lnTo>
                    <a:pt x="18" y="19"/>
                  </a:lnTo>
                  <a:lnTo>
                    <a:pt x="16" y="20"/>
                  </a:lnTo>
                  <a:lnTo>
                    <a:pt x="15" y="21"/>
                  </a:lnTo>
                  <a:lnTo>
                    <a:pt x="15" y="22"/>
                  </a:lnTo>
                  <a:lnTo>
                    <a:pt x="16" y="23"/>
                  </a:lnTo>
                  <a:lnTo>
                    <a:pt x="16" y="26"/>
                  </a:lnTo>
                  <a:lnTo>
                    <a:pt x="16" y="27"/>
                  </a:lnTo>
                  <a:lnTo>
                    <a:pt x="24" y="29"/>
                  </a:lnTo>
                  <a:lnTo>
                    <a:pt x="29" y="31"/>
                  </a:lnTo>
                  <a:lnTo>
                    <a:pt x="30" y="35"/>
                  </a:lnTo>
                  <a:lnTo>
                    <a:pt x="31" y="42"/>
                  </a:lnTo>
                  <a:lnTo>
                    <a:pt x="29" y="43"/>
                  </a:lnTo>
                  <a:lnTo>
                    <a:pt x="28" y="43"/>
                  </a:lnTo>
                  <a:lnTo>
                    <a:pt x="25" y="44"/>
                  </a:lnTo>
                  <a:lnTo>
                    <a:pt x="23" y="44"/>
                  </a:lnTo>
                  <a:lnTo>
                    <a:pt x="23" y="48"/>
                  </a:lnTo>
                  <a:lnTo>
                    <a:pt x="22" y="50"/>
                  </a:lnTo>
                  <a:lnTo>
                    <a:pt x="22" y="52"/>
                  </a:lnTo>
                  <a:lnTo>
                    <a:pt x="21" y="54"/>
                  </a:lnTo>
                  <a:lnTo>
                    <a:pt x="25" y="56"/>
                  </a:lnTo>
                  <a:lnTo>
                    <a:pt x="29" y="56"/>
                  </a:lnTo>
                  <a:lnTo>
                    <a:pt x="32" y="56"/>
                  </a:lnTo>
                  <a:lnTo>
                    <a:pt x="36" y="57"/>
                  </a:lnTo>
                  <a:lnTo>
                    <a:pt x="38" y="65"/>
                  </a:lnTo>
                  <a:lnTo>
                    <a:pt x="38" y="68"/>
                  </a:lnTo>
                  <a:lnTo>
                    <a:pt x="36" y="73"/>
                  </a:lnTo>
                  <a:lnTo>
                    <a:pt x="32" y="81"/>
                  </a:lnTo>
                  <a:lnTo>
                    <a:pt x="36" y="81"/>
                  </a:lnTo>
                  <a:lnTo>
                    <a:pt x="39" y="81"/>
                  </a:lnTo>
                  <a:lnTo>
                    <a:pt x="43" y="82"/>
                  </a:lnTo>
                  <a:lnTo>
                    <a:pt x="45" y="83"/>
                  </a:lnTo>
                  <a:lnTo>
                    <a:pt x="46" y="84"/>
                  </a:lnTo>
                  <a:lnTo>
                    <a:pt x="46" y="87"/>
                  </a:lnTo>
                  <a:lnTo>
                    <a:pt x="46" y="88"/>
                  </a:lnTo>
                  <a:lnTo>
                    <a:pt x="46" y="89"/>
                  </a:lnTo>
                  <a:lnTo>
                    <a:pt x="44" y="90"/>
                  </a:lnTo>
                  <a:lnTo>
                    <a:pt x="41" y="91"/>
                  </a:lnTo>
                  <a:lnTo>
                    <a:pt x="39" y="94"/>
                  </a:lnTo>
                  <a:lnTo>
                    <a:pt x="36" y="95"/>
                  </a:lnTo>
                  <a:lnTo>
                    <a:pt x="36" y="97"/>
                  </a:lnTo>
                  <a:lnTo>
                    <a:pt x="36" y="100"/>
                  </a:lnTo>
                  <a:lnTo>
                    <a:pt x="36" y="102"/>
                  </a:lnTo>
                  <a:lnTo>
                    <a:pt x="36" y="104"/>
                  </a:lnTo>
                  <a:lnTo>
                    <a:pt x="40" y="110"/>
                  </a:lnTo>
                  <a:lnTo>
                    <a:pt x="40" y="116"/>
                  </a:lnTo>
                  <a:lnTo>
                    <a:pt x="37" y="124"/>
                  </a:lnTo>
                  <a:lnTo>
                    <a:pt x="31" y="133"/>
                  </a:lnTo>
                  <a:lnTo>
                    <a:pt x="23" y="111"/>
                  </a:lnTo>
                  <a:lnTo>
                    <a:pt x="14" y="72"/>
                  </a:lnTo>
                  <a:lnTo>
                    <a:pt x="6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9" name="Freeform 69"/>
            <p:cNvSpPr>
              <a:spLocks/>
            </p:cNvSpPr>
            <p:nvPr/>
          </p:nvSpPr>
          <p:spPr bwMode="auto">
            <a:xfrm>
              <a:off x="1037" y="1969"/>
              <a:ext cx="124" cy="110"/>
            </a:xfrm>
            <a:custGeom>
              <a:avLst/>
              <a:gdLst>
                <a:gd name="T0" fmla="*/ 6 w 248"/>
                <a:gd name="T1" fmla="*/ 147 h 220"/>
                <a:gd name="T2" fmla="*/ 15 w 248"/>
                <a:gd name="T3" fmla="*/ 87 h 220"/>
                <a:gd name="T4" fmla="*/ 35 w 248"/>
                <a:gd name="T5" fmla="*/ 51 h 220"/>
                <a:gd name="T6" fmla="*/ 73 w 248"/>
                <a:gd name="T7" fmla="*/ 33 h 220"/>
                <a:gd name="T8" fmla="*/ 113 w 248"/>
                <a:gd name="T9" fmla="*/ 14 h 220"/>
                <a:gd name="T10" fmla="*/ 150 w 248"/>
                <a:gd name="T11" fmla="*/ 3 h 220"/>
                <a:gd name="T12" fmla="*/ 176 w 248"/>
                <a:gd name="T13" fmla="*/ 10 h 220"/>
                <a:gd name="T14" fmla="*/ 202 w 248"/>
                <a:gd name="T15" fmla="*/ 31 h 220"/>
                <a:gd name="T16" fmla="*/ 227 w 248"/>
                <a:gd name="T17" fmla="*/ 57 h 220"/>
                <a:gd name="T18" fmla="*/ 245 w 248"/>
                <a:gd name="T19" fmla="*/ 83 h 220"/>
                <a:gd name="T20" fmla="*/ 239 w 248"/>
                <a:gd name="T21" fmla="*/ 110 h 220"/>
                <a:gd name="T22" fmla="*/ 221 w 248"/>
                <a:gd name="T23" fmla="*/ 134 h 220"/>
                <a:gd name="T24" fmla="*/ 209 w 248"/>
                <a:gd name="T25" fmla="*/ 155 h 220"/>
                <a:gd name="T26" fmla="*/ 198 w 248"/>
                <a:gd name="T27" fmla="*/ 173 h 220"/>
                <a:gd name="T28" fmla="*/ 183 w 248"/>
                <a:gd name="T29" fmla="*/ 186 h 220"/>
                <a:gd name="T30" fmla="*/ 163 w 248"/>
                <a:gd name="T31" fmla="*/ 197 h 220"/>
                <a:gd name="T32" fmla="*/ 140 w 248"/>
                <a:gd name="T33" fmla="*/ 206 h 220"/>
                <a:gd name="T34" fmla="*/ 116 w 248"/>
                <a:gd name="T35" fmla="*/ 215 h 220"/>
                <a:gd name="T36" fmla="*/ 106 w 248"/>
                <a:gd name="T37" fmla="*/ 217 h 220"/>
                <a:gd name="T38" fmla="*/ 106 w 248"/>
                <a:gd name="T39" fmla="*/ 210 h 220"/>
                <a:gd name="T40" fmla="*/ 116 w 248"/>
                <a:gd name="T41" fmla="*/ 199 h 220"/>
                <a:gd name="T42" fmla="*/ 131 w 248"/>
                <a:gd name="T43" fmla="*/ 183 h 220"/>
                <a:gd name="T44" fmla="*/ 133 w 248"/>
                <a:gd name="T45" fmla="*/ 170 h 220"/>
                <a:gd name="T46" fmla="*/ 127 w 248"/>
                <a:gd name="T47" fmla="*/ 170 h 220"/>
                <a:gd name="T48" fmla="*/ 121 w 248"/>
                <a:gd name="T49" fmla="*/ 173 h 220"/>
                <a:gd name="T50" fmla="*/ 112 w 248"/>
                <a:gd name="T51" fmla="*/ 182 h 220"/>
                <a:gd name="T52" fmla="*/ 97 w 248"/>
                <a:gd name="T53" fmla="*/ 191 h 220"/>
                <a:gd name="T54" fmla="*/ 84 w 248"/>
                <a:gd name="T55" fmla="*/ 199 h 220"/>
                <a:gd name="T56" fmla="*/ 68 w 248"/>
                <a:gd name="T57" fmla="*/ 202 h 220"/>
                <a:gd name="T58" fmla="*/ 48 w 248"/>
                <a:gd name="T59" fmla="*/ 199 h 220"/>
                <a:gd name="T60" fmla="*/ 29 w 248"/>
                <a:gd name="T61" fmla="*/ 193 h 220"/>
                <a:gd name="T62" fmla="*/ 10 w 248"/>
                <a:gd name="T63" fmla="*/ 186 h 220"/>
                <a:gd name="T64" fmla="*/ 0 w 248"/>
                <a:gd name="T65" fmla="*/ 182 h 220"/>
                <a:gd name="T66" fmla="*/ 0 w 248"/>
                <a:gd name="T67" fmla="*/ 17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8" h="220">
                  <a:moveTo>
                    <a:pt x="0" y="177"/>
                  </a:moveTo>
                  <a:lnTo>
                    <a:pt x="6" y="147"/>
                  </a:lnTo>
                  <a:lnTo>
                    <a:pt x="10" y="116"/>
                  </a:lnTo>
                  <a:lnTo>
                    <a:pt x="15" y="87"/>
                  </a:lnTo>
                  <a:lnTo>
                    <a:pt x="17" y="58"/>
                  </a:lnTo>
                  <a:lnTo>
                    <a:pt x="35" y="51"/>
                  </a:lnTo>
                  <a:lnTo>
                    <a:pt x="53" y="42"/>
                  </a:lnTo>
                  <a:lnTo>
                    <a:pt x="73" y="33"/>
                  </a:lnTo>
                  <a:lnTo>
                    <a:pt x="93" y="22"/>
                  </a:lnTo>
                  <a:lnTo>
                    <a:pt x="113" y="14"/>
                  </a:lnTo>
                  <a:lnTo>
                    <a:pt x="131" y="7"/>
                  </a:lnTo>
                  <a:lnTo>
                    <a:pt x="150" y="3"/>
                  </a:lnTo>
                  <a:lnTo>
                    <a:pt x="166" y="0"/>
                  </a:lnTo>
                  <a:lnTo>
                    <a:pt x="176" y="10"/>
                  </a:lnTo>
                  <a:lnTo>
                    <a:pt x="189" y="19"/>
                  </a:lnTo>
                  <a:lnTo>
                    <a:pt x="202" y="31"/>
                  </a:lnTo>
                  <a:lnTo>
                    <a:pt x="216" y="43"/>
                  </a:lnTo>
                  <a:lnTo>
                    <a:pt x="227" y="57"/>
                  </a:lnTo>
                  <a:lnTo>
                    <a:pt x="238" y="70"/>
                  </a:lnTo>
                  <a:lnTo>
                    <a:pt x="245" y="83"/>
                  </a:lnTo>
                  <a:lnTo>
                    <a:pt x="248" y="96"/>
                  </a:lnTo>
                  <a:lnTo>
                    <a:pt x="239" y="110"/>
                  </a:lnTo>
                  <a:lnTo>
                    <a:pt x="230" y="123"/>
                  </a:lnTo>
                  <a:lnTo>
                    <a:pt x="221" y="134"/>
                  </a:lnTo>
                  <a:lnTo>
                    <a:pt x="216" y="146"/>
                  </a:lnTo>
                  <a:lnTo>
                    <a:pt x="209" y="155"/>
                  </a:lnTo>
                  <a:lnTo>
                    <a:pt x="203" y="164"/>
                  </a:lnTo>
                  <a:lnTo>
                    <a:pt x="198" y="173"/>
                  </a:lnTo>
                  <a:lnTo>
                    <a:pt x="193" y="182"/>
                  </a:lnTo>
                  <a:lnTo>
                    <a:pt x="183" y="186"/>
                  </a:lnTo>
                  <a:lnTo>
                    <a:pt x="174" y="191"/>
                  </a:lnTo>
                  <a:lnTo>
                    <a:pt x="163" y="197"/>
                  </a:lnTo>
                  <a:lnTo>
                    <a:pt x="151" y="201"/>
                  </a:lnTo>
                  <a:lnTo>
                    <a:pt x="140" y="206"/>
                  </a:lnTo>
                  <a:lnTo>
                    <a:pt x="128" y="210"/>
                  </a:lnTo>
                  <a:lnTo>
                    <a:pt x="116" y="215"/>
                  </a:lnTo>
                  <a:lnTo>
                    <a:pt x="106" y="220"/>
                  </a:lnTo>
                  <a:lnTo>
                    <a:pt x="106" y="217"/>
                  </a:lnTo>
                  <a:lnTo>
                    <a:pt x="106" y="214"/>
                  </a:lnTo>
                  <a:lnTo>
                    <a:pt x="106" y="210"/>
                  </a:lnTo>
                  <a:lnTo>
                    <a:pt x="106" y="208"/>
                  </a:lnTo>
                  <a:lnTo>
                    <a:pt x="116" y="199"/>
                  </a:lnTo>
                  <a:lnTo>
                    <a:pt x="125" y="191"/>
                  </a:lnTo>
                  <a:lnTo>
                    <a:pt x="131" y="183"/>
                  </a:lnTo>
                  <a:lnTo>
                    <a:pt x="135" y="172"/>
                  </a:lnTo>
                  <a:lnTo>
                    <a:pt x="133" y="170"/>
                  </a:lnTo>
                  <a:lnTo>
                    <a:pt x="130" y="170"/>
                  </a:lnTo>
                  <a:lnTo>
                    <a:pt x="127" y="170"/>
                  </a:lnTo>
                  <a:lnTo>
                    <a:pt x="122" y="170"/>
                  </a:lnTo>
                  <a:lnTo>
                    <a:pt x="121" y="173"/>
                  </a:lnTo>
                  <a:lnTo>
                    <a:pt x="116" y="177"/>
                  </a:lnTo>
                  <a:lnTo>
                    <a:pt x="112" y="182"/>
                  </a:lnTo>
                  <a:lnTo>
                    <a:pt x="105" y="186"/>
                  </a:lnTo>
                  <a:lnTo>
                    <a:pt x="97" y="191"/>
                  </a:lnTo>
                  <a:lnTo>
                    <a:pt x="90" y="195"/>
                  </a:lnTo>
                  <a:lnTo>
                    <a:pt x="84" y="199"/>
                  </a:lnTo>
                  <a:lnTo>
                    <a:pt x="78" y="202"/>
                  </a:lnTo>
                  <a:lnTo>
                    <a:pt x="68" y="202"/>
                  </a:lnTo>
                  <a:lnTo>
                    <a:pt x="58" y="201"/>
                  </a:lnTo>
                  <a:lnTo>
                    <a:pt x="48" y="199"/>
                  </a:lnTo>
                  <a:lnTo>
                    <a:pt x="39" y="197"/>
                  </a:lnTo>
                  <a:lnTo>
                    <a:pt x="29" y="193"/>
                  </a:lnTo>
                  <a:lnTo>
                    <a:pt x="20" y="190"/>
                  </a:lnTo>
                  <a:lnTo>
                    <a:pt x="10" y="186"/>
                  </a:lnTo>
                  <a:lnTo>
                    <a:pt x="0" y="183"/>
                  </a:lnTo>
                  <a:lnTo>
                    <a:pt x="0" y="182"/>
                  </a:lnTo>
                  <a:lnTo>
                    <a:pt x="0" y="179"/>
                  </a:lnTo>
                  <a:lnTo>
                    <a:pt x="0" y="178"/>
                  </a:lnTo>
                  <a:lnTo>
                    <a:pt x="0" y="177"/>
                  </a:lnTo>
                  <a:close/>
                </a:path>
              </a:pathLst>
            </a:custGeom>
            <a:solidFill>
              <a:srgbClr val="CC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0" name="Freeform 70"/>
            <p:cNvSpPr>
              <a:spLocks/>
            </p:cNvSpPr>
            <p:nvPr/>
          </p:nvSpPr>
          <p:spPr bwMode="auto">
            <a:xfrm>
              <a:off x="1040" y="1970"/>
              <a:ext cx="39" cy="18"/>
            </a:xfrm>
            <a:custGeom>
              <a:avLst/>
              <a:gdLst>
                <a:gd name="T0" fmla="*/ 0 w 77"/>
                <a:gd name="T1" fmla="*/ 15 h 36"/>
                <a:gd name="T2" fmla="*/ 4 w 77"/>
                <a:gd name="T3" fmla="*/ 7 h 36"/>
                <a:gd name="T4" fmla="*/ 13 w 77"/>
                <a:gd name="T5" fmla="*/ 3 h 36"/>
                <a:gd name="T6" fmla="*/ 23 w 77"/>
                <a:gd name="T7" fmla="*/ 0 h 36"/>
                <a:gd name="T8" fmla="*/ 34 w 77"/>
                <a:gd name="T9" fmla="*/ 0 h 36"/>
                <a:gd name="T10" fmla="*/ 46 w 77"/>
                <a:gd name="T11" fmla="*/ 0 h 36"/>
                <a:gd name="T12" fmla="*/ 58 w 77"/>
                <a:gd name="T13" fmla="*/ 2 h 36"/>
                <a:gd name="T14" fmla="*/ 67 w 77"/>
                <a:gd name="T15" fmla="*/ 3 h 36"/>
                <a:gd name="T16" fmla="*/ 75 w 77"/>
                <a:gd name="T17" fmla="*/ 3 h 36"/>
                <a:gd name="T18" fmla="*/ 77 w 77"/>
                <a:gd name="T19" fmla="*/ 5 h 36"/>
                <a:gd name="T20" fmla="*/ 77 w 77"/>
                <a:gd name="T21" fmla="*/ 7 h 36"/>
                <a:gd name="T22" fmla="*/ 77 w 77"/>
                <a:gd name="T23" fmla="*/ 10 h 36"/>
                <a:gd name="T24" fmla="*/ 76 w 77"/>
                <a:gd name="T25" fmla="*/ 13 h 36"/>
                <a:gd name="T26" fmla="*/ 69 w 77"/>
                <a:gd name="T27" fmla="*/ 17 h 36"/>
                <a:gd name="T28" fmla="*/ 58 w 77"/>
                <a:gd name="T29" fmla="*/ 22 h 36"/>
                <a:gd name="T30" fmla="*/ 46 w 77"/>
                <a:gd name="T31" fmla="*/ 29 h 36"/>
                <a:gd name="T32" fmla="*/ 32 w 77"/>
                <a:gd name="T33" fmla="*/ 34 h 36"/>
                <a:gd name="T34" fmla="*/ 19 w 77"/>
                <a:gd name="T35" fmla="*/ 36 h 36"/>
                <a:gd name="T36" fmla="*/ 9 w 77"/>
                <a:gd name="T37" fmla="*/ 35 h 36"/>
                <a:gd name="T38" fmla="*/ 2 w 77"/>
                <a:gd name="T39" fmla="*/ 28 h 36"/>
                <a:gd name="T40" fmla="*/ 0 w 77"/>
                <a:gd name="T41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7" h="36">
                  <a:moveTo>
                    <a:pt x="0" y="15"/>
                  </a:moveTo>
                  <a:lnTo>
                    <a:pt x="4" y="7"/>
                  </a:lnTo>
                  <a:lnTo>
                    <a:pt x="13" y="3"/>
                  </a:lnTo>
                  <a:lnTo>
                    <a:pt x="23" y="0"/>
                  </a:lnTo>
                  <a:lnTo>
                    <a:pt x="34" y="0"/>
                  </a:lnTo>
                  <a:lnTo>
                    <a:pt x="46" y="0"/>
                  </a:lnTo>
                  <a:lnTo>
                    <a:pt x="58" y="2"/>
                  </a:lnTo>
                  <a:lnTo>
                    <a:pt x="67" y="3"/>
                  </a:lnTo>
                  <a:lnTo>
                    <a:pt x="75" y="3"/>
                  </a:lnTo>
                  <a:lnTo>
                    <a:pt x="77" y="5"/>
                  </a:lnTo>
                  <a:lnTo>
                    <a:pt x="77" y="7"/>
                  </a:lnTo>
                  <a:lnTo>
                    <a:pt x="77" y="10"/>
                  </a:lnTo>
                  <a:lnTo>
                    <a:pt x="76" y="13"/>
                  </a:lnTo>
                  <a:lnTo>
                    <a:pt x="69" y="17"/>
                  </a:lnTo>
                  <a:lnTo>
                    <a:pt x="58" y="22"/>
                  </a:lnTo>
                  <a:lnTo>
                    <a:pt x="46" y="29"/>
                  </a:lnTo>
                  <a:lnTo>
                    <a:pt x="32" y="34"/>
                  </a:lnTo>
                  <a:lnTo>
                    <a:pt x="19" y="36"/>
                  </a:lnTo>
                  <a:lnTo>
                    <a:pt x="9" y="35"/>
                  </a:lnTo>
                  <a:lnTo>
                    <a:pt x="2" y="28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EDE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1" name="Freeform 71"/>
            <p:cNvSpPr>
              <a:spLocks/>
            </p:cNvSpPr>
            <p:nvPr/>
          </p:nvSpPr>
          <p:spPr bwMode="auto">
            <a:xfrm>
              <a:off x="1052" y="1899"/>
              <a:ext cx="47" cy="72"/>
            </a:xfrm>
            <a:custGeom>
              <a:avLst/>
              <a:gdLst>
                <a:gd name="T0" fmla="*/ 0 w 93"/>
                <a:gd name="T1" fmla="*/ 13 h 144"/>
                <a:gd name="T2" fmla="*/ 8 w 93"/>
                <a:gd name="T3" fmla="*/ 8 h 144"/>
                <a:gd name="T4" fmla="*/ 13 w 93"/>
                <a:gd name="T5" fmla="*/ 4 h 144"/>
                <a:gd name="T6" fmla="*/ 17 w 93"/>
                <a:gd name="T7" fmla="*/ 2 h 144"/>
                <a:gd name="T8" fmla="*/ 23 w 93"/>
                <a:gd name="T9" fmla="*/ 0 h 144"/>
                <a:gd name="T10" fmla="*/ 28 w 93"/>
                <a:gd name="T11" fmla="*/ 9 h 144"/>
                <a:gd name="T12" fmla="*/ 33 w 93"/>
                <a:gd name="T13" fmla="*/ 19 h 144"/>
                <a:gd name="T14" fmla="*/ 39 w 93"/>
                <a:gd name="T15" fmla="*/ 30 h 144"/>
                <a:gd name="T16" fmla="*/ 45 w 93"/>
                <a:gd name="T17" fmla="*/ 42 h 144"/>
                <a:gd name="T18" fmla="*/ 52 w 93"/>
                <a:gd name="T19" fmla="*/ 55 h 144"/>
                <a:gd name="T20" fmla="*/ 60 w 93"/>
                <a:gd name="T21" fmla="*/ 70 h 144"/>
                <a:gd name="T22" fmla="*/ 68 w 93"/>
                <a:gd name="T23" fmla="*/ 85 h 144"/>
                <a:gd name="T24" fmla="*/ 78 w 93"/>
                <a:gd name="T25" fmla="*/ 102 h 144"/>
                <a:gd name="T26" fmla="*/ 83 w 93"/>
                <a:gd name="T27" fmla="*/ 109 h 144"/>
                <a:gd name="T28" fmla="*/ 89 w 93"/>
                <a:gd name="T29" fmla="*/ 117 h 144"/>
                <a:gd name="T30" fmla="*/ 93 w 93"/>
                <a:gd name="T31" fmla="*/ 125 h 144"/>
                <a:gd name="T32" fmla="*/ 93 w 93"/>
                <a:gd name="T33" fmla="*/ 136 h 144"/>
                <a:gd name="T34" fmla="*/ 86 w 93"/>
                <a:gd name="T35" fmla="*/ 138 h 144"/>
                <a:gd name="T36" fmla="*/ 82 w 93"/>
                <a:gd name="T37" fmla="*/ 140 h 144"/>
                <a:gd name="T38" fmla="*/ 78 w 93"/>
                <a:gd name="T39" fmla="*/ 142 h 144"/>
                <a:gd name="T40" fmla="*/ 73 w 93"/>
                <a:gd name="T41" fmla="*/ 144 h 144"/>
                <a:gd name="T42" fmla="*/ 65 w 93"/>
                <a:gd name="T43" fmla="*/ 132 h 144"/>
                <a:gd name="T44" fmla="*/ 54 w 93"/>
                <a:gd name="T45" fmla="*/ 116 h 144"/>
                <a:gd name="T46" fmla="*/ 41 w 93"/>
                <a:gd name="T47" fmla="*/ 97 h 144"/>
                <a:gd name="T48" fmla="*/ 29 w 93"/>
                <a:gd name="T49" fmla="*/ 77 h 144"/>
                <a:gd name="T50" fmla="*/ 17 w 93"/>
                <a:gd name="T51" fmla="*/ 56 h 144"/>
                <a:gd name="T52" fmla="*/ 8 w 93"/>
                <a:gd name="T53" fmla="*/ 38 h 144"/>
                <a:gd name="T54" fmla="*/ 1 w 93"/>
                <a:gd name="T55" fmla="*/ 24 h 144"/>
                <a:gd name="T56" fmla="*/ 0 w 93"/>
                <a:gd name="T57" fmla="*/ 1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3" h="144">
                  <a:moveTo>
                    <a:pt x="0" y="13"/>
                  </a:moveTo>
                  <a:lnTo>
                    <a:pt x="8" y="8"/>
                  </a:lnTo>
                  <a:lnTo>
                    <a:pt x="13" y="4"/>
                  </a:lnTo>
                  <a:lnTo>
                    <a:pt x="17" y="2"/>
                  </a:lnTo>
                  <a:lnTo>
                    <a:pt x="23" y="0"/>
                  </a:lnTo>
                  <a:lnTo>
                    <a:pt x="28" y="9"/>
                  </a:lnTo>
                  <a:lnTo>
                    <a:pt x="33" y="19"/>
                  </a:lnTo>
                  <a:lnTo>
                    <a:pt x="39" y="30"/>
                  </a:lnTo>
                  <a:lnTo>
                    <a:pt x="45" y="42"/>
                  </a:lnTo>
                  <a:lnTo>
                    <a:pt x="52" y="55"/>
                  </a:lnTo>
                  <a:lnTo>
                    <a:pt x="60" y="70"/>
                  </a:lnTo>
                  <a:lnTo>
                    <a:pt x="68" y="85"/>
                  </a:lnTo>
                  <a:lnTo>
                    <a:pt x="78" y="102"/>
                  </a:lnTo>
                  <a:lnTo>
                    <a:pt x="83" y="109"/>
                  </a:lnTo>
                  <a:lnTo>
                    <a:pt x="89" y="117"/>
                  </a:lnTo>
                  <a:lnTo>
                    <a:pt x="93" y="125"/>
                  </a:lnTo>
                  <a:lnTo>
                    <a:pt x="93" y="136"/>
                  </a:lnTo>
                  <a:lnTo>
                    <a:pt x="86" y="138"/>
                  </a:lnTo>
                  <a:lnTo>
                    <a:pt x="82" y="140"/>
                  </a:lnTo>
                  <a:lnTo>
                    <a:pt x="78" y="142"/>
                  </a:lnTo>
                  <a:lnTo>
                    <a:pt x="73" y="144"/>
                  </a:lnTo>
                  <a:lnTo>
                    <a:pt x="65" y="132"/>
                  </a:lnTo>
                  <a:lnTo>
                    <a:pt x="54" y="116"/>
                  </a:lnTo>
                  <a:lnTo>
                    <a:pt x="41" y="97"/>
                  </a:lnTo>
                  <a:lnTo>
                    <a:pt x="29" y="77"/>
                  </a:lnTo>
                  <a:lnTo>
                    <a:pt x="17" y="56"/>
                  </a:lnTo>
                  <a:lnTo>
                    <a:pt x="8" y="38"/>
                  </a:lnTo>
                  <a:lnTo>
                    <a:pt x="1" y="24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33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2" name="Freeform 72"/>
            <p:cNvSpPr>
              <a:spLocks/>
            </p:cNvSpPr>
            <p:nvPr/>
          </p:nvSpPr>
          <p:spPr bwMode="auto">
            <a:xfrm>
              <a:off x="1057" y="1434"/>
              <a:ext cx="451" cy="397"/>
            </a:xfrm>
            <a:custGeom>
              <a:avLst/>
              <a:gdLst>
                <a:gd name="T0" fmla="*/ 101 w 902"/>
                <a:gd name="T1" fmla="*/ 166 h 795"/>
                <a:gd name="T2" fmla="*/ 365 w 902"/>
                <a:gd name="T3" fmla="*/ 38 h 795"/>
                <a:gd name="T4" fmla="*/ 512 w 902"/>
                <a:gd name="T5" fmla="*/ 92 h 795"/>
                <a:gd name="T6" fmla="*/ 768 w 902"/>
                <a:gd name="T7" fmla="*/ 105 h 795"/>
                <a:gd name="T8" fmla="*/ 811 w 902"/>
                <a:gd name="T9" fmla="*/ 135 h 795"/>
                <a:gd name="T10" fmla="*/ 807 w 902"/>
                <a:gd name="T11" fmla="*/ 167 h 795"/>
                <a:gd name="T12" fmla="*/ 805 w 902"/>
                <a:gd name="T13" fmla="*/ 195 h 795"/>
                <a:gd name="T14" fmla="*/ 810 w 902"/>
                <a:gd name="T15" fmla="*/ 221 h 795"/>
                <a:gd name="T16" fmla="*/ 837 w 902"/>
                <a:gd name="T17" fmla="*/ 241 h 795"/>
                <a:gd name="T18" fmla="*/ 858 w 902"/>
                <a:gd name="T19" fmla="*/ 267 h 795"/>
                <a:gd name="T20" fmla="*/ 873 w 902"/>
                <a:gd name="T21" fmla="*/ 277 h 795"/>
                <a:gd name="T22" fmla="*/ 863 w 902"/>
                <a:gd name="T23" fmla="*/ 308 h 795"/>
                <a:gd name="T24" fmla="*/ 868 w 902"/>
                <a:gd name="T25" fmla="*/ 337 h 795"/>
                <a:gd name="T26" fmla="*/ 834 w 902"/>
                <a:gd name="T27" fmla="*/ 364 h 795"/>
                <a:gd name="T28" fmla="*/ 825 w 902"/>
                <a:gd name="T29" fmla="*/ 383 h 795"/>
                <a:gd name="T30" fmla="*/ 875 w 902"/>
                <a:gd name="T31" fmla="*/ 413 h 795"/>
                <a:gd name="T32" fmla="*/ 884 w 902"/>
                <a:gd name="T33" fmla="*/ 448 h 795"/>
                <a:gd name="T34" fmla="*/ 892 w 902"/>
                <a:gd name="T35" fmla="*/ 481 h 795"/>
                <a:gd name="T36" fmla="*/ 893 w 902"/>
                <a:gd name="T37" fmla="*/ 516 h 795"/>
                <a:gd name="T38" fmla="*/ 884 w 902"/>
                <a:gd name="T39" fmla="*/ 547 h 795"/>
                <a:gd name="T40" fmla="*/ 894 w 902"/>
                <a:gd name="T41" fmla="*/ 592 h 795"/>
                <a:gd name="T42" fmla="*/ 880 w 902"/>
                <a:gd name="T43" fmla="*/ 610 h 795"/>
                <a:gd name="T44" fmla="*/ 845 w 902"/>
                <a:gd name="T45" fmla="*/ 595 h 795"/>
                <a:gd name="T46" fmla="*/ 817 w 902"/>
                <a:gd name="T47" fmla="*/ 610 h 795"/>
                <a:gd name="T48" fmla="*/ 781 w 902"/>
                <a:gd name="T49" fmla="*/ 603 h 795"/>
                <a:gd name="T50" fmla="*/ 771 w 902"/>
                <a:gd name="T51" fmla="*/ 636 h 795"/>
                <a:gd name="T52" fmla="*/ 771 w 902"/>
                <a:gd name="T53" fmla="*/ 680 h 795"/>
                <a:gd name="T54" fmla="*/ 762 w 902"/>
                <a:gd name="T55" fmla="*/ 713 h 795"/>
                <a:gd name="T56" fmla="*/ 742 w 902"/>
                <a:gd name="T57" fmla="*/ 786 h 795"/>
                <a:gd name="T58" fmla="*/ 574 w 902"/>
                <a:gd name="T59" fmla="*/ 640 h 795"/>
                <a:gd name="T60" fmla="*/ 745 w 902"/>
                <a:gd name="T61" fmla="*/ 468 h 795"/>
                <a:gd name="T62" fmla="*/ 813 w 902"/>
                <a:gd name="T63" fmla="*/ 462 h 795"/>
                <a:gd name="T64" fmla="*/ 685 w 902"/>
                <a:gd name="T65" fmla="*/ 344 h 795"/>
                <a:gd name="T66" fmla="*/ 674 w 902"/>
                <a:gd name="T67" fmla="*/ 373 h 795"/>
                <a:gd name="T68" fmla="*/ 644 w 902"/>
                <a:gd name="T69" fmla="*/ 405 h 795"/>
                <a:gd name="T70" fmla="*/ 662 w 902"/>
                <a:gd name="T71" fmla="*/ 428 h 795"/>
                <a:gd name="T72" fmla="*/ 678 w 902"/>
                <a:gd name="T73" fmla="*/ 446 h 795"/>
                <a:gd name="T74" fmla="*/ 657 w 902"/>
                <a:gd name="T75" fmla="*/ 469 h 795"/>
                <a:gd name="T76" fmla="*/ 621 w 902"/>
                <a:gd name="T77" fmla="*/ 514 h 795"/>
                <a:gd name="T78" fmla="*/ 493 w 902"/>
                <a:gd name="T79" fmla="*/ 515 h 795"/>
                <a:gd name="T80" fmla="*/ 268 w 902"/>
                <a:gd name="T81" fmla="*/ 492 h 795"/>
                <a:gd name="T82" fmla="*/ 225 w 902"/>
                <a:gd name="T83" fmla="*/ 454 h 795"/>
                <a:gd name="T84" fmla="*/ 234 w 902"/>
                <a:gd name="T85" fmla="*/ 425 h 795"/>
                <a:gd name="T86" fmla="*/ 211 w 902"/>
                <a:gd name="T87" fmla="*/ 399 h 795"/>
                <a:gd name="T88" fmla="*/ 212 w 902"/>
                <a:gd name="T89" fmla="*/ 363 h 795"/>
                <a:gd name="T90" fmla="*/ 180 w 902"/>
                <a:gd name="T91" fmla="*/ 375 h 795"/>
                <a:gd name="T92" fmla="*/ 155 w 902"/>
                <a:gd name="T93" fmla="*/ 447 h 795"/>
                <a:gd name="T94" fmla="*/ 189 w 902"/>
                <a:gd name="T95" fmla="*/ 453 h 795"/>
                <a:gd name="T96" fmla="*/ 164 w 902"/>
                <a:gd name="T97" fmla="*/ 511 h 795"/>
                <a:gd name="T98" fmla="*/ 200 w 902"/>
                <a:gd name="T99" fmla="*/ 501 h 795"/>
                <a:gd name="T100" fmla="*/ 342 w 902"/>
                <a:gd name="T101" fmla="*/ 514 h 795"/>
                <a:gd name="T102" fmla="*/ 419 w 902"/>
                <a:gd name="T103" fmla="*/ 708 h 795"/>
                <a:gd name="T104" fmla="*/ 366 w 902"/>
                <a:gd name="T105" fmla="*/ 745 h 795"/>
                <a:gd name="T106" fmla="*/ 344 w 902"/>
                <a:gd name="T107" fmla="*/ 719 h 795"/>
                <a:gd name="T108" fmla="*/ 314 w 902"/>
                <a:gd name="T109" fmla="*/ 760 h 795"/>
                <a:gd name="T110" fmla="*/ 283 w 902"/>
                <a:gd name="T111" fmla="*/ 756 h 795"/>
                <a:gd name="T112" fmla="*/ 248 w 902"/>
                <a:gd name="T113" fmla="*/ 692 h 795"/>
                <a:gd name="T114" fmla="*/ 214 w 902"/>
                <a:gd name="T115" fmla="*/ 690 h 795"/>
                <a:gd name="T116" fmla="*/ 170 w 902"/>
                <a:gd name="T117" fmla="*/ 653 h 795"/>
                <a:gd name="T118" fmla="*/ 120 w 902"/>
                <a:gd name="T119" fmla="*/ 713 h 795"/>
                <a:gd name="T120" fmla="*/ 80 w 902"/>
                <a:gd name="T121" fmla="*/ 648 h 795"/>
                <a:gd name="T122" fmla="*/ 44 w 902"/>
                <a:gd name="T123" fmla="*/ 68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2" h="795">
                  <a:moveTo>
                    <a:pt x="0" y="548"/>
                  </a:moveTo>
                  <a:lnTo>
                    <a:pt x="2" y="518"/>
                  </a:lnTo>
                  <a:lnTo>
                    <a:pt x="5" y="491"/>
                  </a:lnTo>
                  <a:lnTo>
                    <a:pt x="7" y="465"/>
                  </a:lnTo>
                  <a:lnTo>
                    <a:pt x="12" y="441"/>
                  </a:lnTo>
                  <a:lnTo>
                    <a:pt x="19" y="419"/>
                  </a:lnTo>
                  <a:lnTo>
                    <a:pt x="26" y="397"/>
                  </a:lnTo>
                  <a:lnTo>
                    <a:pt x="32" y="376"/>
                  </a:lnTo>
                  <a:lnTo>
                    <a:pt x="39" y="356"/>
                  </a:lnTo>
                  <a:lnTo>
                    <a:pt x="46" y="336"/>
                  </a:lnTo>
                  <a:lnTo>
                    <a:pt x="53" y="316"/>
                  </a:lnTo>
                  <a:lnTo>
                    <a:pt x="61" y="297"/>
                  </a:lnTo>
                  <a:lnTo>
                    <a:pt x="68" y="277"/>
                  </a:lnTo>
                  <a:lnTo>
                    <a:pt x="72" y="256"/>
                  </a:lnTo>
                  <a:lnTo>
                    <a:pt x="76" y="237"/>
                  </a:lnTo>
                  <a:lnTo>
                    <a:pt x="81" y="218"/>
                  </a:lnTo>
                  <a:lnTo>
                    <a:pt x="87" y="200"/>
                  </a:lnTo>
                  <a:lnTo>
                    <a:pt x="92" y="184"/>
                  </a:lnTo>
                  <a:lnTo>
                    <a:pt x="101" y="166"/>
                  </a:lnTo>
                  <a:lnTo>
                    <a:pt x="110" y="150"/>
                  </a:lnTo>
                  <a:lnTo>
                    <a:pt x="120" y="133"/>
                  </a:lnTo>
                  <a:lnTo>
                    <a:pt x="121" y="117"/>
                  </a:lnTo>
                  <a:lnTo>
                    <a:pt x="122" y="106"/>
                  </a:lnTo>
                  <a:lnTo>
                    <a:pt x="126" y="99"/>
                  </a:lnTo>
                  <a:lnTo>
                    <a:pt x="132" y="96"/>
                  </a:lnTo>
                  <a:lnTo>
                    <a:pt x="139" y="95"/>
                  </a:lnTo>
                  <a:lnTo>
                    <a:pt x="149" y="96"/>
                  </a:lnTo>
                  <a:lnTo>
                    <a:pt x="162" y="97"/>
                  </a:lnTo>
                  <a:lnTo>
                    <a:pt x="177" y="97"/>
                  </a:lnTo>
                  <a:lnTo>
                    <a:pt x="199" y="89"/>
                  </a:lnTo>
                  <a:lnTo>
                    <a:pt x="219" y="81"/>
                  </a:lnTo>
                  <a:lnTo>
                    <a:pt x="241" y="73"/>
                  </a:lnTo>
                  <a:lnTo>
                    <a:pt x="263" y="65"/>
                  </a:lnTo>
                  <a:lnTo>
                    <a:pt x="285" y="58"/>
                  </a:lnTo>
                  <a:lnTo>
                    <a:pt x="307" y="52"/>
                  </a:lnTo>
                  <a:lnTo>
                    <a:pt x="329" y="47"/>
                  </a:lnTo>
                  <a:lnTo>
                    <a:pt x="350" y="44"/>
                  </a:lnTo>
                  <a:lnTo>
                    <a:pt x="365" y="38"/>
                  </a:lnTo>
                  <a:lnTo>
                    <a:pt x="377" y="34"/>
                  </a:lnTo>
                  <a:lnTo>
                    <a:pt x="389" y="30"/>
                  </a:lnTo>
                  <a:lnTo>
                    <a:pt x="398" y="27"/>
                  </a:lnTo>
                  <a:lnTo>
                    <a:pt x="406" y="23"/>
                  </a:lnTo>
                  <a:lnTo>
                    <a:pt x="413" y="21"/>
                  </a:lnTo>
                  <a:lnTo>
                    <a:pt x="418" y="20"/>
                  </a:lnTo>
                  <a:lnTo>
                    <a:pt x="421" y="20"/>
                  </a:lnTo>
                  <a:lnTo>
                    <a:pt x="429" y="65"/>
                  </a:lnTo>
                  <a:lnTo>
                    <a:pt x="435" y="102"/>
                  </a:lnTo>
                  <a:lnTo>
                    <a:pt x="440" y="132"/>
                  </a:lnTo>
                  <a:lnTo>
                    <a:pt x="443" y="154"/>
                  </a:lnTo>
                  <a:lnTo>
                    <a:pt x="448" y="169"/>
                  </a:lnTo>
                  <a:lnTo>
                    <a:pt x="452" y="179"/>
                  </a:lnTo>
                  <a:lnTo>
                    <a:pt x="457" y="184"/>
                  </a:lnTo>
                  <a:lnTo>
                    <a:pt x="465" y="185"/>
                  </a:lnTo>
                  <a:lnTo>
                    <a:pt x="480" y="161"/>
                  </a:lnTo>
                  <a:lnTo>
                    <a:pt x="493" y="137"/>
                  </a:lnTo>
                  <a:lnTo>
                    <a:pt x="503" y="116"/>
                  </a:lnTo>
                  <a:lnTo>
                    <a:pt x="512" y="92"/>
                  </a:lnTo>
                  <a:lnTo>
                    <a:pt x="520" y="71"/>
                  </a:lnTo>
                  <a:lnTo>
                    <a:pt x="527" y="47"/>
                  </a:lnTo>
                  <a:lnTo>
                    <a:pt x="534" y="24"/>
                  </a:lnTo>
                  <a:lnTo>
                    <a:pt x="539" y="0"/>
                  </a:lnTo>
                  <a:lnTo>
                    <a:pt x="554" y="7"/>
                  </a:lnTo>
                  <a:lnTo>
                    <a:pt x="569" y="14"/>
                  </a:lnTo>
                  <a:lnTo>
                    <a:pt x="584" y="21"/>
                  </a:lnTo>
                  <a:lnTo>
                    <a:pt x="599" y="29"/>
                  </a:lnTo>
                  <a:lnTo>
                    <a:pt x="614" y="36"/>
                  </a:lnTo>
                  <a:lnTo>
                    <a:pt x="630" y="43"/>
                  </a:lnTo>
                  <a:lnTo>
                    <a:pt x="645" y="51"/>
                  </a:lnTo>
                  <a:lnTo>
                    <a:pt x="661" y="58"/>
                  </a:lnTo>
                  <a:lnTo>
                    <a:pt x="676" y="65"/>
                  </a:lnTo>
                  <a:lnTo>
                    <a:pt x="692" y="72"/>
                  </a:lnTo>
                  <a:lnTo>
                    <a:pt x="707" y="79"/>
                  </a:lnTo>
                  <a:lnTo>
                    <a:pt x="722" y="86"/>
                  </a:lnTo>
                  <a:lnTo>
                    <a:pt x="738" y="92"/>
                  </a:lnTo>
                  <a:lnTo>
                    <a:pt x="753" y="98"/>
                  </a:lnTo>
                  <a:lnTo>
                    <a:pt x="768" y="105"/>
                  </a:lnTo>
                  <a:lnTo>
                    <a:pt x="783" y="111"/>
                  </a:lnTo>
                  <a:lnTo>
                    <a:pt x="789" y="111"/>
                  </a:lnTo>
                  <a:lnTo>
                    <a:pt x="795" y="110"/>
                  </a:lnTo>
                  <a:lnTo>
                    <a:pt x="801" y="109"/>
                  </a:lnTo>
                  <a:lnTo>
                    <a:pt x="807" y="106"/>
                  </a:lnTo>
                  <a:lnTo>
                    <a:pt x="811" y="105"/>
                  </a:lnTo>
                  <a:lnTo>
                    <a:pt x="817" y="104"/>
                  </a:lnTo>
                  <a:lnTo>
                    <a:pt x="822" y="103"/>
                  </a:lnTo>
                  <a:lnTo>
                    <a:pt x="826" y="102"/>
                  </a:lnTo>
                  <a:lnTo>
                    <a:pt x="830" y="107"/>
                  </a:lnTo>
                  <a:lnTo>
                    <a:pt x="832" y="111"/>
                  </a:lnTo>
                  <a:lnTo>
                    <a:pt x="834" y="117"/>
                  </a:lnTo>
                  <a:lnTo>
                    <a:pt x="835" y="125"/>
                  </a:lnTo>
                  <a:lnTo>
                    <a:pt x="830" y="127"/>
                  </a:lnTo>
                  <a:lnTo>
                    <a:pt x="823" y="129"/>
                  </a:lnTo>
                  <a:lnTo>
                    <a:pt x="816" y="132"/>
                  </a:lnTo>
                  <a:lnTo>
                    <a:pt x="810" y="134"/>
                  </a:lnTo>
                  <a:lnTo>
                    <a:pt x="811" y="134"/>
                  </a:lnTo>
                  <a:lnTo>
                    <a:pt x="811" y="135"/>
                  </a:lnTo>
                  <a:lnTo>
                    <a:pt x="811" y="135"/>
                  </a:lnTo>
                  <a:lnTo>
                    <a:pt x="811" y="136"/>
                  </a:lnTo>
                  <a:lnTo>
                    <a:pt x="819" y="136"/>
                  </a:lnTo>
                  <a:lnTo>
                    <a:pt x="827" y="136"/>
                  </a:lnTo>
                  <a:lnTo>
                    <a:pt x="835" y="136"/>
                  </a:lnTo>
                  <a:lnTo>
                    <a:pt x="843" y="137"/>
                  </a:lnTo>
                  <a:lnTo>
                    <a:pt x="845" y="142"/>
                  </a:lnTo>
                  <a:lnTo>
                    <a:pt x="846" y="146"/>
                  </a:lnTo>
                  <a:lnTo>
                    <a:pt x="846" y="148"/>
                  </a:lnTo>
                  <a:lnTo>
                    <a:pt x="847" y="151"/>
                  </a:lnTo>
                  <a:lnTo>
                    <a:pt x="833" y="156"/>
                  </a:lnTo>
                  <a:lnTo>
                    <a:pt x="823" y="159"/>
                  </a:lnTo>
                  <a:lnTo>
                    <a:pt x="815" y="162"/>
                  </a:lnTo>
                  <a:lnTo>
                    <a:pt x="809" y="164"/>
                  </a:lnTo>
                  <a:lnTo>
                    <a:pt x="805" y="165"/>
                  </a:lnTo>
                  <a:lnTo>
                    <a:pt x="803" y="166"/>
                  </a:lnTo>
                  <a:lnTo>
                    <a:pt x="801" y="166"/>
                  </a:lnTo>
                  <a:lnTo>
                    <a:pt x="800" y="167"/>
                  </a:lnTo>
                  <a:lnTo>
                    <a:pt x="807" y="167"/>
                  </a:lnTo>
                  <a:lnTo>
                    <a:pt x="812" y="166"/>
                  </a:lnTo>
                  <a:lnTo>
                    <a:pt x="819" y="166"/>
                  </a:lnTo>
                  <a:lnTo>
                    <a:pt x="825" y="166"/>
                  </a:lnTo>
                  <a:lnTo>
                    <a:pt x="831" y="166"/>
                  </a:lnTo>
                  <a:lnTo>
                    <a:pt x="838" y="166"/>
                  </a:lnTo>
                  <a:lnTo>
                    <a:pt x="843" y="165"/>
                  </a:lnTo>
                  <a:lnTo>
                    <a:pt x="850" y="165"/>
                  </a:lnTo>
                  <a:lnTo>
                    <a:pt x="852" y="170"/>
                  </a:lnTo>
                  <a:lnTo>
                    <a:pt x="853" y="173"/>
                  </a:lnTo>
                  <a:lnTo>
                    <a:pt x="853" y="176"/>
                  </a:lnTo>
                  <a:lnTo>
                    <a:pt x="852" y="180"/>
                  </a:lnTo>
                  <a:lnTo>
                    <a:pt x="848" y="182"/>
                  </a:lnTo>
                  <a:lnTo>
                    <a:pt x="845" y="184"/>
                  </a:lnTo>
                  <a:lnTo>
                    <a:pt x="841" y="185"/>
                  </a:lnTo>
                  <a:lnTo>
                    <a:pt x="838" y="186"/>
                  </a:lnTo>
                  <a:lnTo>
                    <a:pt x="832" y="188"/>
                  </a:lnTo>
                  <a:lnTo>
                    <a:pt x="826" y="189"/>
                  </a:lnTo>
                  <a:lnTo>
                    <a:pt x="817" y="192"/>
                  </a:lnTo>
                  <a:lnTo>
                    <a:pt x="805" y="195"/>
                  </a:lnTo>
                  <a:lnTo>
                    <a:pt x="805" y="196"/>
                  </a:lnTo>
                  <a:lnTo>
                    <a:pt x="805" y="197"/>
                  </a:lnTo>
                  <a:lnTo>
                    <a:pt x="805" y="199"/>
                  </a:lnTo>
                  <a:lnTo>
                    <a:pt x="805" y="200"/>
                  </a:lnTo>
                  <a:lnTo>
                    <a:pt x="812" y="200"/>
                  </a:lnTo>
                  <a:lnTo>
                    <a:pt x="819" y="200"/>
                  </a:lnTo>
                  <a:lnTo>
                    <a:pt x="826" y="199"/>
                  </a:lnTo>
                  <a:lnTo>
                    <a:pt x="833" y="197"/>
                  </a:lnTo>
                  <a:lnTo>
                    <a:pt x="839" y="196"/>
                  </a:lnTo>
                  <a:lnTo>
                    <a:pt x="845" y="195"/>
                  </a:lnTo>
                  <a:lnTo>
                    <a:pt x="852" y="194"/>
                  </a:lnTo>
                  <a:lnTo>
                    <a:pt x="857" y="192"/>
                  </a:lnTo>
                  <a:lnTo>
                    <a:pt x="857" y="196"/>
                  </a:lnTo>
                  <a:lnTo>
                    <a:pt x="858" y="200"/>
                  </a:lnTo>
                  <a:lnTo>
                    <a:pt x="858" y="203"/>
                  </a:lnTo>
                  <a:lnTo>
                    <a:pt x="858" y="207"/>
                  </a:lnTo>
                  <a:lnTo>
                    <a:pt x="838" y="212"/>
                  </a:lnTo>
                  <a:lnTo>
                    <a:pt x="822" y="217"/>
                  </a:lnTo>
                  <a:lnTo>
                    <a:pt x="810" y="221"/>
                  </a:lnTo>
                  <a:lnTo>
                    <a:pt x="802" y="223"/>
                  </a:lnTo>
                  <a:lnTo>
                    <a:pt x="797" y="225"/>
                  </a:lnTo>
                  <a:lnTo>
                    <a:pt x="794" y="226"/>
                  </a:lnTo>
                  <a:lnTo>
                    <a:pt x="793" y="228"/>
                  </a:lnTo>
                  <a:lnTo>
                    <a:pt x="793" y="229"/>
                  </a:lnTo>
                  <a:lnTo>
                    <a:pt x="809" y="228"/>
                  </a:lnTo>
                  <a:lnTo>
                    <a:pt x="820" y="226"/>
                  </a:lnTo>
                  <a:lnTo>
                    <a:pt x="830" y="225"/>
                  </a:lnTo>
                  <a:lnTo>
                    <a:pt x="837" y="224"/>
                  </a:lnTo>
                  <a:lnTo>
                    <a:pt x="842" y="223"/>
                  </a:lnTo>
                  <a:lnTo>
                    <a:pt x="848" y="223"/>
                  </a:lnTo>
                  <a:lnTo>
                    <a:pt x="855" y="222"/>
                  </a:lnTo>
                  <a:lnTo>
                    <a:pt x="862" y="221"/>
                  </a:lnTo>
                  <a:lnTo>
                    <a:pt x="863" y="223"/>
                  </a:lnTo>
                  <a:lnTo>
                    <a:pt x="863" y="226"/>
                  </a:lnTo>
                  <a:lnTo>
                    <a:pt x="863" y="231"/>
                  </a:lnTo>
                  <a:lnTo>
                    <a:pt x="863" y="234"/>
                  </a:lnTo>
                  <a:lnTo>
                    <a:pt x="848" y="239"/>
                  </a:lnTo>
                  <a:lnTo>
                    <a:pt x="837" y="241"/>
                  </a:lnTo>
                  <a:lnTo>
                    <a:pt x="828" y="244"/>
                  </a:lnTo>
                  <a:lnTo>
                    <a:pt x="824" y="246"/>
                  </a:lnTo>
                  <a:lnTo>
                    <a:pt x="819" y="247"/>
                  </a:lnTo>
                  <a:lnTo>
                    <a:pt x="817" y="248"/>
                  </a:lnTo>
                  <a:lnTo>
                    <a:pt x="816" y="248"/>
                  </a:lnTo>
                  <a:lnTo>
                    <a:pt x="815" y="249"/>
                  </a:lnTo>
                  <a:lnTo>
                    <a:pt x="825" y="249"/>
                  </a:lnTo>
                  <a:lnTo>
                    <a:pt x="833" y="251"/>
                  </a:lnTo>
                  <a:lnTo>
                    <a:pt x="839" y="251"/>
                  </a:lnTo>
                  <a:lnTo>
                    <a:pt x="845" y="251"/>
                  </a:lnTo>
                  <a:lnTo>
                    <a:pt x="849" y="249"/>
                  </a:lnTo>
                  <a:lnTo>
                    <a:pt x="854" y="249"/>
                  </a:lnTo>
                  <a:lnTo>
                    <a:pt x="860" y="249"/>
                  </a:lnTo>
                  <a:lnTo>
                    <a:pt x="867" y="248"/>
                  </a:lnTo>
                  <a:lnTo>
                    <a:pt x="868" y="252"/>
                  </a:lnTo>
                  <a:lnTo>
                    <a:pt x="868" y="256"/>
                  </a:lnTo>
                  <a:lnTo>
                    <a:pt x="868" y="261"/>
                  </a:lnTo>
                  <a:lnTo>
                    <a:pt x="868" y="266"/>
                  </a:lnTo>
                  <a:lnTo>
                    <a:pt x="858" y="267"/>
                  </a:lnTo>
                  <a:lnTo>
                    <a:pt x="850" y="268"/>
                  </a:lnTo>
                  <a:lnTo>
                    <a:pt x="841" y="270"/>
                  </a:lnTo>
                  <a:lnTo>
                    <a:pt x="832" y="271"/>
                  </a:lnTo>
                  <a:lnTo>
                    <a:pt x="823" y="273"/>
                  </a:lnTo>
                  <a:lnTo>
                    <a:pt x="813" y="275"/>
                  </a:lnTo>
                  <a:lnTo>
                    <a:pt x="804" y="276"/>
                  </a:lnTo>
                  <a:lnTo>
                    <a:pt x="795" y="277"/>
                  </a:lnTo>
                  <a:lnTo>
                    <a:pt x="795" y="278"/>
                  </a:lnTo>
                  <a:lnTo>
                    <a:pt x="795" y="279"/>
                  </a:lnTo>
                  <a:lnTo>
                    <a:pt x="795" y="281"/>
                  </a:lnTo>
                  <a:lnTo>
                    <a:pt x="794" y="282"/>
                  </a:lnTo>
                  <a:lnTo>
                    <a:pt x="803" y="282"/>
                  </a:lnTo>
                  <a:lnTo>
                    <a:pt x="813" y="281"/>
                  </a:lnTo>
                  <a:lnTo>
                    <a:pt x="824" y="279"/>
                  </a:lnTo>
                  <a:lnTo>
                    <a:pt x="835" y="278"/>
                  </a:lnTo>
                  <a:lnTo>
                    <a:pt x="846" y="277"/>
                  </a:lnTo>
                  <a:lnTo>
                    <a:pt x="856" y="277"/>
                  </a:lnTo>
                  <a:lnTo>
                    <a:pt x="865" y="277"/>
                  </a:lnTo>
                  <a:lnTo>
                    <a:pt x="873" y="277"/>
                  </a:lnTo>
                  <a:lnTo>
                    <a:pt x="875" y="282"/>
                  </a:lnTo>
                  <a:lnTo>
                    <a:pt x="875" y="286"/>
                  </a:lnTo>
                  <a:lnTo>
                    <a:pt x="876" y="291"/>
                  </a:lnTo>
                  <a:lnTo>
                    <a:pt x="876" y="296"/>
                  </a:lnTo>
                  <a:lnTo>
                    <a:pt x="870" y="296"/>
                  </a:lnTo>
                  <a:lnTo>
                    <a:pt x="863" y="296"/>
                  </a:lnTo>
                  <a:lnTo>
                    <a:pt x="856" y="297"/>
                  </a:lnTo>
                  <a:lnTo>
                    <a:pt x="848" y="298"/>
                  </a:lnTo>
                  <a:lnTo>
                    <a:pt x="840" y="299"/>
                  </a:lnTo>
                  <a:lnTo>
                    <a:pt x="833" y="301"/>
                  </a:lnTo>
                  <a:lnTo>
                    <a:pt x="826" y="305"/>
                  </a:lnTo>
                  <a:lnTo>
                    <a:pt x="820" y="308"/>
                  </a:lnTo>
                  <a:lnTo>
                    <a:pt x="824" y="308"/>
                  </a:lnTo>
                  <a:lnTo>
                    <a:pt x="827" y="309"/>
                  </a:lnTo>
                  <a:lnTo>
                    <a:pt x="832" y="309"/>
                  </a:lnTo>
                  <a:lnTo>
                    <a:pt x="837" y="309"/>
                  </a:lnTo>
                  <a:lnTo>
                    <a:pt x="842" y="308"/>
                  </a:lnTo>
                  <a:lnTo>
                    <a:pt x="852" y="308"/>
                  </a:lnTo>
                  <a:lnTo>
                    <a:pt x="863" y="308"/>
                  </a:lnTo>
                  <a:lnTo>
                    <a:pt x="878" y="307"/>
                  </a:lnTo>
                  <a:lnTo>
                    <a:pt x="879" y="311"/>
                  </a:lnTo>
                  <a:lnTo>
                    <a:pt x="879" y="315"/>
                  </a:lnTo>
                  <a:lnTo>
                    <a:pt x="880" y="319"/>
                  </a:lnTo>
                  <a:lnTo>
                    <a:pt x="880" y="323"/>
                  </a:lnTo>
                  <a:lnTo>
                    <a:pt x="867" y="324"/>
                  </a:lnTo>
                  <a:lnTo>
                    <a:pt x="854" y="326"/>
                  </a:lnTo>
                  <a:lnTo>
                    <a:pt x="843" y="327"/>
                  </a:lnTo>
                  <a:lnTo>
                    <a:pt x="835" y="328"/>
                  </a:lnTo>
                  <a:lnTo>
                    <a:pt x="828" y="330"/>
                  </a:lnTo>
                  <a:lnTo>
                    <a:pt x="824" y="331"/>
                  </a:lnTo>
                  <a:lnTo>
                    <a:pt x="823" y="334"/>
                  </a:lnTo>
                  <a:lnTo>
                    <a:pt x="824" y="337"/>
                  </a:lnTo>
                  <a:lnTo>
                    <a:pt x="831" y="337"/>
                  </a:lnTo>
                  <a:lnTo>
                    <a:pt x="839" y="337"/>
                  </a:lnTo>
                  <a:lnTo>
                    <a:pt x="846" y="337"/>
                  </a:lnTo>
                  <a:lnTo>
                    <a:pt x="853" y="337"/>
                  </a:lnTo>
                  <a:lnTo>
                    <a:pt x="861" y="337"/>
                  </a:lnTo>
                  <a:lnTo>
                    <a:pt x="868" y="337"/>
                  </a:lnTo>
                  <a:lnTo>
                    <a:pt x="875" y="337"/>
                  </a:lnTo>
                  <a:lnTo>
                    <a:pt x="882" y="337"/>
                  </a:lnTo>
                  <a:lnTo>
                    <a:pt x="883" y="339"/>
                  </a:lnTo>
                  <a:lnTo>
                    <a:pt x="883" y="343"/>
                  </a:lnTo>
                  <a:lnTo>
                    <a:pt x="883" y="346"/>
                  </a:lnTo>
                  <a:lnTo>
                    <a:pt x="884" y="350"/>
                  </a:lnTo>
                  <a:lnTo>
                    <a:pt x="867" y="352"/>
                  </a:lnTo>
                  <a:lnTo>
                    <a:pt x="854" y="353"/>
                  </a:lnTo>
                  <a:lnTo>
                    <a:pt x="845" y="356"/>
                  </a:lnTo>
                  <a:lnTo>
                    <a:pt x="839" y="356"/>
                  </a:lnTo>
                  <a:lnTo>
                    <a:pt x="834" y="357"/>
                  </a:lnTo>
                  <a:lnTo>
                    <a:pt x="832" y="358"/>
                  </a:lnTo>
                  <a:lnTo>
                    <a:pt x="830" y="358"/>
                  </a:lnTo>
                  <a:lnTo>
                    <a:pt x="827" y="359"/>
                  </a:lnTo>
                  <a:lnTo>
                    <a:pt x="827" y="360"/>
                  </a:lnTo>
                  <a:lnTo>
                    <a:pt x="827" y="361"/>
                  </a:lnTo>
                  <a:lnTo>
                    <a:pt x="827" y="363"/>
                  </a:lnTo>
                  <a:lnTo>
                    <a:pt x="827" y="364"/>
                  </a:lnTo>
                  <a:lnTo>
                    <a:pt x="834" y="364"/>
                  </a:lnTo>
                  <a:lnTo>
                    <a:pt x="842" y="363"/>
                  </a:lnTo>
                  <a:lnTo>
                    <a:pt x="850" y="363"/>
                  </a:lnTo>
                  <a:lnTo>
                    <a:pt x="858" y="363"/>
                  </a:lnTo>
                  <a:lnTo>
                    <a:pt x="867" y="363"/>
                  </a:lnTo>
                  <a:lnTo>
                    <a:pt x="873" y="363"/>
                  </a:lnTo>
                  <a:lnTo>
                    <a:pt x="880" y="364"/>
                  </a:lnTo>
                  <a:lnTo>
                    <a:pt x="885" y="366"/>
                  </a:lnTo>
                  <a:lnTo>
                    <a:pt x="886" y="371"/>
                  </a:lnTo>
                  <a:lnTo>
                    <a:pt x="886" y="374"/>
                  </a:lnTo>
                  <a:lnTo>
                    <a:pt x="886" y="379"/>
                  </a:lnTo>
                  <a:lnTo>
                    <a:pt x="887" y="383"/>
                  </a:lnTo>
                  <a:lnTo>
                    <a:pt x="880" y="383"/>
                  </a:lnTo>
                  <a:lnTo>
                    <a:pt x="872" y="382"/>
                  </a:lnTo>
                  <a:lnTo>
                    <a:pt x="865" y="382"/>
                  </a:lnTo>
                  <a:lnTo>
                    <a:pt x="857" y="382"/>
                  </a:lnTo>
                  <a:lnTo>
                    <a:pt x="849" y="382"/>
                  </a:lnTo>
                  <a:lnTo>
                    <a:pt x="841" y="382"/>
                  </a:lnTo>
                  <a:lnTo>
                    <a:pt x="833" y="382"/>
                  </a:lnTo>
                  <a:lnTo>
                    <a:pt x="825" y="383"/>
                  </a:lnTo>
                  <a:lnTo>
                    <a:pt x="825" y="384"/>
                  </a:lnTo>
                  <a:lnTo>
                    <a:pt x="825" y="386"/>
                  </a:lnTo>
                  <a:lnTo>
                    <a:pt x="825" y="387"/>
                  </a:lnTo>
                  <a:lnTo>
                    <a:pt x="825" y="389"/>
                  </a:lnTo>
                  <a:lnTo>
                    <a:pt x="833" y="390"/>
                  </a:lnTo>
                  <a:lnTo>
                    <a:pt x="841" y="390"/>
                  </a:lnTo>
                  <a:lnTo>
                    <a:pt x="849" y="391"/>
                  </a:lnTo>
                  <a:lnTo>
                    <a:pt x="857" y="393"/>
                  </a:lnTo>
                  <a:lnTo>
                    <a:pt x="864" y="393"/>
                  </a:lnTo>
                  <a:lnTo>
                    <a:pt x="872" y="394"/>
                  </a:lnTo>
                  <a:lnTo>
                    <a:pt x="880" y="395"/>
                  </a:lnTo>
                  <a:lnTo>
                    <a:pt x="888" y="396"/>
                  </a:lnTo>
                  <a:lnTo>
                    <a:pt x="890" y="401"/>
                  </a:lnTo>
                  <a:lnTo>
                    <a:pt x="891" y="405"/>
                  </a:lnTo>
                  <a:lnTo>
                    <a:pt x="891" y="411"/>
                  </a:lnTo>
                  <a:lnTo>
                    <a:pt x="892" y="416"/>
                  </a:lnTo>
                  <a:lnTo>
                    <a:pt x="887" y="416"/>
                  </a:lnTo>
                  <a:lnTo>
                    <a:pt x="882" y="415"/>
                  </a:lnTo>
                  <a:lnTo>
                    <a:pt x="875" y="413"/>
                  </a:lnTo>
                  <a:lnTo>
                    <a:pt x="869" y="413"/>
                  </a:lnTo>
                  <a:lnTo>
                    <a:pt x="863" y="412"/>
                  </a:lnTo>
                  <a:lnTo>
                    <a:pt x="856" y="412"/>
                  </a:lnTo>
                  <a:lnTo>
                    <a:pt x="850" y="413"/>
                  </a:lnTo>
                  <a:lnTo>
                    <a:pt x="846" y="415"/>
                  </a:lnTo>
                  <a:lnTo>
                    <a:pt x="847" y="416"/>
                  </a:lnTo>
                  <a:lnTo>
                    <a:pt x="850" y="417"/>
                  </a:lnTo>
                  <a:lnTo>
                    <a:pt x="855" y="418"/>
                  </a:lnTo>
                  <a:lnTo>
                    <a:pt x="862" y="420"/>
                  </a:lnTo>
                  <a:lnTo>
                    <a:pt x="869" y="421"/>
                  </a:lnTo>
                  <a:lnTo>
                    <a:pt x="876" y="424"/>
                  </a:lnTo>
                  <a:lnTo>
                    <a:pt x="884" y="427"/>
                  </a:lnTo>
                  <a:lnTo>
                    <a:pt x="892" y="430"/>
                  </a:lnTo>
                  <a:lnTo>
                    <a:pt x="893" y="435"/>
                  </a:lnTo>
                  <a:lnTo>
                    <a:pt x="894" y="440"/>
                  </a:lnTo>
                  <a:lnTo>
                    <a:pt x="894" y="445"/>
                  </a:lnTo>
                  <a:lnTo>
                    <a:pt x="894" y="454"/>
                  </a:lnTo>
                  <a:lnTo>
                    <a:pt x="888" y="451"/>
                  </a:lnTo>
                  <a:lnTo>
                    <a:pt x="884" y="448"/>
                  </a:lnTo>
                  <a:lnTo>
                    <a:pt x="879" y="446"/>
                  </a:lnTo>
                  <a:lnTo>
                    <a:pt x="875" y="443"/>
                  </a:lnTo>
                  <a:lnTo>
                    <a:pt x="870" y="441"/>
                  </a:lnTo>
                  <a:lnTo>
                    <a:pt x="865" y="439"/>
                  </a:lnTo>
                  <a:lnTo>
                    <a:pt x="860" y="438"/>
                  </a:lnTo>
                  <a:lnTo>
                    <a:pt x="854" y="436"/>
                  </a:lnTo>
                  <a:lnTo>
                    <a:pt x="856" y="441"/>
                  </a:lnTo>
                  <a:lnTo>
                    <a:pt x="861" y="445"/>
                  </a:lnTo>
                  <a:lnTo>
                    <a:pt x="867" y="450"/>
                  </a:lnTo>
                  <a:lnTo>
                    <a:pt x="873" y="455"/>
                  </a:lnTo>
                  <a:lnTo>
                    <a:pt x="880" y="460"/>
                  </a:lnTo>
                  <a:lnTo>
                    <a:pt x="886" y="463"/>
                  </a:lnTo>
                  <a:lnTo>
                    <a:pt x="893" y="466"/>
                  </a:lnTo>
                  <a:lnTo>
                    <a:pt x="898" y="470"/>
                  </a:lnTo>
                  <a:lnTo>
                    <a:pt x="898" y="475"/>
                  </a:lnTo>
                  <a:lnTo>
                    <a:pt x="899" y="478"/>
                  </a:lnTo>
                  <a:lnTo>
                    <a:pt x="899" y="481"/>
                  </a:lnTo>
                  <a:lnTo>
                    <a:pt x="899" y="486"/>
                  </a:lnTo>
                  <a:lnTo>
                    <a:pt x="892" y="481"/>
                  </a:lnTo>
                  <a:lnTo>
                    <a:pt x="885" y="477"/>
                  </a:lnTo>
                  <a:lnTo>
                    <a:pt x="878" y="472"/>
                  </a:lnTo>
                  <a:lnTo>
                    <a:pt x="870" y="466"/>
                  </a:lnTo>
                  <a:lnTo>
                    <a:pt x="862" y="462"/>
                  </a:lnTo>
                  <a:lnTo>
                    <a:pt x="855" y="457"/>
                  </a:lnTo>
                  <a:lnTo>
                    <a:pt x="847" y="454"/>
                  </a:lnTo>
                  <a:lnTo>
                    <a:pt x="839" y="451"/>
                  </a:lnTo>
                  <a:lnTo>
                    <a:pt x="843" y="460"/>
                  </a:lnTo>
                  <a:lnTo>
                    <a:pt x="852" y="466"/>
                  </a:lnTo>
                  <a:lnTo>
                    <a:pt x="862" y="473"/>
                  </a:lnTo>
                  <a:lnTo>
                    <a:pt x="872" y="480"/>
                  </a:lnTo>
                  <a:lnTo>
                    <a:pt x="884" y="488"/>
                  </a:lnTo>
                  <a:lnTo>
                    <a:pt x="893" y="498"/>
                  </a:lnTo>
                  <a:lnTo>
                    <a:pt x="900" y="509"/>
                  </a:lnTo>
                  <a:lnTo>
                    <a:pt x="902" y="522"/>
                  </a:lnTo>
                  <a:lnTo>
                    <a:pt x="900" y="521"/>
                  </a:lnTo>
                  <a:lnTo>
                    <a:pt x="899" y="520"/>
                  </a:lnTo>
                  <a:lnTo>
                    <a:pt x="897" y="518"/>
                  </a:lnTo>
                  <a:lnTo>
                    <a:pt x="893" y="516"/>
                  </a:lnTo>
                  <a:lnTo>
                    <a:pt x="887" y="513"/>
                  </a:lnTo>
                  <a:lnTo>
                    <a:pt x="882" y="507"/>
                  </a:lnTo>
                  <a:lnTo>
                    <a:pt x="872" y="499"/>
                  </a:lnTo>
                  <a:lnTo>
                    <a:pt x="860" y="488"/>
                  </a:lnTo>
                  <a:lnTo>
                    <a:pt x="860" y="490"/>
                  </a:lnTo>
                  <a:lnTo>
                    <a:pt x="860" y="492"/>
                  </a:lnTo>
                  <a:lnTo>
                    <a:pt x="860" y="493"/>
                  </a:lnTo>
                  <a:lnTo>
                    <a:pt x="858" y="495"/>
                  </a:lnTo>
                  <a:lnTo>
                    <a:pt x="867" y="503"/>
                  </a:lnTo>
                  <a:lnTo>
                    <a:pt x="875" y="510"/>
                  </a:lnTo>
                  <a:lnTo>
                    <a:pt x="883" y="517"/>
                  </a:lnTo>
                  <a:lnTo>
                    <a:pt x="890" y="525"/>
                  </a:lnTo>
                  <a:lnTo>
                    <a:pt x="895" y="533"/>
                  </a:lnTo>
                  <a:lnTo>
                    <a:pt x="900" y="543"/>
                  </a:lnTo>
                  <a:lnTo>
                    <a:pt x="902" y="553"/>
                  </a:lnTo>
                  <a:lnTo>
                    <a:pt x="902" y="565"/>
                  </a:lnTo>
                  <a:lnTo>
                    <a:pt x="897" y="559"/>
                  </a:lnTo>
                  <a:lnTo>
                    <a:pt x="891" y="553"/>
                  </a:lnTo>
                  <a:lnTo>
                    <a:pt x="884" y="547"/>
                  </a:lnTo>
                  <a:lnTo>
                    <a:pt x="878" y="541"/>
                  </a:lnTo>
                  <a:lnTo>
                    <a:pt x="872" y="536"/>
                  </a:lnTo>
                  <a:lnTo>
                    <a:pt x="867" y="530"/>
                  </a:lnTo>
                  <a:lnTo>
                    <a:pt x="860" y="524"/>
                  </a:lnTo>
                  <a:lnTo>
                    <a:pt x="854" y="518"/>
                  </a:lnTo>
                  <a:lnTo>
                    <a:pt x="854" y="520"/>
                  </a:lnTo>
                  <a:lnTo>
                    <a:pt x="854" y="521"/>
                  </a:lnTo>
                  <a:lnTo>
                    <a:pt x="854" y="523"/>
                  </a:lnTo>
                  <a:lnTo>
                    <a:pt x="853" y="524"/>
                  </a:lnTo>
                  <a:lnTo>
                    <a:pt x="860" y="531"/>
                  </a:lnTo>
                  <a:lnTo>
                    <a:pt x="868" y="538"/>
                  </a:lnTo>
                  <a:lnTo>
                    <a:pt x="875" y="546"/>
                  </a:lnTo>
                  <a:lnTo>
                    <a:pt x="883" y="554"/>
                  </a:lnTo>
                  <a:lnTo>
                    <a:pt x="888" y="563"/>
                  </a:lnTo>
                  <a:lnTo>
                    <a:pt x="893" y="573"/>
                  </a:lnTo>
                  <a:lnTo>
                    <a:pt x="897" y="582"/>
                  </a:lnTo>
                  <a:lnTo>
                    <a:pt x="897" y="592"/>
                  </a:lnTo>
                  <a:lnTo>
                    <a:pt x="895" y="592"/>
                  </a:lnTo>
                  <a:lnTo>
                    <a:pt x="894" y="592"/>
                  </a:lnTo>
                  <a:lnTo>
                    <a:pt x="892" y="592"/>
                  </a:lnTo>
                  <a:lnTo>
                    <a:pt x="891" y="593"/>
                  </a:lnTo>
                  <a:lnTo>
                    <a:pt x="887" y="590"/>
                  </a:lnTo>
                  <a:lnTo>
                    <a:pt x="882" y="583"/>
                  </a:lnTo>
                  <a:lnTo>
                    <a:pt x="875" y="576"/>
                  </a:lnTo>
                  <a:lnTo>
                    <a:pt x="867" y="568"/>
                  </a:lnTo>
                  <a:lnTo>
                    <a:pt x="858" y="561"/>
                  </a:lnTo>
                  <a:lnTo>
                    <a:pt x="850" y="554"/>
                  </a:lnTo>
                  <a:lnTo>
                    <a:pt x="843" y="551"/>
                  </a:lnTo>
                  <a:lnTo>
                    <a:pt x="837" y="550"/>
                  </a:lnTo>
                  <a:lnTo>
                    <a:pt x="841" y="554"/>
                  </a:lnTo>
                  <a:lnTo>
                    <a:pt x="848" y="560"/>
                  </a:lnTo>
                  <a:lnTo>
                    <a:pt x="856" y="568"/>
                  </a:lnTo>
                  <a:lnTo>
                    <a:pt x="863" y="576"/>
                  </a:lnTo>
                  <a:lnTo>
                    <a:pt x="871" y="584"/>
                  </a:lnTo>
                  <a:lnTo>
                    <a:pt x="877" y="592"/>
                  </a:lnTo>
                  <a:lnTo>
                    <a:pt x="882" y="600"/>
                  </a:lnTo>
                  <a:lnTo>
                    <a:pt x="883" y="607"/>
                  </a:lnTo>
                  <a:lnTo>
                    <a:pt x="880" y="610"/>
                  </a:lnTo>
                  <a:lnTo>
                    <a:pt x="878" y="611"/>
                  </a:lnTo>
                  <a:lnTo>
                    <a:pt x="876" y="613"/>
                  </a:lnTo>
                  <a:lnTo>
                    <a:pt x="873" y="615"/>
                  </a:lnTo>
                  <a:lnTo>
                    <a:pt x="868" y="611"/>
                  </a:lnTo>
                  <a:lnTo>
                    <a:pt x="862" y="605"/>
                  </a:lnTo>
                  <a:lnTo>
                    <a:pt x="855" y="598"/>
                  </a:lnTo>
                  <a:lnTo>
                    <a:pt x="848" y="591"/>
                  </a:lnTo>
                  <a:lnTo>
                    <a:pt x="841" y="584"/>
                  </a:lnTo>
                  <a:lnTo>
                    <a:pt x="834" y="577"/>
                  </a:lnTo>
                  <a:lnTo>
                    <a:pt x="828" y="570"/>
                  </a:lnTo>
                  <a:lnTo>
                    <a:pt x="824" y="565"/>
                  </a:lnTo>
                  <a:lnTo>
                    <a:pt x="823" y="565"/>
                  </a:lnTo>
                  <a:lnTo>
                    <a:pt x="822" y="565"/>
                  </a:lnTo>
                  <a:lnTo>
                    <a:pt x="819" y="565"/>
                  </a:lnTo>
                  <a:lnTo>
                    <a:pt x="817" y="565"/>
                  </a:lnTo>
                  <a:lnTo>
                    <a:pt x="823" y="571"/>
                  </a:lnTo>
                  <a:lnTo>
                    <a:pt x="830" y="578"/>
                  </a:lnTo>
                  <a:lnTo>
                    <a:pt x="838" y="586"/>
                  </a:lnTo>
                  <a:lnTo>
                    <a:pt x="845" y="595"/>
                  </a:lnTo>
                  <a:lnTo>
                    <a:pt x="850" y="603"/>
                  </a:lnTo>
                  <a:lnTo>
                    <a:pt x="856" y="612"/>
                  </a:lnTo>
                  <a:lnTo>
                    <a:pt x="860" y="620"/>
                  </a:lnTo>
                  <a:lnTo>
                    <a:pt x="862" y="629"/>
                  </a:lnTo>
                  <a:lnTo>
                    <a:pt x="860" y="632"/>
                  </a:lnTo>
                  <a:lnTo>
                    <a:pt x="857" y="635"/>
                  </a:lnTo>
                  <a:lnTo>
                    <a:pt x="855" y="638"/>
                  </a:lnTo>
                  <a:lnTo>
                    <a:pt x="853" y="641"/>
                  </a:lnTo>
                  <a:lnTo>
                    <a:pt x="849" y="636"/>
                  </a:lnTo>
                  <a:lnTo>
                    <a:pt x="843" y="628"/>
                  </a:lnTo>
                  <a:lnTo>
                    <a:pt x="837" y="619"/>
                  </a:lnTo>
                  <a:lnTo>
                    <a:pt x="828" y="610"/>
                  </a:lnTo>
                  <a:lnTo>
                    <a:pt x="819" y="600"/>
                  </a:lnTo>
                  <a:lnTo>
                    <a:pt x="811" y="592"/>
                  </a:lnTo>
                  <a:lnTo>
                    <a:pt x="804" y="588"/>
                  </a:lnTo>
                  <a:lnTo>
                    <a:pt x="798" y="586"/>
                  </a:lnTo>
                  <a:lnTo>
                    <a:pt x="804" y="593"/>
                  </a:lnTo>
                  <a:lnTo>
                    <a:pt x="810" y="602"/>
                  </a:lnTo>
                  <a:lnTo>
                    <a:pt x="817" y="610"/>
                  </a:lnTo>
                  <a:lnTo>
                    <a:pt x="825" y="619"/>
                  </a:lnTo>
                  <a:lnTo>
                    <a:pt x="832" y="628"/>
                  </a:lnTo>
                  <a:lnTo>
                    <a:pt x="837" y="637"/>
                  </a:lnTo>
                  <a:lnTo>
                    <a:pt x="841" y="647"/>
                  </a:lnTo>
                  <a:lnTo>
                    <a:pt x="842" y="655"/>
                  </a:lnTo>
                  <a:lnTo>
                    <a:pt x="840" y="656"/>
                  </a:lnTo>
                  <a:lnTo>
                    <a:pt x="838" y="657"/>
                  </a:lnTo>
                  <a:lnTo>
                    <a:pt x="835" y="659"/>
                  </a:lnTo>
                  <a:lnTo>
                    <a:pt x="833" y="660"/>
                  </a:lnTo>
                  <a:lnTo>
                    <a:pt x="827" y="653"/>
                  </a:lnTo>
                  <a:lnTo>
                    <a:pt x="820" y="645"/>
                  </a:lnTo>
                  <a:lnTo>
                    <a:pt x="815" y="638"/>
                  </a:lnTo>
                  <a:lnTo>
                    <a:pt x="809" y="632"/>
                  </a:lnTo>
                  <a:lnTo>
                    <a:pt x="803" y="623"/>
                  </a:lnTo>
                  <a:lnTo>
                    <a:pt x="796" y="617"/>
                  </a:lnTo>
                  <a:lnTo>
                    <a:pt x="790" y="610"/>
                  </a:lnTo>
                  <a:lnTo>
                    <a:pt x="783" y="603"/>
                  </a:lnTo>
                  <a:lnTo>
                    <a:pt x="782" y="603"/>
                  </a:lnTo>
                  <a:lnTo>
                    <a:pt x="781" y="603"/>
                  </a:lnTo>
                  <a:lnTo>
                    <a:pt x="780" y="604"/>
                  </a:lnTo>
                  <a:lnTo>
                    <a:pt x="779" y="604"/>
                  </a:lnTo>
                  <a:lnTo>
                    <a:pt x="787" y="613"/>
                  </a:lnTo>
                  <a:lnTo>
                    <a:pt x="796" y="623"/>
                  </a:lnTo>
                  <a:lnTo>
                    <a:pt x="805" y="634"/>
                  </a:lnTo>
                  <a:lnTo>
                    <a:pt x="813" y="644"/>
                  </a:lnTo>
                  <a:lnTo>
                    <a:pt x="819" y="655"/>
                  </a:lnTo>
                  <a:lnTo>
                    <a:pt x="822" y="666"/>
                  </a:lnTo>
                  <a:lnTo>
                    <a:pt x="820" y="678"/>
                  </a:lnTo>
                  <a:lnTo>
                    <a:pt x="813" y="688"/>
                  </a:lnTo>
                  <a:lnTo>
                    <a:pt x="811" y="686"/>
                  </a:lnTo>
                  <a:lnTo>
                    <a:pt x="810" y="682"/>
                  </a:lnTo>
                  <a:lnTo>
                    <a:pt x="808" y="679"/>
                  </a:lnTo>
                  <a:lnTo>
                    <a:pt x="803" y="672"/>
                  </a:lnTo>
                  <a:lnTo>
                    <a:pt x="793" y="660"/>
                  </a:lnTo>
                  <a:lnTo>
                    <a:pt x="786" y="652"/>
                  </a:lnTo>
                  <a:lnTo>
                    <a:pt x="780" y="645"/>
                  </a:lnTo>
                  <a:lnTo>
                    <a:pt x="775" y="641"/>
                  </a:lnTo>
                  <a:lnTo>
                    <a:pt x="771" y="636"/>
                  </a:lnTo>
                  <a:lnTo>
                    <a:pt x="767" y="633"/>
                  </a:lnTo>
                  <a:lnTo>
                    <a:pt x="763" y="628"/>
                  </a:lnTo>
                  <a:lnTo>
                    <a:pt x="757" y="623"/>
                  </a:lnTo>
                  <a:lnTo>
                    <a:pt x="759" y="632"/>
                  </a:lnTo>
                  <a:lnTo>
                    <a:pt x="764" y="640"/>
                  </a:lnTo>
                  <a:lnTo>
                    <a:pt x="771" y="649"/>
                  </a:lnTo>
                  <a:lnTo>
                    <a:pt x="779" y="659"/>
                  </a:lnTo>
                  <a:lnTo>
                    <a:pt x="787" y="670"/>
                  </a:lnTo>
                  <a:lnTo>
                    <a:pt x="794" y="680"/>
                  </a:lnTo>
                  <a:lnTo>
                    <a:pt x="798" y="693"/>
                  </a:lnTo>
                  <a:lnTo>
                    <a:pt x="801" y="705"/>
                  </a:lnTo>
                  <a:lnTo>
                    <a:pt x="800" y="707"/>
                  </a:lnTo>
                  <a:lnTo>
                    <a:pt x="798" y="707"/>
                  </a:lnTo>
                  <a:lnTo>
                    <a:pt x="797" y="708"/>
                  </a:lnTo>
                  <a:lnTo>
                    <a:pt x="796" y="709"/>
                  </a:lnTo>
                  <a:lnTo>
                    <a:pt x="790" y="701"/>
                  </a:lnTo>
                  <a:lnTo>
                    <a:pt x="785" y="694"/>
                  </a:lnTo>
                  <a:lnTo>
                    <a:pt x="778" y="687"/>
                  </a:lnTo>
                  <a:lnTo>
                    <a:pt x="771" y="680"/>
                  </a:lnTo>
                  <a:lnTo>
                    <a:pt x="764" y="674"/>
                  </a:lnTo>
                  <a:lnTo>
                    <a:pt x="758" y="667"/>
                  </a:lnTo>
                  <a:lnTo>
                    <a:pt x="751" y="662"/>
                  </a:lnTo>
                  <a:lnTo>
                    <a:pt x="744" y="655"/>
                  </a:lnTo>
                  <a:lnTo>
                    <a:pt x="744" y="656"/>
                  </a:lnTo>
                  <a:lnTo>
                    <a:pt x="744" y="656"/>
                  </a:lnTo>
                  <a:lnTo>
                    <a:pt x="744" y="657"/>
                  </a:lnTo>
                  <a:lnTo>
                    <a:pt x="743" y="657"/>
                  </a:lnTo>
                  <a:lnTo>
                    <a:pt x="750" y="665"/>
                  </a:lnTo>
                  <a:lnTo>
                    <a:pt x="758" y="674"/>
                  </a:lnTo>
                  <a:lnTo>
                    <a:pt x="766" y="683"/>
                  </a:lnTo>
                  <a:lnTo>
                    <a:pt x="774" y="694"/>
                  </a:lnTo>
                  <a:lnTo>
                    <a:pt x="779" y="704"/>
                  </a:lnTo>
                  <a:lnTo>
                    <a:pt x="782" y="715"/>
                  </a:lnTo>
                  <a:lnTo>
                    <a:pt x="781" y="725"/>
                  </a:lnTo>
                  <a:lnTo>
                    <a:pt x="777" y="735"/>
                  </a:lnTo>
                  <a:lnTo>
                    <a:pt x="772" y="728"/>
                  </a:lnTo>
                  <a:lnTo>
                    <a:pt x="767" y="720"/>
                  </a:lnTo>
                  <a:lnTo>
                    <a:pt x="762" y="713"/>
                  </a:lnTo>
                  <a:lnTo>
                    <a:pt x="757" y="707"/>
                  </a:lnTo>
                  <a:lnTo>
                    <a:pt x="759" y="720"/>
                  </a:lnTo>
                  <a:lnTo>
                    <a:pt x="764" y="732"/>
                  </a:lnTo>
                  <a:lnTo>
                    <a:pt x="767" y="745"/>
                  </a:lnTo>
                  <a:lnTo>
                    <a:pt x="768" y="761"/>
                  </a:lnTo>
                  <a:lnTo>
                    <a:pt x="765" y="770"/>
                  </a:lnTo>
                  <a:lnTo>
                    <a:pt x="763" y="778"/>
                  </a:lnTo>
                  <a:lnTo>
                    <a:pt x="760" y="784"/>
                  </a:lnTo>
                  <a:lnTo>
                    <a:pt x="758" y="789"/>
                  </a:lnTo>
                  <a:lnTo>
                    <a:pt x="753" y="791"/>
                  </a:lnTo>
                  <a:lnTo>
                    <a:pt x="748" y="793"/>
                  </a:lnTo>
                  <a:lnTo>
                    <a:pt x="740" y="794"/>
                  </a:lnTo>
                  <a:lnTo>
                    <a:pt x="729" y="795"/>
                  </a:lnTo>
                  <a:lnTo>
                    <a:pt x="723" y="794"/>
                  </a:lnTo>
                  <a:lnTo>
                    <a:pt x="721" y="793"/>
                  </a:lnTo>
                  <a:lnTo>
                    <a:pt x="720" y="792"/>
                  </a:lnTo>
                  <a:lnTo>
                    <a:pt x="719" y="790"/>
                  </a:lnTo>
                  <a:lnTo>
                    <a:pt x="733" y="789"/>
                  </a:lnTo>
                  <a:lnTo>
                    <a:pt x="742" y="786"/>
                  </a:lnTo>
                  <a:lnTo>
                    <a:pt x="748" y="783"/>
                  </a:lnTo>
                  <a:lnTo>
                    <a:pt x="751" y="778"/>
                  </a:lnTo>
                  <a:lnTo>
                    <a:pt x="753" y="771"/>
                  </a:lnTo>
                  <a:lnTo>
                    <a:pt x="753" y="763"/>
                  </a:lnTo>
                  <a:lnTo>
                    <a:pt x="752" y="754"/>
                  </a:lnTo>
                  <a:lnTo>
                    <a:pt x="752" y="742"/>
                  </a:lnTo>
                  <a:lnTo>
                    <a:pt x="747" y="730"/>
                  </a:lnTo>
                  <a:lnTo>
                    <a:pt x="740" y="717"/>
                  </a:lnTo>
                  <a:lnTo>
                    <a:pt x="730" y="707"/>
                  </a:lnTo>
                  <a:lnTo>
                    <a:pt x="721" y="697"/>
                  </a:lnTo>
                  <a:lnTo>
                    <a:pt x="710" y="688"/>
                  </a:lnTo>
                  <a:lnTo>
                    <a:pt x="698" y="680"/>
                  </a:lnTo>
                  <a:lnTo>
                    <a:pt x="685" y="673"/>
                  </a:lnTo>
                  <a:lnTo>
                    <a:pt x="673" y="666"/>
                  </a:lnTo>
                  <a:lnTo>
                    <a:pt x="657" y="662"/>
                  </a:lnTo>
                  <a:lnTo>
                    <a:pt x="637" y="655"/>
                  </a:lnTo>
                  <a:lnTo>
                    <a:pt x="616" y="649"/>
                  </a:lnTo>
                  <a:lnTo>
                    <a:pt x="595" y="643"/>
                  </a:lnTo>
                  <a:lnTo>
                    <a:pt x="574" y="640"/>
                  </a:lnTo>
                  <a:lnTo>
                    <a:pt x="552" y="637"/>
                  </a:lnTo>
                  <a:lnTo>
                    <a:pt x="531" y="638"/>
                  </a:lnTo>
                  <a:lnTo>
                    <a:pt x="512" y="643"/>
                  </a:lnTo>
                  <a:lnTo>
                    <a:pt x="510" y="629"/>
                  </a:lnTo>
                  <a:lnTo>
                    <a:pt x="522" y="611"/>
                  </a:lnTo>
                  <a:lnTo>
                    <a:pt x="542" y="589"/>
                  </a:lnTo>
                  <a:lnTo>
                    <a:pt x="570" y="567"/>
                  </a:lnTo>
                  <a:lnTo>
                    <a:pt x="600" y="545"/>
                  </a:lnTo>
                  <a:lnTo>
                    <a:pt x="627" y="525"/>
                  </a:lnTo>
                  <a:lnTo>
                    <a:pt x="648" y="510"/>
                  </a:lnTo>
                  <a:lnTo>
                    <a:pt x="660" y="502"/>
                  </a:lnTo>
                  <a:lnTo>
                    <a:pt x="673" y="492"/>
                  </a:lnTo>
                  <a:lnTo>
                    <a:pt x="682" y="484"/>
                  </a:lnTo>
                  <a:lnTo>
                    <a:pt x="688" y="476"/>
                  </a:lnTo>
                  <a:lnTo>
                    <a:pt x="691" y="463"/>
                  </a:lnTo>
                  <a:lnTo>
                    <a:pt x="708" y="462"/>
                  </a:lnTo>
                  <a:lnTo>
                    <a:pt x="722" y="463"/>
                  </a:lnTo>
                  <a:lnTo>
                    <a:pt x="735" y="464"/>
                  </a:lnTo>
                  <a:lnTo>
                    <a:pt x="745" y="468"/>
                  </a:lnTo>
                  <a:lnTo>
                    <a:pt x="756" y="473"/>
                  </a:lnTo>
                  <a:lnTo>
                    <a:pt x="765" y="481"/>
                  </a:lnTo>
                  <a:lnTo>
                    <a:pt x="773" y="492"/>
                  </a:lnTo>
                  <a:lnTo>
                    <a:pt x="782" y="505"/>
                  </a:lnTo>
                  <a:lnTo>
                    <a:pt x="785" y="505"/>
                  </a:lnTo>
                  <a:lnTo>
                    <a:pt x="787" y="505"/>
                  </a:lnTo>
                  <a:lnTo>
                    <a:pt x="789" y="505"/>
                  </a:lnTo>
                  <a:lnTo>
                    <a:pt x="792" y="505"/>
                  </a:lnTo>
                  <a:lnTo>
                    <a:pt x="795" y="502"/>
                  </a:lnTo>
                  <a:lnTo>
                    <a:pt x="798" y="500"/>
                  </a:lnTo>
                  <a:lnTo>
                    <a:pt x="801" y="498"/>
                  </a:lnTo>
                  <a:lnTo>
                    <a:pt x="804" y="495"/>
                  </a:lnTo>
                  <a:lnTo>
                    <a:pt x="805" y="496"/>
                  </a:lnTo>
                  <a:lnTo>
                    <a:pt x="807" y="498"/>
                  </a:lnTo>
                  <a:lnTo>
                    <a:pt x="809" y="498"/>
                  </a:lnTo>
                  <a:lnTo>
                    <a:pt x="812" y="498"/>
                  </a:lnTo>
                  <a:lnTo>
                    <a:pt x="818" y="486"/>
                  </a:lnTo>
                  <a:lnTo>
                    <a:pt x="818" y="475"/>
                  </a:lnTo>
                  <a:lnTo>
                    <a:pt x="813" y="462"/>
                  </a:lnTo>
                  <a:lnTo>
                    <a:pt x="807" y="450"/>
                  </a:lnTo>
                  <a:lnTo>
                    <a:pt x="797" y="439"/>
                  </a:lnTo>
                  <a:lnTo>
                    <a:pt x="787" y="431"/>
                  </a:lnTo>
                  <a:lnTo>
                    <a:pt x="775" y="424"/>
                  </a:lnTo>
                  <a:lnTo>
                    <a:pt x="765" y="420"/>
                  </a:lnTo>
                  <a:lnTo>
                    <a:pt x="760" y="421"/>
                  </a:lnTo>
                  <a:lnTo>
                    <a:pt x="751" y="424"/>
                  </a:lnTo>
                  <a:lnTo>
                    <a:pt x="740" y="427"/>
                  </a:lnTo>
                  <a:lnTo>
                    <a:pt x="727" y="431"/>
                  </a:lnTo>
                  <a:lnTo>
                    <a:pt x="714" y="434"/>
                  </a:lnTo>
                  <a:lnTo>
                    <a:pt x="704" y="438"/>
                  </a:lnTo>
                  <a:lnTo>
                    <a:pt x="697" y="440"/>
                  </a:lnTo>
                  <a:lnTo>
                    <a:pt x="693" y="441"/>
                  </a:lnTo>
                  <a:lnTo>
                    <a:pt x="692" y="416"/>
                  </a:lnTo>
                  <a:lnTo>
                    <a:pt x="692" y="390"/>
                  </a:lnTo>
                  <a:lnTo>
                    <a:pt x="692" y="367"/>
                  </a:lnTo>
                  <a:lnTo>
                    <a:pt x="689" y="344"/>
                  </a:lnTo>
                  <a:lnTo>
                    <a:pt x="688" y="344"/>
                  </a:lnTo>
                  <a:lnTo>
                    <a:pt x="685" y="344"/>
                  </a:lnTo>
                  <a:lnTo>
                    <a:pt x="683" y="344"/>
                  </a:lnTo>
                  <a:lnTo>
                    <a:pt x="678" y="344"/>
                  </a:lnTo>
                  <a:lnTo>
                    <a:pt x="672" y="345"/>
                  </a:lnTo>
                  <a:lnTo>
                    <a:pt x="662" y="346"/>
                  </a:lnTo>
                  <a:lnTo>
                    <a:pt x="648" y="349"/>
                  </a:lnTo>
                  <a:lnTo>
                    <a:pt x="631" y="352"/>
                  </a:lnTo>
                  <a:lnTo>
                    <a:pt x="635" y="354"/>
                  </a:lnTo>
                  <a:lnTo>
                    <a:pt x="640" y="356"/>
                  </a:lnTo>
                  <a:lnTo>
                    <a:pt x="647" y="357"/>
                  </a:lnTo>
                  <a:lnTo>
                    <a:pt x="655" y="357"/>
                  </a:lnTo>
                  <a:lnTo>
                    <a:pt x="663" y="357"/>
                  </a:lnTo>
                  <a:lnTo>
                    <a:pt x="670" y="357"/>
                  </a:lnTo>
                  <a:lnTo>
                    <a:pt x="677" y="357"/>
                  </a:lnTo>
                  <a:lnTo>
                    <a:pt x="681" y="357"/>
                  </a:lnTo>
                  <a:lnTo>
                    <a:pt x="681" y="360"/>
                  </a:lnTo>
                  <a:lnTo>
                    <a:pt x="681" y="364"/>
                  </a:lnTo>
                  <a:lnTo>
                    <a:pt x="681" y="368"/>
                  </a:lnTo>
                  <a:lnTo>
                    <a:pt x="680" y="373"/>
                  </a:lnTo>
                  <a:lnTo>
                    <a:pt x="674" y="373"/>
                  </a:lnTo>
                  <a:lnTo>
                    <a:pt x="666" y="374"/>
                  </a:lnTo>
                  <a:lnTo>
                    <a:pt x="658" y="378"/>
                  </a:lnTo>
                  <a:lnTo>
                    <a:pt x="655" y="384"/>
                  </a:lnTo>
                  <a:lnTo>
                    <a:pt x="661" y="384"/>
                  </a:lnTo>
                  <a:lnTo>
                    <a:pt x="668" y="384"/>
                  </a:lnTo>
                  <a:lnTo>
                    <a:pt x="674" y="386"/>
                  </a:lnTo>
                  <a:lnTo>
                    <a:pt x="681" y="386"/>
                  </a:lnTo>
                  <a:lnTo>
                    <a:pt x="681" y="390"/>
                  </a:lnTo>
                  <a:lnTo>
                    <a:pt x="681" y="394"/>
                  </a:lnTo>
                  <a:lnTo>
                    <a:pt x="681" y="397"/>
                  </a:lnTo>
                  <a:lnTo>
                    <a:pt x="680" y="399"/>
                  </a:lnTo>
                  <a:lnTo>
                    <a:pt x="675" y="401"/>
                  </a:lnTo>
                  <a:lnTo>
                    <a:pt x="670" y="401"/>
                  </a:lnTo>
                  <a:lnTo>
                    <a:pt x="666" y="402"/>
                  </a:lnTo>
                  <a:lnTo>
                    <a:pt x="661" y="402"/>
                  </a:lnTo>
                  <a:lnTo>
                    <a:pt x="657" y="403"/>
                  </a:lnTo>
                  <a:lnTo>
                    <a:pt x="653" y="404"/>
                  </a:lnTo>
                  <a:lnTo>
                    <a:pt x="648" y="404"/>
                  </a:lnTo>
                  <a:lnTo>
                    <a:pt x="644" y="405"/>
                  </a:lnTo>
                  <a:lnTo>
                    <a:pt x="644" y="408"/>
                  </a:lnTo>
                  <a:lnTo>
                    <a:pt x="644" y="410"/>
                  </a:lnTo>
                  <a:lnTo>
                    <a:pt x="644" y="411"/>
                  </a:lnTo>
                  <a:lnTo>
                    <a:pt x="645" y="413"/>
                  </a:lnTo>
                  <a:lnTo>
                    <a:pt x="650" y="413"/>
                  </a:lnTo>
                  <a:lnTo>
                    <a:pt x="654" y="412"/>
                  </a:lnTo>
                  <a:lnTo>
                    <a:pt x="658" y="412"/>
                  </a:lnTo>
                  <a:lnTo>
                    <a:pt x="662" y="412"/>
                  </a:lnTo>
                  <a:lnTo>
                    <a:pt x="667" y="412"/>
                  </a:lnTo>
                  <a:lnTo>
                    <a:pt x="672" y="412"/>
                  </a:lnTo>
                  <a:lnTo>
                    <a:pt x="675" y="412"/>
                  </a:lnTo>
                  <a:lnTo>
                    <a:pt x="680" y="412"/>
                  </a:lnTo>
                  <a:lnTo>
                    <a:pt x="680" y="415"/>
                  </a:lnTo>
                  <a:lnTo>
                    <a:pt x="678" y="418"/>
                  </a:lnTo>
                  <a:lnTo>
                    <a:pt x="677" y="421"/>
                  </a:lnTo>
                  <a:lnTo>
                    <a:pt x="677" y="426"/>
                  </a:lnTo>
                  <a:lnTo>
                    <a:pt x="673" y="427"/>
                  </a:lnTo>
                  <a:lnTo>
                    <a:pt x="668" y="427"/>
                  </a:lnTo>
                  <a:lnTo>
                    <a:pt x="662" y="428"/>
                  </a:lnTo>
                  <a:lnTo>
                    <a:pt x="658" y="430"/>
                  </a:lnTo>
                  <a:lnTo>
                    <a:pt x="652" y="431"/>
                  </a:lnTo>
                  <a:lnTo>
                    <a:pt x="647" y="431"/>
                  </a:lnTo>
                  <a:lnTo>
                    <a:pt x="642" y="432"/>
                  </a:lnTo>
                  <a:lnTo>
                    <a:pt x="637" y="433"/>
                  </a:lnTo>
                  <a:lnTo>
                    <a:pt x="638" y="434"/>
                  </a:lnTo>
                  <a:lnTo>
                    <a:pt x="638" y="435"/>
                  </a:lnTo>
                  <a:lnTo>
                    <a:pt x="638" y="436"/>
                  </a:lnTo>
                  <a:lnTo>
                    <a:pt x="638" y="438"/>
                  </a:lnTo>
                  <a:lnTo>
                    <a:pt x="643" y="440"/>
                  </a:lnTo>
                  <a:lnTo>
                    <a:pt x="648" y="441"/>
                  </a:lnTo>
                  <a:lnTo>
                    <a:pt x="654" y="441"/>
                  </a:lnTo>
                  <a:lnTo>
                    <a:pt x="660" y="441"/>
                  </a:lnTo>
                  <a:lnTo>
                    <a:pt x="666" y="440"/>
                  </a:lnTo>
                  <a:lnTo>
                    <a:pt x="670" y="439"/>
                  </a:lnTo>
                  <a:lnTo>
                    <a:pt x="675" y="439"/>
                  </a:lnTo>
                  <a:lnTo>
                    <a:pt x="680" y="438"/>
                  </a:lnTo>
                  <a:lnTo>
                    <a:pt x="680" y="442"/>
                  </a:lnTo>
                  <a:lnTo>
                    <a:pt x="678" y="446"/>
                  </a:lnTo>
                  <a:lnTo>
                    <a:pt x="677" y="450"/>
                  </a:lnTo>
                  <a:lnTo>
                    <a:pt x="677" y="455"/>
                  </a:lnTo>
                  <a:lnTo>
                    <a:pt x="670" y="456"/>
                  </a:lnTo>
                  <a:lnTo>
                    <a:pt x="665" y="457"/>
                  </a:lnTo>
                  <a:lnTo>
                    <a:pt x="659" y="458"/>
                  </a:lnTo>
                  <a:lnTo>
                    <a:pt x="653" y="460"/>
                  </a:lnTo>
                  <a:lnTo>
                    <a:pt x="646" y="461"/>
                  </a:lnTo>
                  <a:lnTo>
                    <a:pt x="640" y="462"/>
                  </a:lnTo>
                  <a:lnTo>
                    <a:pt x="635" y="463"/>
                  </a:lnTo>
                  <a:lnTo>
                    <a:pt x="628" y="464"/>
                  </a:lnTo>
                  <a:lnTo>
                    <a:pt x="628" y="465"/>
                  </a:lnTo>
                  <a:lnTo>
                    <a:pt x="629" y="466"/>
                  </a:lnTo>
                  <a:lnTo>
                    <a:pt x="629" y="469"/>
                  </a:lnTo>
                  <a:lnTo>
                    <a:pt x="629" y="470"/>
                  </a:lnTo>
                  <a:lnTo>
                    <a:pt x="635" y="470"/>
                  </a:lnTo>
                  <a:lnTo>
                    <a:pt x="640" y="470"/>
                  </a:lnTo>
                  <a:lnTo>
                    <a:pt x="645" y="470"/>
                  </a:lnTo>
                  <a:lnTo>
                    <a:pt x="651" y="469"/>
                  </a:lnTo>
                  <a:lnTo>
                    <a:pt x="657" y="469"/>
                  </a:lnTo>
                  <a:lnTo>
                    <a:pt x="662" y="469"/>
                  </a:lnTo>
                  <a:lnTo>
                    <a:pt x="668" y="469"/>
                  </a:lnTo>
                  <a:lnTo>
                    <a:pt x="674" y="469"/>
                  </a:lnTo>
                  <a:lnTo>
                    <a:pt x="673" y="473"/>
                  </a:lnTo>
                  <a:lnTo>
                    <a:pt x="669" y="478"/>
                  </a:lnTo>
                  <a:lnTo>
                    <a:pt x="663" y="481"/>
                  </a:lnTo>
                  <a:lnTo>
                    <a:pt x="658" y="484"/>
                  </a:lnTo>
                  <a:lnTo>
                    <a:pt x="650" y="487"/>
                  </a:lnTo>
                  <a:lnTo>
                    <a:pt x="643" y="488"/>
                  </a:lnTo>
                  <a:lnTo>
                    <a:pt x="636" y="491"/>
                  </a:lnTo>
                  <a:lnTo>
                    <a:pt x="630" y="492"/>
                  </a:lnTo>
                  <a:lnTo>
                    <a:pt x="630" y="495"/>
                  </a:lnTo>
                  <a:lnTo>
                    <a:pt x="630" y="498"/>
                  </a:lnTo>
                  <a:lnTo>
                    <a:pt x="631" y="500"/>
                  </a:lnTo>
                  <a:lnTo>
                    <a:pt x="633" y="502"/>
                  </a:lnTo>
                  <a:lnTo>
                    <a:pt x="632" y="505"/>
                  </a:lnTo>
                  <a:lnTo>
                    <a:pt x="630" y="507"/>
                  </a:lnTo>
                  <a:lnTo>
                    <a:pt x="627" y="509"/>
                  </a:lnTo>
                  <a:lnTo>
                    <a:pt x="621" y="514"/>
                  </a:lnTo>
                  <a:lnTo>
                    <a:pt x="613" y="521"/>
                  </a:lnTo>
                  <a:lnTo>
                    <a:pt x="599" y="530"/>
                  </a:lnTo>
                  <a:lnTo>
                    <a:pt x="580" y="543"/>
                  </a:lnTo>
                  <a:lnTo>
                    <a:pt x="556" y="560"/>
                  </a:lnTo>
                  <a:lnTo>
                    <a:pt x="550" y="559"/>
                  </a:lnTo>
                  <a:lnTo>
                    <a:pt x="545" y="558"/>
                  </a:lnTo>
                  <a:lnTo>
                    <a:pt x="538" y="558"/>
                  </a:lnTo>
                  <a:lnTo>
                    <a:pt x="532" y="556"/>
                  </a:lnTo>
                  <a:lnTo>
                    <a:pt x="526" y="555"/>
                  </a:lnTo>
                  <a:lnTo>
                    <a:pt x="520" y="554"/>
                  </a:lnTo>
                  <a:lnTo>
                    <a:pt x="515" y="554"/>
                  </a:lnTo>
                  <a:lnTo>
                    <a:pt x="509" y="553"/>
                  </a:lnTo>
                  <a:lnTo>
                    <a:pt x="507" y="546"/>
                  </a:lnTo>
                  <a:lnTo>
                    <a:pt x="504" y="537"/>
                  </a:lnTo>
                  <a:lnTo>
                    <a:pt x="503" y="526"/>
                  </a:lnTo>
                  <a:lnTo>
                    <a:pt x="500" y="518"/>
                  </a:lnTo>
                  <a:lnTo>
                    <a:pt x="497" y="517"/>
                  </a:lnTo>
                  <a:lnTo>
                    <a:pt x="495" y="516"/>
                  </a:lnTo>
                  <a:lnTo>
                    <a:pt x="493" y="515"/>
                  </a:lnTo>
                  <a:lnTo>
                    <a:pt x="489" y="515"/>
                  </a:lnTo>
                  <a:lnTo>
                    <a:pt x="485" y="514"/>
                  </a:lnTo>
                  <a:lnTo>
                    <a:pt x="478" y="513"/>
                  </a:lnTo>
                  <a:lnTo>
                    <a:pt x="469" y="510"/>
                  </a:lnTo>
                  <a:lnTo>
                    <a:pt x="456" y="508"/>
                  </a:lnTo>
                  <a:lnTo>
                    <a:pt x="443" y="507"/>
                  </a:lnTo>
                  <a:lnTo>
                    <a:pt x="429" y="506"/>
                  </a:lnTo>
                  <a:lnTo>
                    <a:pt x="417" y="506"/>
                  </a:lnTo>
                  <a:lnTo>
                    <a:pt x="403" y="505"/>
                  </a:lnTo>
                  <a:lnTo>
                    <a:pt x="390" y="505"/>
                  </a:lnTo>
                  <a:lnTo>
                    <a:pt x="376" y="503"/>
                  </a:lnTo>
                  <a:lnTo>
                    <a:pt x="364" y="503"/>
                  </a:lnTo>
                  <a:lnTo>
                    <a:pt x="350" y="502"/>
                  </a:lnTo>
                  <a:lnTo>
                    <a:pt x="336" y="501"/>
                  </a:lnTo>
                  <a:lnTo>
                    <a:pt x="322" y="500"/>
                  </a:lnTo>
                  <a:lnTo>
                    <a:pt x="309" y="499"/>
                  </a:lnTo>
                  <a:lnTo>
                    <a:pt x="295" y="496"/>
                  </a:lnTo>
                  <a:lnTo>
                    <a:pt x="282" y="495"/>
                  </a:lnTo>
                  <a:lnTo>
                    <a:pt x="268" y="492"/>
                  </a:lnTo>
                  <a:lnTo>
                    <a:pt x="254" y="490"/>
                  </a:lnTo>
                  <a:lnTo>
                    <a:pt x="240" y="486"/>
                  </a:lnTo>
                  <a:lnTo>
                    <a:pt x="240" y="484"/>
                  </a:lnTo>
                  <a:lnTo>
                    <a:pt x="240" y="483"/>
                  </a:lnTo>
                  <a:lnTo>
                    <a:pt x="239" y="480"/>
                  </a:lnTo>
                  <a:lnTo>
                    <a:pt x="238" y="479"/>
                  </a:lnTo>
                  <a:lnTo>
                    <a:pt x="240" y="478"/>
                  </a:lnTo>
                  <a:lnTo>
                    <a:pt x="241" y="477"/>
                  </a:lnTo>
                  <a:lnTo>
                    <a:pt x="242" y="477"/>
                  </a:lnTo>
                  <a:lnTo>
                    <a:pt x="244" y="476"/>
                  </a:lnTo>
                  <a:lnTo>
                    <a:pt x="244" y="473"/>
                  </a:lnTo>
                  <a:lnTo>
                    <a:pt x="244" y="471"/>
                  </a:lnTo>
                  <a:lnTo>
                    <a:pt x="244" y="470"/>
                  </a:lnTo>
                  <a:lnTo>
                    <a:pt x="244" y="468"/>
                  </a:lnTo>
                  <a:lnTo>
                    <a:pt x="232" y="463"/>
                  </a:lnTo>
                  <a:lnTo>
                    <a:pt x="226" y="461"/>
                  </a:lnTo>
                  <a:lnTo>
                    <a:pt x="223" y="458"/>
                  </a:lnTo>
                  <a:lnTo>
                    <a:pt x="221" y="456"/>
                  </a:lnTo>
                  <a:lnTo>
                    <a:pt x="225" y="454"/>
                  </a:lnTo>
                  <a:lnTo>
                    <a:pt x="229" y="451"/>
                  </a:lnTo>
                  <a:lnTo>
                    <a:pt x="233" y="450"/>
                  </a:lnTo>
                  <a:lnTo>
                    <a:pt x="237" y="448"/>
                  </a:lnTo>
                  <a:lnTo>
                    <a:pt x="237" y="447"/>
                  </a:lnTo>
                  <a:lnTo>
                    <a:pt x="237" y="445"/>
                  </a:lnTo>
                  <a:lnTo>
                    <a:pt x="237" y="443"/>
                  </a:lnTo>
                  <a:lnTo>
                    <a:pt x="236" y="442"/>
                  </a:lnTo>
                  <a:lnTo>
                    <a:pt x="231" y="442"/>
                  </a:lnTo>
                  <a:lnTo>
                    <a:pt x="225" y="443"/>
                  </a:lnTo>
                  <a:lnTo>
                    <a:pt x="221" y="446"/>
                  </a:lnTo>
                  <a:lnTo>
                    <a:pt x="214" y="447"/>
                  </a:lnTo>
                  <a:lnTo>
                    <a:pt x="212" y="446"/>
                  </a:lnTo>
                  <a:lnTo>
                    <a:pt x="211" y="443"/>
                  </a:lnTo>
                  <a:lnTo>
                    <a:pt x="211" y="441"/>
                  </a:lnTo>
                  <a:lnTo>
                    <a:pt x="211" y="435"/>
                  </a:lnTo>
                  <a:lnTo>
                    <a:pt x="217" y="433"/>
                  </a:lnTo>
                  <a:lnTo>
                    <a:pt x="223" y="430"/>
                  </a:lnTo>
                  <a:lnTo>
                    <a:pt x="229" y="427"/>
                  </a:lnTo>
                  <a:lnTo>
                    <a:pt x="234" y="425"/>
                  </a:lnTo>
                  <a:lnTo>
                    <a:pt x="234" y="419"/>
                  </a:lnTo>
                  <a:lnTo>
                    <a:pt x="231" y="417"/>
                  </a:lnTo>
                  <a:lnTo>
                    <a:pt x="226" y="418"/>
                  </a:lnTo>
                  <a:lnTo>
                    <a:pt x="221" y="420"/>
                  </a:lnTo>
                  <a:lnTo>
                    <a:pt x="214" y="424"/>
                  </a:lnTo>
                  <a:lnTo>
                    <a:pt x="206" y="427"/>
                  </a:lnTo>
                  <a:lnTo>
                    <a:pt x="199" y="430"/>
                  </a:lnTo>
                  <a:lnTo>
                    <a:pt x="193" y="430"/>
                  </a:lnTo>
                  <a:lnTo>
                    <a:pt x="196" y="420"/>
                  </a:lnTo>
                  <a:lnTo>
                    <a:pt x="202" y="415"/>
                  </a:lnTo>
                  <a:lnTo>
                    <a:pt x="208" y="411"/>
                  </a:lnTo>
                  <a:lnTo>
                    <a:pt x="214" y="408"/>
                  </a:lnTo>
                  <a:lnTo>
                    <a:pt x="219" y="405"/>
                  </a:lnTo>
                  <a:lnTo>
                    <a:pt x="225" y="403"/>
                  </a:lnTo>
                  <a:lnTo>
                    <a:pt x="230" y="399"/>
                  </a:lnTo>
                  <a:lnTo>
                    <a:pt x="233" y="395"/>
                  </a:lnTo>
                  <a:lnTo>
                    <a:pt x="227" y="395"/>
                  </a:lnTo>
                  <a:lnTo>
                    <a:pt x="219" y="397"/>
                  </a:lnTo>
                  <a:lnTo>
                    <a:pt x="211" y="399"/>
                  </a:lnTo>
                  <a:lnTo>
                    <a:pt x="202" y="403"/>
                  </a:lnTo>
                  <a:lnTo>
                    <a:pt x="202" y="398"/>
                  </a:lnTo>
                  <a:lnTo>
                    <a:pt x="203" y="395"/>
                  </a:lnTo>
                  <a:lnTo>
                    <a:pt x="204" y="390"/>
                  </a:lnTo>
                  <a:lnTo>
                    <a:pt x="207" y="383"/>
                  </a:lnTo>
                  <a:lnTo>
                    <a:pt x="214" y="381"/>
                  </a:lnTo>
                  <a:lnTo>
                    <a:pt x="222" y="378"/>
                  </a:lnTo>
                  <a:lnTo>
                    <a:pt x="229" y="375"/>
                  </a:lnTo>
                  <a:lnTo>
                    <a:pt x="236" y="373"/>
                  </a:lnTo>
                  <a:lnTo>
                    <a:pt x="236" y="369"/>
                  </a:lnTo>
                  <a:lnTo>
                    <a:pt x="236" y="367"/>
                  </a:lnTo>
                  <a:lnTo>
                    <a:pt x="234" y="366"/>
                  </a:lnTo>
                  <a:lnTo>
                    <a:pt x="232" y="365"/>
                  </a:lnTo>
                  <a:lnTo>
                    <a:pt x="225" y="366"/>
                  </a:lnTo>
                  <a:lnTo>
                    <a:pt x="221" y="368"/>
                  </a:lnTo>
                  <a:lnTo>
                    <a:pt x="215" y="369"/>
                  </a:lnTo>
                  <a:lnTo>
                    <a:pt x="211" y="368"/>
                  </a:lnTo>
                  <a:lnTo>
                    <a:pt x="212" y="366"/>
                  </a:lnTo>
                  <a:lnTo>
                    <a:pt x="212" y="363"/>
                  </a:lnTo>
                  <a:lnTo>
                    <a:pt x="212" y="360"/>
                  </a:lnTo>
                  <a:lnTo>
                    <a:pt x="212" y="358"/>
                  </a:lnTo>
                  <a:lnTo>
                    <a:pt x="226" y="352"/>
                  </a:lnTo>
                  <a:lnTo>
                    <a:pt x="233" y="349"/>
                  </a:lnTo>
                  <a:lnTo>
                    <a:pt x="237" y="346"/>
                  </a:lnTo>
                  <a:lnTo>
                    <a:pt x="238" y="345"/>
                  </a:lnTo>
                  <a:lnTo>
                    <a:pt x="237" y="344"/>
                  </a:lnTo>
                  <a:lnTo>
                    <a:pt x="237" y="343"/>
                  </a:lnTo>
                  <a:lnTo>
                    <a:pt x="237" y="343"/>
                  </a:lnTo>
                  <a:lnTo>
                    <a:pt x="236" y="342"/>
                  </a:lnTo>
                  <a:lnTo>
                    <a:pt x="229" y="343"/>
                  </a:lnTo>
                  <a:lnTo>
                    <a:pt x="221" y="343"/>
                  </a:lnTo>
                  <a:lnTo>
                    <a:pt x="211" y="344"/>
                  </a:lnTo>
                  <a:lnTo>
                    <a:pt x="202" y="344"/>
                  </a:lnTo>
                  <a:lnTo>
                    <a:pt x="196" y="353"/>
                  </a:lnTo>
                  <a:lnTo>
                    <a:pt x="186" y="361"/>
                  </a:lnTo>
                  <a:lnTo>
                    <a:pt x="177" y="369"/>
                  </a:lnTo>
                  <a:lnTo>
                    <a:pt x="174" y="378"/>
                  </a:lnTo>
                  <a:lnTo>
                    <a:pt x="180" y="375"/>
                  </a:lnTo>
                  <a:lnTo>
                    <a:pt x="186" y="374"/>
                  </a:lnTo>
                  <a:lnTo>
                    <a:pt x="191" y="372"/>
                  </a:lnTo>
                  <a:lnTo>
                    <a:pt x="195" y="372"/>
                  </a:lnTo>
                  <a:lnTo>
                    <a:pt x="192" y="379"/>
                  </a:lnTo>
                  <a:lnTo>
                    <a:pt x="187" y="384"/>
                  </a:lnTo>
                  <a:lnTo>
                    <a:pt x="181" y="390"/>
                  </a:lnTo>
                  <a:lnTo>
                    <a:pt x="174" y="396"/>
                  </a:lnTo>
                  <a:lnTo>
                    <a:pt x="169" y="402"/>
                  </a:lnTo>
                  <a:lnTo>
                    <a:pt x="163" y="408"/>
                  </a:lnTo>
                  <a:lnTo>
                    <a:pt x="158" y="413"/>
                  </a:lnTo>
                  <a:lnTo>
                    <a:pt x="156" y="419"/>
                  </a:lnTo>
                  <a:lnTo>
                    <a:pt x="163" y="417"/>
                  </a:lnTo>
                  <a:lnTo>
                    <a:pt x="170" y="413"/>
                  </a:lnTo>
                  <a:lnTo>
                    <a:pt x="178" y="410"/>
                  </a:lnTo>
                  <a:lnTo>
                    <a:pt x="184" y="408"/>
                  </a:lnTo>
                  <a:lnTo>
                    <a:pt x="181" y="421"/>
                  </a:lnTo>
                  <a:lnTo>
                    <a:pt x="177" y="430"/>
                  </a:lnTo>
                  <a:lnTo>
                    <a:pt x="169" y="438"/>
                  </a:lnTo>
                  <a:lnTo>
                    <a:pt x="155" y="447"/>
                  </a:lnTo>
                  <a:lnTo>
                    <a:pt x="155" y="449"/>
                  </a:lnTo>
                  <a:lnTo>
                    <a:pt x="155" y="450"/>
                  </a:lnTo>
                  <a:lnTo>
                    <a:pt x="155" y="451"/>
                  </a:lnTo>
                  <a:lnTo>
                    <a:pt x="156" y="453"/>
                  </a:lnTo>
                  <a:lnTo>
                    <a:pt x="159" y="454"/>
                  </a:lnTo>
                  <a:lnTo>
                    <a:pt x="162" y="453"/>
                  </a:lnTo>
                  <a:lnTo>
                    <a:pt x="166" y="451"/>
                  </a:lnTo>
                  <a:lnTo>
                    <a:pt x="174" y="449"/>
                  </a:lnTo>
                  <a:lnTo>
                    <a:pt x="174" y="451"/>
                  </a:lnTo>
                  <a:lnTo>
                    <a:pt x="176" y="455"/>
                  </a:lnTo>
                  <a:lnTo>
                    <a:pt x="176" y="458"/>
                  </a:lnTo>
                  <a:lnTo>
                    <a:pt x="177" y="462"/>
                  </a:lnTo>
                  <a:lnTo>
                    <a:pt x="179" y="462"/>
                  </a:lnTo>
                  <a:lnTo>
                    <a:pt x="182" y="462"/>
                  </a:lnTo>
                  <a:lnTo>
                    <a:pt x="185" y="463"/>
                  </a:lnTo>
                  <a:lnTo>
                    <a:pt x="188" y="463"/>
                  </a:lnTo>
                  <a:lnTo>
                    <a:pt x="188" y="460"/>
                  </a:lnTo>
                  <a:lnTo>
                    <a:pt x="189" y="456"/>
                  </a:lnTo>
                  <a:lnTo>
                    <a:pt x="189" y="453"/>
                  </a:lnTo>
                  <a:lnTo>
                    <a:pt x="189" y="450"/>
                  </a:lnTo>
                  <a:lnTo>
                    <a:pt x="192" y="450"/>
                  </a:lnTo>
                  <a:lnTo>
                    <a:pt x="193" y="450"/>
                  </a:lnTo>
                  <a:lnTo>
                    <a:pt x="195" y="450"/>
                  </a:lnTo>
                  <a:lnTo>
                    <a:pt x="197" y="450"/>
                  </a:lnTo>
                  <a:lnTo>
                    <a:pt x="193" y="462"/>
                  </a:lnTo>
                  <a:lnTo>
                    <a:pt x="185" y="471"/>
                  </a:lnTo>
                  <a:lnTo>
                    <a:pt x="174" y="479"/>
                  </a:lnTo>
                  <a:lnTo>
                    <a:pt x="164" y="488"/>
                  </a:lnTo>
                  <a:lnTo>
                    <a:pt x="155" y="496"/>
                  </a:lnTo>
                  <a:lnTo>
                    <a:pt x="149" y="506"/>
                  </a:lnTo>
                  <a:lnTo>
                    <a:pt x="148" y="517"/>
                  </a:lnTo>
                  <a:lnTo>
                    <a:pt x="154" y="530"/>
                  </a:lnTo>
                  <a:lnTo>
                    <a:pt x="161" y="528"/>
                  </a:lnTo>
                  <a:lnTo>
                    <a:pt x="166" y="524"/>
                  </a:lnTo>
                  <a:lnTo>
                    <a:pt x="170" y="518"/>
                  </a:lnTo>
                  <a:lnTo>
                    <a:pt x="172" y="515"/>
                  </a:lnTo>
                  <a:lnTo>
                    <a:pt x="169" y="514"/>
                  </a:lnTo>
                  <a:lnTo>
                    <a:pt x="164" y="511"/>
                  </a:lnTo>
                  <a:lnTo>
                    <a:pt x="162" y="510"/>
                  </a:lnTo>
                  <a:lnTo>
                    <a:pt x="159" y="508"/>
                  </a:lnTo>
                  <a:lnTo>
                    <a:pt x="164" y="505"/>
                  </a:lnTo>
                  <a:lnTo>
                    <a:pt x="169" y="500"/>
                  </a:lnTo>
                  <a:lnTo>
                    <a:pt x="173" y="496"/>
                  </a:lnTo>
                  <a:lnTo>
                    <a:pt x="178" y="493"/>
                  </a:lnTo>
                  <a:lnTo>
                    <a:pt x="182" y="490"/>
                  </a:lnTo>
                  <a:lnTo>
                    <a:pt x="187" y="486"/>
                  </a:lnTo>
                  <a:lnTo>
                    <a:pt x="192" y="484"/>
                  </a:lnTo>
                  <a:lnTo>
                    <a:pt x="196" y="483"/>
                  </a:lnTo>
                  <a:lnTo>
                    <a:pt x="193" y="487"/>
                  </a:lnTo>
                  <a:lnTo>
                    <a:pt x="189" y="494"/>
                  </a:lnTo>
                  <a:lnTo>
                    <a:pt x="185" y="503"/>
                  </a:lnTo>
                  <a:lnTo>
                    <a:pt x="185" y="513"/>
                  </a:lnTo>
                  <a:lnTo>
                    <a:pt x="187" y="513"/>
                  </a:lnTo>
                  <a:lnTo>
                    <a:pt x="189" y="513"/>
                  </a:lnTo>
                  <a:lnTo>
                    <a:pt x="191" y="513"/>
                  </a:lnTo>
                  <a:lnTo>
                    <a:pt x="193" y="513"/>
                  </a:lnTo>
                  <a:lnTo>
                    <a:pt x="200" y="501"/>
                  </a:lnTo>
                  <a:lnTo>
                    <a:pt x="206" y="491"/>
                  </a:lnTo>
                  <a:lnTo>
                    <a:pt x="210" y="481"/>
                  </a:lnTo>
                  <a:lnTo>
                    <a:pt x="215" y="472"/>
                  </a:lnTo>
                  <a:lnTo>
                    <a:pt x="217" y="472"/>
                  </a:lnTo>
                  <a:lnTo>
                    <a:pt x="218" y="472"/>
                  </a:lnTo>
                  <a:lnTo>
                    <a:pt x="221" y="472"/>
                  </a:lnTo>
                  <a:lnTo>
                    <a:pt x="224" y="473"/>
                  </a:lnTo>
                  <a:lnTo>
                    <a:pt x="224" y="479"/>
                  </a:lnTo>
                  <a:lnTo>
                    <a:pt x="224" y="485"/>
                  </a:lnTo>
                  <a:lnTo>
                    <a:pt x="224" y="491"/>
                  </a:lnTo>
                  <a:lnTo>
                    <a:pt x="224" y="496"/>
                  </a:lnTo>
                  <a:lnTo>
                    <a:pt x="239" y="500"/>
                  </a:lnTo>
                  <a:lnTo>
                    <a:pt x="254" y="503"/>
                  </a:lnTo>
                  <a:lnTo>
                    <a:pt x="268" y="506"/>
                  </a:lnTo>
                  <a:lnTo>
                    <a:pt x="283" y="508"/>
                  </a:lnTo>
                  <a:lnTo>
                    <a:pt x="298" y="510"/>
                  </a:lnTo>
                  <a:lnTo>
                    <a:pt x="313" y="511"/>
                  </a:lnTo>
                  <a:lnTo>
                    <a:pt x="327" y="513"/>
                  </a:lnTo>
                  <a:lnTo>
                    <a:pt x="342" y="514"/>
                  </a:lnTo>
                  <a:lnTo>
                    <a:pt x="357" y="515"/>
                  </a:lnTo>
                  <a:lnTo>
                    <a:pt x="372" y="515"/>
                  </a:lnTo>
                  <a:lnTo>
                    <a:pt x="385" y="516"/>
                  </a:lnTo>
                  <a:lnTo>
                    <a:pt x="400" y="516"/>
                  </a:lnTo>
                  <a:lnTo>
                    <a:pt x="415" y="517"/>
                  </a:lnTo>
                  <a:lnTo>
                    <a:pt x="430" y="517"/>
                  </a:lnTo>
                  <a:lnTo>
                    <a:pt x="444" y="518"/>
                  </a:lnTo>
                  <a:lnTo>
                    <a:pt x="459" y="520"/>
                  </a:lnTo>
                  <a:lnTo>
                    <a:pt x="477" y="523"/>
                  </a:lnTo>
                  <a:lnTo>
                    <a:pt x="487" y="526"/>
                  </a:lnTo>
                  <a:lnTo>
                    <a:pt x="490" y="532"/>
                  </a:lnTo>
                  <a:lnTo>
                    <a:pt x="493" y="547"/>
                  </a:lnTo>
                  <a:lnTo>
                    <a:pt x="480" y="569"/>
                  </a:lnTo>
                  <a:lnTo>
                    <a:pt x="469" y="592"/>
                  </a:lnTo>
                  <a:lnTo>
                    <a:pt x="458" y="614"/>
                  </a:lnTo>
                  <a:lnTo>
                    <a:pt x="448" y="637"/>
                  </a:lnTo>
                  <a:lnTo>
                    <a:pt x="439" y="660"/>
                  </a:lnTo>
                  <a:lnTo>
                    <a:pt x="429" y="683"/>
                  </a:lnTo>
                  <a:lnTo>
                    <a:pt x="419" y="708"/>
                  </a:lnTo>
                  <a:lnTo>
                    <a:pt x="410" y="733"/>
                  </a:lnTo>
                  <a:lnTo>
                    <a:pt x="406" y="737"/>
                  </a:lnTo>
                  <a:lnTo>
                    <a:pt x="402" y="739"/>
                  </a:lnTo>
                  <a:lnTo>
                    <a:pt x="398" y="742"/>
                  </a:lnTo>
                  <a:lnTo>
                    <a:pt x="394" y="746"/>
                  </a:lnTo>
                  <a:lnTo>
                    <a:pt x="392" y="743"/>
                  </a:lnTo>
                  <a:lnTo>
                    <a:pt x="392" y="740"/>
                  </a:lnTo>
                  <a:lnTo>
                    <a:pt x="394" y="731"/>
                  </a:lnTo>
                  <a:lnTo>
                    <a:pt x="395" y="712"/>
                  </a:lnTo>
                  <a:lnTo>
                    <a:pt x="390" y="718"/>
                  </a:lnTo>
                  <a:lnTo>
                    <a:pt x="384" y="730"/>
                  </a:lnTo>
                  <a:lnTo>
                    <a:pt x="380" y="743"/>
                  </a:lnTo>
                  <a:lnTo>
                    <a:pt x="375" y="755"/>
                  </a:lnTo>
                  <a:lnTo>
                    <a:pt x="373" y="755"/>
                  </a:lnTo>
                  <a:lnTo>
                    <a:pt x="370" y="755"/>
                  </a:lnTo>
                  <a:lnTo>
                    <a:pt x="368" y="756"/>
                  </a:lnTo>
                  <a:lnTo>
                    <a:pt x="366" y="757"/>
                  </a:lnTo>
                  <a:lnTo>
                    <a:pt x="365" y="752"/>
                  </a:lnTo>
                  <a:lnTo>
                    <a:pt x="366" y="745"/>
                  </a:lnTo>
                  <a:lnTo>
                    <a:pt x="367" y="732"/>
                  </a:lnTo>
                  <a:lnTo>
                    <a:pt x="369" y="708"/>
                  </a:lnTo>
                  <a:lnTo>
                    <a:pt x="365" y="715"/>
                  </a:lnTo>
                  <a:lnTo>
                    <a:pt x="359" y="731"/>
                  </a:lnTo>
                  <a:lnTo>
                    <a:pt x="354" y="747"/>
                  </a:lnTo>
                  <a:lnTo>
                    <a:pt x="352" y="761"/>
                  </a:lnTo>
                  <a:lnTo>
                    <a:pt x="351" y="760"/>
                  </a:lnTo>
                  <a:lnTo>
                    <a:pt x="350" y="760"/>
                  </a:lnTo>
                  <a:lnTo>
                    <a:pt x="347" y="760"/>
                  </a:lnTo>
                  <a:lnTo>
                    <a:pt x="346" y="760"/>
                  </a:lnTo>
                  <a:lnTo>
                    <a:pt x="349" y="739"/>
                  </a:lnTo>
                  <a:lnTo>
                    <a:pt x="350" y="727"/>
                  </a:lnTo>
                  <a:lnTo>
                    <a:pt x="351" y="717"/>
                  </a:lnTo>
                  <a:lnTo>
                    <a:pt x="353" y="705"/>
                  </a:lnTo>
                  <a:lnTo>
                    <a:pt x="352" y="705"/>
                  </a:lnTo>
                  <a:lnTo>
                    <a:pt x="351" y="705"/>
                  </a:lnTo>
                  <a:lnTo>
                    <a:pt x="350" y="705"/>
                  </a:lnTo>
                  <a:lnTo>
                    <a:pt x="349" y="707"/>
                  </a:lnTo>
                  <a:lnTo>
                    <a:pt x="344" y="719"/>
                  </a:lnTo>
                  <a:lnTo>
                    <a:pt x="339" y="733"/>
                  </a:lnTo>
                  <a:lnTo>
                    <a:pt x="335" y="747"/>
                  </a:lnTo>
                  <a:lnTo>
                    <a:pt x="331" y="760"/>
                  </a:lnTo>
                  <a:lnTo>
                    <a:pt x="330" y="758"/>
                  </a:lnTo>
                  <a:lnTo>
                    <a:pt x="330" y="758"/>
                  </a:lnTo>
                  <a:lnTo>
                    <a:pt x="329" y="758"/>
                  </a:lnTo>
                  <a:lnTo>
                    <a:pt x="329" y="758"/>
                  </a:lnTo>
                  <a:lnTo>
                    <a:pt x="329" y="738"/>
                  </a:lnTo>
                  <a:lnTo>
                    <a:pt x="329" y="725"/>
                  </a:lnTo>
                  <a:lnTo>
                    <a:pt x="330" y="716"/>
                  </a:lnTo>
                  <a:lnTo>
                    <a:pt x="331" y="705"/>
                  </a:lnTo>
                  <a:lnTo>
                    <a:pt x="330" y="707"/>
                  </a:lnTo>
                  <a:lnTo>
                    <a:pt x="329" y="707"/>
                  </a:lnTo>
                  <a:lnTo>
                    <a:pt x="327" y="707"/>
                  </a:lnTo>
                  <a:lnTo>
                    <a:pt x="325" y="708"/>
                  </a:lnTo>
                  <a:lnTo>
                    <a:pt x="323" y="720"/>
                  </a:lnTo>
                  <a:lnTo>
                    <a:pt x="320" y="733"/>
                  </a:lnTo>
                  <a:lnTo>
                    <a:pt x="316" y="747"/>
                  </a:lnTo>
                  <a:lnTo>
                    <a:pt x="314" y="760"/>
                  </a:lnTo>
                  <a:lnTo>
                    <a:pt x="312" y="758"/>
                  </a:lnTo>
                  <a:lnTo>
                    <a:pt x="308" y="758"/>
                  </a:lnTo>
                  <a:lnTo>
                    <a:pt x="305" y="758"/>
                  </a:lnTo>
                  <a:lnTo>
                    <a:pt x="302" y="758"/>
                  </a:lnTo>
                  <a:lnTo>
                    <a:pt x="302" y="742"/>
                  </a:lnTo>
                  <a:lnTo>
                    <a:pt x="302" y="727"/>
                  </a:lnTo>
                  <a:lnTo>
                    <a:pt x="302" y="711"/>
                  </a:lnTo>
                  <a:lnTo>
                    <a:pt x="302" y="696"/>
                  </a:lnTo>
                  <a:lnTo>
                    <a:pt x="301" y="697"/>
                  </a:lnTo>
                  <a:lnTo>
                    <a:pt x="300" y="697"/>
                  </a:lnTo>
                  <a:lnTo>
                    <a:pt x="299" y="697"/>
                  </a:lnTo>
                  <a:lnTo>
                    <a:pt x="298" y="697"/>
                  </a:lnTo>
                  <a:lnTo>
                    <a:pt x="295" y="711"/>
                  </a:lnTo>
                  <a:lnTo>
                    <a:pt x="293" y="726"/>
                  </a:lnTo>
                  <a:lnTo>
                    <a:pt x="292" y="742"/>
                  </a:lnTo>
                  <a:lnTo>
                    <a:pt x="291" y="758"/>
                  </a:lnTo>
                  <a:lnTo>
                    <a:pt x="287" y="758"/>
                  </a:lnTo>
                  <a:lnTo>
                    <a:pt x="285" y="757"/>
                  </a:lnTo>
                  <a:lnTo>
                    <a:pt x="283" y="756"/>
                  </a:lnTo>
                  <a:lnTo>
                    <a:pt x="280" y="754"/>
                  </a:lnTo>
                  <a:lnTo>
                    <a:pt x="280" y="738"/>
                  </a:lnTo>
                  <a:lnTo>
                    <a:pt x="280" y="720"/>
                  </a:lnTo>
                  <a:lnTo>
                    <a:pt x="280" y="704"/>
                  </a:lnTo>
                  <a:lnTo>
                    <a:pt x="280" y="688"/>
                  </a:lnTo>
                  <a:lnTo>
                    <a:pt x="279" y="688"/>
                  </a:lnTo>
                  <a:lnTo>
                    <a:pt x="278" y="688"/>
                  </a:lnTo>
                  <a:lnTo>
                    <a:pt x="277" y="688"/>
                  </a:lnTo>
                  <a:lnTo>
                    <a:pt x="276" y="688"/>
                  </a:lnTo>
                  <a:lnTo>
                    <a:pt x="272" y="704"/>
                  </a:lnTo>
                  <a:lnTo>
                    <a:pt x="270" y="720"/>
                  </a:lnTo>
                  <a:lnTo>
                    <a:pt x="269" y="738"/>
                  </a:lnTo>
                  <a:lnTo>
                    <a:pt x="268" y="755"/>
                  </a:lnTo>
                  <a:lnTo>
                    <a:pt x="252" y="746"/>
                  </a:lnTo>
                  <a:lnTo>
                    <a:pt x="247" y="730"/>
                  </a:lnTo>
                  <a:lnTo>
                    <a:pt x="248" y="710"/>
                  </a:lnTo>
                  <a:lnTo>
                    <a:pt x="250" y="692"/>
                  </a:lnTo>
                  <a:lnTo>
                    <a:pt x="249" y="692"/>
                  </a:lnTo>
                  <a:lnTo>
                    <a:pt x="248" y="692"/>
                  </a:lnTo>
                  <a:lnTo>
                    <a:pt x="246" y="692"/>
                  </a:lnTo>
                  <a:lnTo>
                    <a:pt x="244" y="692"/>
                  </a:lnTo>
                  <a:lnTo>
                    <a:pt x="242" y="705"/>
                  </a:lnTo>
                  <a:lnTo>
                    <a:pt x="241" y="719"/>
                  </a:lnTo>
                  <a:lnTo>
                    <a:pt x="240" y="733"/>
                  </a:lnTo>
                  <a:lnTo>
                    <a:pt x="238" y="747"/>
                  </a:lnTo>
                  <a:lnTo>
                    <a:pt x="231" y="746"/>
                  </a:lnTo>
                  <a:lnTo>
                    <a:pt x="226" y="746"/>
                  </a:lnTo>
                  <a:lnTo>
                    <a:pt x="224" y="745"/>
                  </a:lnTo>
                  <a:lnTo>
                    <a:pt x="223" y="743"/>
                  </a:lnTo>
                  <a:lnTo>
                    <a:pt x="222" y="723"/>
                  </a:lnTo>
                  <a:lnTo>
                    <a:pt x="222" y="709"/>
                  </a:lnTo>
                  <a:lnTo>
                    <a:pt x="222" y="695"/>
                  </a:lnTo>
                  <a:lnTo>
                    <a:pt x="224" y="675"/>
                  </a:lnTo>
                  <a:lnTo>
                    <a:pt x="222" y="675"/>
                  </a:lnTo>
                  <a:lnTo>
                    <a:pt x="219" y="675"/>
                  </a:lnTo>
                  <a:lnTo>
                    <a:pt x="218" y="677"/>
                  </a:lnTo>
                  <a:lnTo>
                    <a:pt x="216" y="677"/>
                  </a:lnTo>
                  <a:lnTo>
                    <a:pt x="214" y="690"/>
                  </a:lnTo>
                  <a:lnTo>
                    <a:pt x="212" y="702"/>
                  </a:lnTo>
                  <a:lnTo>
                    <a:pt x="211" y="717"/>
                  </a:lnTo>
                  <a:lnTo>
                    <a:pt x="209" y="742"/>
                  </a:lnTo>
                  <a:lnTo>
                    <a:pt x="207" y="741"/>
                  </a:lnTo>
                  <a:lnTo>
                    <a:pt x="203" y="741"/>
                  </a:lnTo>
                  <a:lnTo>
                    <a:pt x="200" y="740"/>
                  </a:lnTo>
                  <a:lnTo>
                    <a:pt x="196" y="740"/>
                  </a:lnTo>
                  <a:lnTo>
                    <a:pt x="195" y="725"/>
                  </a:lnTo>
                  <a:lnTo>
                    <a:pt x="195" y="710"/>
                  </a:lnTo>
                  <a:lnTo>
                    <a:pt x="194" y="696"/>
                  </a:lnTo>
                  <a:lnTo>
                    <a:pt x="193" y="682"/>
                  </a:lnTo>
                  <a:lnTo>
                    <a:pt x="188" y="692"/>
                  </a:lnTo>
                  <a:lnTo>
                    <a:pt x="185" y="705"/>
                  </a:lnTo>
                  <a:lnTo>
                    <a:pt x="184" y="720"/>
                  </a:lnTo>
                  <a:lnTo>
                    <a:pt x="182" y="734"/>
                  </a:lnTo>
                  <a:lnTo>
                    <a:pt x="170" y="724"/>
                  </a:lnTo>
                  <a:lnTo>
                    <a:pt x="167" y="698"/>
                  </a:lnTo>
                  <a:lnTo>
                    <a:pt x="169" y="672"/>
                  </a:lnTo>
                  <a:lnTo>
                    <a:pt x="170" y="653"/>
                  </a:lnTo>
                  <a:lnTo>
                    <a:pt x="163" y="667"/>
                  </a:lnTo>
                  <a:lnTo>
                    <a:pt x="159" y="685"/>
                  </a:lnTo>
                  <a:lnTo>
                    <a:pt x="157" y="705"/>
                  </a:lnTo>
                  <a:lnTo>
                    <a:pt x="157" y="725"/>
                  </a:lnTo>
                  <a:lnTo>
                    <a:pt x="146" y="717"/>
                  </a:lnTo>
                  <a:lnTo>
                    <a:pt x="141" y="698"/>
                  </a:lnTo>
                  <a:lnTo>
                    <a:pt x="141" y="679"/>
                  </a:lnTo>
                  <a:lnTo>
                    <a:pt x="142" y="663"/>
                  </a:lnTo>
                  <a:lnTo>
                    <a:pt x="141" y="663"/>
                  </a:lnTo>
                  <a:lnTo>
                    <a:pt x="139" y="663"/>
                  </a:lnTo>
                  <a:lnTo>
                    <a:pt x="137" y="663"/>
                  </a:lnTo>
                  <a:lnTo>
                    <a:pt x="135" y="663"/>
                  </a:lnTo>
                  <a:lnTo>
                    <a:pt x="134" y="675"/>
                  </a:lnTo>
                  <a:lnTo>
                    <a:pt x="133" y="688"/>
                  </a:lnTo>
                  <a:lnTo>
                    <a:pt x="131" y="702"/>
                  </a:lnTo>
                  <a:lnTo>
                    <a:pt x="129" y="715"/>
                  </a:lnTo>
                  <a:lnTo>
                    <a:pt x="127" y="715"/>
                  </a:lnTo>
                  <a:lnTo>
                    <a:pt x="124" y="713"/>
                  </a:lnTo>
                  <a:lnTo>
                    <a:pt x="120" y="713"/>
                  </a:lnTo>
                  <a:lnTo>
                    <a:pt x="118" y="712"/>
                  </a:lnTo>
                  <a:lnTo>
                    <a:pt x="116" y="708"/>
                  </a:lnTo>
                  <a:lnTo>
                    <a:pt x="114" y="697"/>
                  </a:lnTo>
                  <a:lnTo>
                    <a:pt x="113" y="675"/>
                  </a:lnTo>
                  <a:lnTo>
                    <a:pt x="111" y="632"/>
                  </a:lnTo>
                  <a:lnTo>
                    <a:pt x="105" y="645"/>
                  </a:lnTo>
                  <a:lnTo>
                    <a:pt x="103" y="665"/>
                  </a:lnTo>
                  <a:lnTo>
                    <a:pt x="102" y="687"/>
                  </a:lnTo>
                  <a:lnTo>
                    <a:pt x="102" y="705"/>
                  </a:lnTo>
                  <a:lnTo>
                    <a:pt x="98" y="704"/>
                  </a:lnTo>
                  <a:lnTo>
                    <a:pt x="96" y="703"/>
                  </a:lnTo>
                  <a:lnTo>
                    <a:pt x="92" y="702"/>
                  </a:lnTo>
                  <a:lnTo>
                    <a:pt x="90" y="702"/>
                  </a:lnTo>
                  <a:lnTo>
                    <a:pt x="88" y="696"/>
                  </a:lnTo>
                  <a:lnTo>
                    <a:pt x="87" y="688"/>
                  </a:lnTo>
                  <a:lnTo>
                    <a:pt x="86" y="673"/>
                  </a:lnTo>
                  <a:lnTo>
                    <a:pt x="83" y="647"/>
                  </a:lnTo>
                  <a:lnTo>
                    <a:pt x="82" y="648"/>
                  </a:lnTo>
                  <a:lnTo>
                    <a:pt x="80" y="648"/>
                  </a:lnTo>
                  <a:lnTo>
                    <a:pt x="79" y="649"/>
                  </a:lnTo>
                  <a:lnTo>
                    <a:pt x="76" y="650"/>
                  </a:lnTo>
                  <a:lnTo>
                    <a:pt x="76" y="662"/>
                  </a:lnTo>
                  <a:lnTo>
                    <a:pt x="75" y="673"/>
                  </a:lnTo>
                  <a:lnTo>
                    <a:pt x="75" y="685"/>
                  </a:lnTo>
                  <a:lnTo>
                    <a:pt x="74" y="696"/>
                  </a:lnTo>
                  <a:lnTo>
                    <a:pt x="64" y="687"/>
                  </a:lnTo>
                  <a:lnTo>
                    <a:pt x="59" y="672"/>
                  </a:lnTo>
                  <a:lnTo>
                    <a:pt x="59" y="655"/>
                  </a:lnTo>
                  <a:lnTo>
                    <a:pt x="60" y="640"/>
                  </a:lnTo>
                  <a:lnTo>
                    <a:pt x="58" y="640"/>
                  </a:lnTo>
                  <a:lnTo>
                    <a:pt x="56" y="638"/>
                  </a:lnTo>
                  <a:lnTo>
                    <a:pt x="53" y="638"/>
                  </a:lnTo>
                  <a:lnTo>
                    <a:pt x="51" y="638"/>
                  </a:lnTo>
                  <a:lnTo>
                    <a:pt x="50" y="642"/>
                  </a:lnTo>
                  <a:lnTo>
                    <a:pt x="50" y="648"/>
                  </a:lnTo>
                  <a:lnTo>
                    <a:pt x="49" y="660"/>
                  </a:lnTo>
                  <a:lnTo>
                    <a:pt x="47" y="683"/>
                  </a:lnTo>
                  <a:lnTo>
                    <a:pt x="44" y="681"/>
                  </a:lnTo>
                  <a:lnTo>
                    <a:pt x="41" y="679"/>
                  </a:lnTo>
                  <a:lnTo>
                    <a:pt x="37" y="677"/>
                  </a:lnTo>
                  <a:lnTo>
                    <a:pt x="34" y="674"/>
                  </a:lnTo>
                  <a:lnTo>
                    <a:pt x="32" y="665"/>
                  </a:lnTo>
                  <a:lnTo>
                    <a:pt x="32" y="655"/>
                  </a:lnTo>
                  <a:lnTo>
                    <a:pt x="31" y="644"/>
                  </a:lnTo>
                  <a:lnTo>
                    <a:pt x="31" y="635"/>
                  </a:lnTo>
                  <a:lnTo>
                    <a:pt x="27" y="637"/>
                  </a:lnTo>
                  <a:lnTo>
                    <a:pt x="23" y="640"/>
                  </a:lnTo>
                  <a:lnTo>
                    <a:pt x="21" y="642"/>
                  </a:lnTo>
                  <a:lnTo>
                    <a:pt x="20" y="648"/>
                  </a:lnTo>
                  <a:lnTo>
                    <a:pt x="9" y="623"/>
                  </a:lnTo>
                  <a:lnTo>
                    <a:pt x="5" y="599"/>
                  </a:lnTo>
                  <a:lnTo>
                    <a:pt x="2" y="574"/>
                  </a:lnTo>
                  <a:lnTo>
                    <a:pt x="0" y="548"/>
                  </a:lnTo>
                  <a:close/>
                </a:path>
              </a:pathLst>
            </a:custGeom>
            <a:solidFill>
              <a:srgbClr val="66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3" name="Freeform 73"/>
            <p:cNvSpPr>
              <a:spLocks/>
            </p:cNvSpPr>
            <p:nvPr/>
          </p:nvSpPr>
          <p:spPr bwMode="auto">
            <a:xfrm>
              <a:off x="1097" y="1925"/>
              <a:ext cx="26" cy="5"/>
            </a:xfrm>
            <a:custGeom>
              <a:avLst/>
              <a:gdLst>
                <a:gd name="T0" fmla="*/ 1 w 53"/>
                <a:gd name="T1" fmla="*/ 2 h 11"/>
                <a:gd name="T2" fmla="*/ 8 w 53"/>
                <a:gd name="T3" fmla="*/ 0 h 11"/>
                <a:gd name="T4" fmla="*/ 15 w 53"/>
                <a:gd name="T5" fmla="*/ 0 h 11"/>
                <a:gd name="T6" fmla="*/ 21 w 53"/>
                <a:gd name="T7" fmla="*/ 0 h 11"/>
                <a:gd name="T8" fmla="*/ 28 w 53"/>
                <a:gd name="T9" fmla="*/ 0 h 11"/>
                <a:gd name="T10" fmla="*/ 33 w 53"/>
                <a:gd name="T11" fmla="*/ 0 h 11"/>
                <a:gd name="T12" fmla="*/ 39 w 53"/>
                <a:gd name="T13" fmla="*/ 2 h 11"/>
                <a:gd name="T14" fmla="*/ 45 w 53"/>
                <a:gd name="T15" fmla="*/ 3 h 11"/>
                <a:gd name="T16" fmla="*/ 51 w 53"/>
                <a:gd name="T17" fmla="*/ 3 h 11"/>
                <a:gd name="T18" fmla="*/ 52 w 53"/>
                <a:gd name="T19" fmla="*/ 5 h 11"/>
                <a:gd name="T20" fmla="*/ 53 w 53"/>
                <a:gd name="T21" fmla="*/ 6 h 11"/>
                <a:gd name="T22" fmla="*/ 52 w 53"/>
                <a:gd name="T23" fmla="*/ 7 h 11"/>
                <a:gd name="T24" fmla="*/ 51 w 53"/>
                <a:gd name="T25" fmla="*/ 9 h 11"/>
                <a:gd name="T26" fmla="*/ 44 w 53"/>
                <a:gd name="T27" fmla="*/ 9 h 11"/>
                <a:gd name="T28" fmla="*/ 38 w 53"/>
                <a:gd name="T29" fmla="*/ 10 h 11"/>
                <a:gd name="T30" fmla="*/ 31 w 53"/>
                <a:gd name="T31" fmla="*/ 10 h 11"/>
                <a:gd name="T32" fmla="*/ 25 w 53"/>
                <a:gd name="T33" fmla="*/ 10 h 11"/>
                <a:gd name="T34" fmla="*/ 18 w 53"/>
                <a:gd name="T35" fmla="*/ 10 h 11"/>
                <a:gd name="T36" fmla="*/ 13 w 53"/>
                <a:gd name="T37" fmla="*/ 10 h 11"/>
                <a:gd name="T38" fmla="*/ 6 w 53"/>
                <a:gd name="T39" fmla="*/ 11 h 11"/>
                <a:gd name="T40" fmla="*/ 0 w 53"/>
                <a:gd name="T41" fmla="*/ 11 h 11"/>
                <a:gd name="T42" fmla="*/ 1 w 53"/>
                <a:gd name="T43" fmla="*/ 9 h 11"/>
                <a:gd name="T44" fmla="*/ 1 w 53"/>
                <a:gd name="T45" fmla="*/ 6 h 11"/>
                <a:gd name="T46" fmla="*/ 1 w 53"/>
                <a:gd name="T47" fmla="*/ 4 h 11"/>
                <a:gd name="T48" fmla="*/ 1 w 53"/>
                <a:gd name="T4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11">
                  <a:moveTo>
                    <a:pt x="1" y="2"/>
                  </a:moveTo>
                  <a:lnTo>
                    <a:pt x="8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39" y="2"/>
                  </a:lnTo>
                  <a:lnTo>
                    <a:pt x="45" y="3"/>
                  </a:lnTo>
                  <a:lnTo>
                    <a:pt x="51" y="3"/>
                  </a:lnTo>
                  <a:lnTo>
                    <a:pt x="52" y="5"/>
                  </a:lnTo>
                  <a:lnTo>
                    <a:pt x="53" y="6"/>
                  </a:lnTo>
                  <a:lnTo>
                    <a:pt x="52" y="7"/>
                  </a:lnTo>
                  <a:lnTo>
                    <a:pt x="51" y="9"/>
                  </a:lnTo>
                  <a:lnTo>
                    <a:pt x="44" y="9"/>
                  </a:lnTo>
                  <a:lnTo>
                    <a:pt x="38" y="10"/>
                  </a:lnTo>
                  <a:lnTo>
                    <a:pt x="31" y="10"/>
                  </a:lnTo>
                  <a:lnTo>
                    <a:pt x="25" y="10"/>
                  </a:lnTo>
                  <a:lnTo>
                    <a:pt x="18" y="10"/>
                  </a:lnTo>
                  <a:lnTo>
                    <a:pt x="13" y="10"/>
                  </a:lnTo>
                  <a:lnTo>
                    <a:pt x="6" y="11"/>
                  </a:lnTo>
                  <a:lnTo>
                    <a:pt x="0" y="11"/>
                  </a:lnTo>
                  <a:lnTo>
                    <a:pt x="1" y="9"/>
                  </a:lnTo>
                  <a:lnTo>
                    <a:pt x="1" y="6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4" name="Freeform 74"/>
            <p:cNvSpPr>
              <a:spLocks/>
            </p:cNvSpPr>
            <p:nvPr/>
          </p:nvSpPr>
          <p:spPr bwMode="auto">
            <a:xfrm>
              <a:off x="1099" y="1809"/>
              <a:ext cx="25" cy="5"/>
            </a:xfrm>
            <a:custGeom>
              <a:avLst/>
              <a:gdLst>
                <a:gd name="T0" fmla="*/ 0 w 49"/>
                <a:gd name="T1" fmla="*/ 2 h 11"/>
                <a:gd name="T2" fmla="*/ 5 w 49"/>
                <a:gd name="T3" fmla="*/ 2 h 11"/>
                <a:gd name="T4" fmla="*/ 12 w 49"/>
                <a:gd name="T5" fmla="*/ 0 h 11"/>
                <a:gd name="T6" fmla="*/ 19 w 49"/>
                <a:gd name="T7" fmla="*/ 0 h 11"/>
                <a:gd name="T8" fmla="*/ 27 w 49"/>
                <a:gd name="T9" fmla="*/ 0 h 11"/>
                <a:gd name="T10" fmla="*/ 34 w 49"/>
                <a:gd name="T11" fmla="*/ 2 h 11"/>
                <a:gd name="T12" fmla="*/ 40 w 49"/>
                <a:gd name="T13" fmla="*/ 3 h 11"/>
                <a:gd name="T14" fmla="*/ 46 w 49"/>
                <a:gd name="T15" fmla="*/ 4 h 11"/>
                <a:gd name="T16" fmla="*/ 49 w 49"/>
                <a:gd name="T17" fmla="*/ 7 h 11"/>
                <a:gd name="T18" fmla="*/ 45 w 49"/>
                <a:gd name="T19" fmla="*/ 8 h 11"/>
                <a:gd name="T20" fmla="*/ 39 w 49"/>
                <a:gd name="T21" fmla="*/ 10 h 11"/>
                <a:gd name="T22" fmla="*/ 32 w 49"/>
                <a:gd name="T23" fmla="*/ 11 h 11"/>
                <a:gd name="T24" fmla="*/ 26 w 49"/>
                <a:gd name="T25" fmla="*/ 11 h 11"/>
                <a:gd name="T26" fmla="*/ 19 w 49"/>
                <a:gd name="T27" fmla="*/ 10 h 11"/>
                <a:gd name="T28" fmla="*/ 12 w 49"/>
                <a:gd name="T29" fmla="*/ 10 h 11"/>
                <a:gd name="T30" fmla="*/ 5 w 49"/>
                <a:gd name="T31" fmla="*/ 8 h 11"/>
                <a:gd name="T32" fmla="*/ 0 w 49"/>
                <a:gd name="T33" fmla="*/ 7 h 11"/>
                <a:gd name="T34" fmla="*/ 0 w 49"/>
                <a:gd name="T35" fmla="*/ 5 h 11"/>
                <a:gd name="T36" fmla="*/ 0 w 49"/>
                <a:gd name="T37" fmla="*/ 4 h 11"/>
                <a:gd name="T38" fmla="*/ 0 w 49"/>
                <a:gd name="T39" fmla="*/ 3 h 11"/>
                <a:gd name="T40" fmla="*/ 0 w 49"/>
                <a:gd name="T4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11">
                  <a:moveTo>
                    <a:pt x="0" y="2"/>
                  </a:moveTo>
                  <a:lnTo>
                    <a:pt x="5" y="2"/>
                  </a:lnTo>
                  <a:lnTo>
                    <a:pt x="12" y="0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34" y="2"/>
                  </a:lnTo>
                  <a:lnTo>
                    <a:pt x="40" y="3"/>
                  </a:lnTo>
                  <a:lnTo>
                    <a:pt x="46" y="4"/>
                  </a:lnTo>
                  <a:lnTo>
                    <a:pt x="49" y="7"/>
                  </a:lnTo>
                  <a:lnTo>
                    <a:pt x="45" y="8"/>
                  </a:lnTo>
                  <a:lnTo>
                    <a:pt x="39" y="10"/>
                  </a:lnTo>
                  <a:lnTo>
                    <a:pt x="32" y="11"/>
                  </a:lnTo>
                  <a:lnTo>
                    <a:pt x="26" y="11"/>
                  </a:lnTo>
                  <a:lnTo>
                    <a:pt x="19" y="10"/>
                  </a:lnTo>
                  <a:lnTo>
                    <a:pt x="12" y="10"/>
                  </a:lnTo>
                  <a:lnTo>
                    <a:pt x="5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5" name="Freeform 75"/>
            <p:cNvSpPr>
              <a:spLocks/>
            </p:cNvSpPr>
            <p:nvPr/>
          </p:nvSpPr>
          <p:spPr bwMode="auto">
            <a:xfrm>
              <a:off x="1104" y="1879"/>
              <a:ext cx="17" cy="4"/>
            </a:xfrm>
            <a:custGeom>
              <a:avLst/>
              <a:gdLst>
                <a:gd name="T0" fmla="*/ 0 w 33"/>
                <a:gd name="T1" fmla="*/ 2 h 9"/>
                <a:gd name="T2" fmla="*/ 7 w 33"/>
                <a:gd name="T3" fmla="*/ 0 h 9"/>
                <a:gd name="T4" fmla="*/ 16 w 33"/>
                <a:gd name="T5" fmla="*/ 0 h 9"/>
                <a:gd name="T6" fmla="*/ 25 w 33"/>
                <a:gd name="T7" fmla="*/ 0 h 9"/>
                <a:gd name="T8" fmla="*/ 32 w 33"/>
                <a:gd name="T9" fmla="*/ 1 h 9"/>
                <a:gd name="T10" fmla="*/ 32 w 33"/>
                <a:gd name="T11" fmla="*/ 2 h 9"/>
                <a:gd name="T12" fmla="*/ 33 w 33"/>
                <a:gd name="T13" fmla="*/ 5 h 9"/>
                <a:gd name="T14" fmla="*/ 33 w 33"/>
                <a:gd name="T15" fmla="*/ 6 h 9"/>
                <a:gd name="T16" fmla="*/ 33 w 33"/>
                <a:gd name="T17" fmla="*/ 8 h 9"/>
                <a:gd name="T18" fmla="*/ 26 w 33"/>
                <a:gd name="T19" fmla="*/ 9 h 9"/>
                <a:gd name="T20" fmla="*/ 19 w 33"/>
                <a:gd name="T21" fmla="*/ 9 h 9"/>
                <a:gd name="T22" fmla="*/ 10 w 33"/>
                <a:gd name="T23" fmla="*/ 9 h 9"/>
                <a:gd name="T24" fmla="*/ 1 w 33"/>
                <a:gd name="T25" fmla="*/ 8 h 9"/>
                <a:gd name="T26" fmla="*/ 1 w 33"/>
                <a:gd name="T27" fmla="*/ 7 h 9"/>
                <a:gd name="T28" fmla="*/ 1 w 33"/>
                <a:gd name="T29" fmla="*/ 5 h 9"/>
                <a:gd name="T30" fmla="*/ 1 w 33"/>
                <a:gd name="T31" fmla="*/ 4 h 9"/>
                <a:gd name="T32" fmla="*/ 0 w 33"/>
                <a:gd name="T3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9">
                  <a:moveTo>
                    <a:pt x="0" y="2"/>
                  </a:moveTo>
                  <a:lnTo>
                    <a:pt x="7" y="0"/>
                  </a:lnTo>
                  <a:lnTo>
                    <a:pt x="16" y="0"/>
                  </a:lnTo>
                  <a:lnTo>
                    <a:pt x="25" y="0"/>
                  </a:lnTo>
                  <a:lnTo>
                    <a:pt x="32" y="1"/>
                  </a:lnTo>
                  <a:lnTo>
                    <a:pt x="32" y="2"/>
                  </a:lnTo>
                  <a:lnTo>
                    <a:pt x="33" y="5"/>
                  </a:lnTo>
                  <a:lnTo>
                    <a:pt x="33" y="6"/>
                  </a:lnTo>
                  <a:lnTo>
                    <a:pt x="33" y="8"/>
                  </a:lnTo>
                  <a:lnTo>
                    <a:pt x="26" y="9"/>
                  </a:lnTo>
                  <a:lnTo>
                    <a:pt x="19" y="9"/>
                  </a:lnTo>
                  <a:lnTo>
                    <a:pt x="10" y="9"/>
                  </a:lnTo>
                  <a:lnTo>
                    <a:pt x="1" y="8"/>
                  </a:lnTo>
                  <a:lnTo>
                    <a:pt x="1" y="7"/>
                  </a:lnTo>
                  <a:lnTo>
                    <a:pt x="1" y="5"/>
                  </a:lnTo>
                  <a:lnTo>
                    <a:pt x="1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6" name="Freeform 76"/>
            <p:cNvSpPr>
              <a:spLocks/>
            </p:cNvSpPr>
            <p:nvPr/>
          </p:nvSpPr>
          <p:spPr bwMode="auto">
            <a:xfrm>
              <a:off x="1117" y="1825"/>
              <a:ext cx="11" cy="4"/>
            </a:xfrm>
            <a:custGeom>
              <a:avLst/>
              <a:gdLst>
                <a:gd name="T0" fmla="*/ 1 w 21"/>
                <a:gd name="T1" fmla="*/ 3 h 9"/>
                <a:gd name="T2" fmla="*/ 5 w 21"/>
                <a:gd name="T3" fmla="*/ 0 h 9"/>
                <a:gd name="T4" fmla="*/ 11 w 21"/>
                <a:gd name="T5" fmla="*/ 0 h 9"/>
                <a:gd name="T6" fmla="*/ 16 w 21"/>
                <a:gd name="T7" fmla="*/ 1 h 9"/>
                <a:gd name="T8" fmla="*/ 21 w 21"/>
                <a:gd name="T9" fmla="*/ 2 h 9"/>
                <a:gd name="T10" fmla="*/ 21 w 21"/>
                <a:gd name="T11" fmla="*/ 3 h 9"/>
                <a:gd name="T12" fmla="*/ 21 w 21"/>
                <a:gd name="T13" fmla="*/ 4 h 9"/>
                <a:gd name="T14" fmla="*/ 21 w 21"/>
                <a:gd name="T15" fmla="*/ 7 h 9"/>
                <a:gd name="T16" fmla="*/ 21 w 21"/>
                <a:gd name="T17" fmla="*/ 9 h 9"/>
                <a:gd name="T18" fmla="*/ 16 w 21"/>
                <a:gd name="T19" fmla="*/ 9 h 9"/>
                <a:gd name="T20" fmla="*/ 11 w 21"/>
                <a:gd name="T21" fmla="*/ 9 h 9"/>
                <a:gd name="T22" fmla="*/ 6 w 21"/>
                <a:gd name="T23" fmla="*/ 9 h 9"/>
                <a:gd name="T24" fmla="*/ 1 w 21"/>
                <a:gd name="T25" fmla="*/ 9 h 9"/>
                <a:gd name="T26" fmla="*/ 0 w 21"/>
                <a:gd name="T27" fmla="*/ 7 h 9"/>
                <a:gd name="T28" fmla="*/ 0 w 21"/>
                <a:gd name="T29" fmla="*/ 4 h 9"/>
                <a:gd name="T30" fmla="*/ 0 w 21"/>
                <a:gd name="T31" fmla="*/ 4 h 9"/>
                <a:gd name="T32" fmla="*/ 1 w 21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9">
                  <a:moveTo>
                    <a:pt x="1" y="3"/>
                  </a:moveTo>
                  <a:lnTo>
                    <a:pt x="5" y="0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1" y="2"/>
                  </a:lnTo>
                  <a:lnTo>
                    <a:pt x="21" y="3"/>
                  </a:lnTo>
                  <a:lnTo>
                    <a:pt x="21" y="4"/>
                  </a:lnTo>
                  <a:lnTo>
                    <a:pt x="21" y="7"/>
                  </a:lnTo>
                  <a:lnTo>
                    <a:pt x="21" y="9"/>
                  </a:lnTo>
                  <a:lnTo>
                    <a:pt x="16" y="9"/>
                  </a:lnTo>
                  <a:lnTo>
                    <a:pt x="11" y="9"/>
                  </a:lnTo>
                  <a:lnTo>
                    <a:pt x="6" y="9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7" name="Freeform 77"/>
            <p:cNvSpPr>
              <a:spLocks/>
            </p:cNvSpPr>
            <p:nvPr/>
          </p:nvSpPr>
          <p:spPr bwMode="auto">
            <a:xfrm>
              <a:off x="1136" y="1846"/>
              <a:ext cx="8" cy="4"/>
            </a:xfrm>
            <a:custGeom>
              <a:avLst/>
              <a:gdLst>
                <a:gd name="T0" fmla="*/ 0 w 15"/>
                <a:gd name="T1" fmla="*/ 4 h 9"/>
                <a:gd name="T2" fmla="*/ 3 w 15"/>
                <a:gd name="T3" fmla="*/ 2 h 9"/>
                <a:gd name="T4" fmla="*/ 5 w 15"/>
                <a:gd name="T5" fmla="*/ 0 h 9"/>
                <a:gd name="T6" fmla="*/ 7 w 15"/>
                <a:gd name="T7" fmla="*/ 0 h 9"/>
                <a:gd name="T8" fmla="*/ 12 w 15"/>
                <a:gd name="T9" fmla="*/ 0 h 9"/>
                <a:gd name="T10" fmla="*/ 13 w 15"/>
                <a:gd name="T11" fmla="*/ 2 h 9"/>
                <a:gd name="T12" fmla="*/ 14 w 15"/>
                <a:gd name="T13" fmla="*/ 3 h 9"/>
                <a:gd name="T14" fmla="*/ 14 w 15"/>
                <a:gd name="T15" fmla="*/ 4 h 9"/>
                <a:gd name="T16" fmla="*/ 15 w 15"/>
                <a:gd name="T17" fmla="*/ 5 h 9"/>
                <a:gd name="T18" fmla="*/ 13 w 15"/>
                <a:gd name="T19" fmla="*/ 6 h 9"/>
                <a:gd name="T20" fmla="*/ 11 w 15"/>
                <a:gd name="T21" fmla="*/ 9 h 9"/>
                <a:gd name="T22" fmla="*/ 7 w 15"/>
                <a:gd name="T23" fmla="*/ 9 h 9"/>
                <a:gd name="T24" fmla="*/ 0 w 15"/>
                <a:gd name="T25" fmla="*/ 9 h 9"/>
                <a:gd name="T26" fmla="*/ 0 w 15"/>
                <a:gd name="T27" fmla="*/ 7 h 9"/>
                <a:gd name="T28" fmla="*/ 0 w 15"/>
                <a:gd name="T29" fmla="*/ 6 h 9"/>
                <a:gd name="T30" fmla="*/ 0 w 15"/>
                <a:gd name="T31" fmla="*/ 5 h 9"/>
                <a:gd name="T32" fmla="*/ 0 w 15"/>
                <a:gd name="T3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9">
                  <a:moveTo>
                    <a:pt x="0" y="4"/>
                  </a:moveTo>
                  <a:lnTo>
                    <a:pt x="3" y="2"/>
                  </a:lnTo>
                  <a:lnTo>
                    <a:pt x="5" y="0"/>
                  </a:lnTo>
                  <a:lnTo>
                    <a:pt x="7" y="0"/>
                  </a:lnTo>
                  <a:lnTo>
                    <a:pt x="12" y="0"/>
                  </a:lnTo>
                  <a:lnTo>
                    <a:pt x="13" y="2"/>
                  </a:lnTo>
                  <a:lnTo>
                    <a:pt x="14" y="3"/>
                  </a:lnTo>
                  <a:lnTo>
                    <a:pt x="14" y="4"/>
                  </a:lnTo>
                  <a:lnTo>
                    <a:pt x="15" y="5"/>
                  </a:lnTo>
                  <a:lnTo>
                    <a:pt x="13" y="6"/>
                  </a:lnTo>
                  <a:lnTo>
                    <a:pt x="11" y="9"/>
                  </a:lnTo>
                  <a:lnTo>
                    <a:pt x="7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8" name="Freeform 78"/>
            <p:cNvSpPr>
              <a:spLocks/>
            </p:cNvSpPr>
            <p:nvPr/>
          </p:nvSpPr>
          <p:spPr bwMode="auto">
            <a:xfrm>
              <a:off x="1138" y="1948"/>
              <a:ext cx="21" cy="4"/>
            </a:xfrm>
            <a:custGeom>
              <a:avLst/>
              <a:gdLst>
                <a:gd name="T0" fmla="*/ 0 w 40"/>
                <a:gd name="T1" fmla="*/ 1 h 8"/>
                <a:gd name="T2" fmla="*/ 5 w 40"/>
                <a:gd name="T3" fmla="*/ 1 h 8"/>
                <a:gd name="T4" fmla="*/ 9 w 40"/>
                <a:gd name="T5" fmla="*/ 0 h 8"/>
                <a:gd name="T6" fmla="*/ 14 w 40"/>
                <a:gd name="T7" fmla="*/ 0 h 8"/>
                <a:gd name="T8" fmla="*/ 18 w 40"/>
                <a:gd name="T9" fmla="*/ 0 h 8"/>
                <a:gd name="T10" fmla="*/ 23 w 40"/>
                <a:gd name="T11" fmla="*/ 0 h 8"/>
                <a:gd name="T12" fmla="*/ 27 w 40"/>
                <a:gd name="T13" fmla="*/ 0 h 8"/>
                <a:gd name="T14" fmla="*/ 31 w 40"/>
                <a:gd name="T15" fmla="*/ 0 h 8"/>
                <a:gd name="T16" fmla="*/ 36 w 40"/>
                <a:gd name="T17" fmla="*/ 0 h 8"/>
                <a:gd name="T18" fmla="*/ 37 w 40"/>
                <a:gd name="T19" fmla="*/ 2 h 8"/>
                <a:gd name="T20" fmla="*/ 38 w 40"/>
                <a:gd name="T21" fmla="*/ 3 h 8"/>
                <a:gd name="T22" fmla="*/ 39 w 40"/>
                <a:gd name="T23" fmla="*/ 5 h 8"/>
                <a:gd name="T24" fmla="*/ 40 w 40"/>
                <a:gd name="T25" fmla="*/ 8 h 8"/>
                <a:gd name="T26" fmla="*/ 31 w 40"/>
                <a:gd name="T27" fmla="*/ 8 h 8"/>
                <a:gd name="T28" fmla="*/ 23 w 40"/>
                <a:gd name="T29" fmla="*/ 8 h 8"/>
                <a:gd name="T30" fmla="*/ 18 w 40"/>
                <a:gd name="T31" fmla="*/ 8 h 8"/>
                <a:gd name="T32" fmla="*/ 14 w 40"/>
                <a:gd name="T33" fmla="*/ 8 h 8"/>
                <a:gd name="T34" fmla="*/ 10 w 40"/>
                <a:gd name="T35" fmla="*/ 8 h 8"/>
                <a:gd name="T36" fmla="*/ 7 w 40"/>
                <a:gd name="T37" fmla="*/ 7 h 8"/>
                <a:gd name="T38" fmla="*/ 3 w 40"/>
                <a:gd name="T39" fmla="*/ 7 h 8"/>
                <a:gd name="T40" fmla="*/ 0 w 40"/>
                <a:gd name="T41" fmla="*/ 5 h 8"/>
                <a:gd name="T42" fmla="*/ 0 w 40"/>
                <a:gd name="T43" fmla="*/ 4 h 8"/>
                <a:gd name="T44" fmla="*/ 0 w 40"/>
                <a:gd name="T45" fmla="*/ 3 h 8"/>
                <a:gd name="T46" fmla="*/ 0 w 40"/>
                <a:gd name="T47" fmla="*/ 2 h 8"/>
                <a:gd name="T48" fmla="*/ 0 w 40"/>
                <a:gd name="T4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8">
                  <a:moveTo>
                    <a:pt x="0" y="1"/>
                  </a:moveTo>
                  <a:lnTo>
                    <a:pt x="5" y="1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6" y="0"/>
                  </a:lnTo>
                  <a:lnTo>
                    <a:pt x="37" y="2"/>
                  </a:lnTo>
                  <a:lnTo>
                    <a:pt x="38" y="3"/>
                  </a:lnTo>
                  <a:lnTo>
                    <a:pt x="39" y="5"/>
                  </a:lnTo>
                  <a:lnTo>
                    <a:pt x="40" y="8"/>
                  </a:lnTo>
                  <a:lnTo>
                    <a:pt x="31" y="8"/>
                  </a:lnTo>
                  <a:lnTo>
                    <a:pt x="23" y="8"/>
                  </a:lnTo>
                  <a:lnTo>
                    <a:pt x="18" y="8"/>
                  </a:lnTo>
                  <a:lnTo>
                    <a:pt x="14" y="8"/>
                  </a:lnTo>
                  <a:lnTo>
                    <a:pt x="10" y="8"/>
                  </a:lnTo>
                  <a:lnTo>
                    <a:pt x="7" y="7"/>
                  </a:lnTo>
                  <a:lnTo>
                    <a:pt x="3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9" name="Freeform 79"/>
            <p:cNvSpPr>
              <a:spLocks/>
            </p:cNvSpPr>
            <p:nvPr/>
          </p:nvSpPr>
          <p:spPr bwMode="auto">
            <a:xfrm>
              <a:off x="1163" y="1591"/>
              <a:ext cx="14" cy="8"/>
            </a:xfrm>
            <a:custGeom>
              <a:avLst/>
              <a:gdLst>
                <a:gd name="T0" fmla="*/ 1 w 26"/>
                <a:gd name="T1" fmla="*/ 11 h 15"/>
                <a:gd name="T2" fmla="*/ 8 w 26"/>
                <a:gd name="T3" fmla="*/ 6 h 15"/>
                <a:gd name="T4" fmla="*/ 15 w 26"/>
                <a:gd name="T5" fmla="*/ 3 h 15"/>
                <a:gd name="T6" fmla="*/ 20 w 26"/>
                <a:gd name="T7" fmla="*/ 0 h 15"/>
                <a:gd name="T8" fmla="*/ 26 w 26"/>
                <a:gd name="T9" fmla="*/ 0 h 15"/>
                <a:gd name="T10" fmla="*/ 26 w 26"/>
                <a:gd name="T11" fmla="*/ 3 h 15"/>
                <a:gd name="T12" fmla="*/ 26 w 26"/>
                <a:gd name="T13" fmla="*/ 4 h 15"/>
                <a:gd name="T14" fmla="*/ 26 w 26"/>
                <a:gd name="T15" fmla="*/ 6 h 15"/>
                <a:gd name="T16" fmla="*/ 26 w 26"/>
                <a:gd name="T17" fmla="*/ 7 h 15"/>
                <a:gd name="T18" fmla="*/ 22 w 26"/>
                <a:gd name="T19" fmla="*/ 11 h 15"/>
                <a:gd name="T20" fmla="*/ 17 w 26"/>
                <a:gd name="T21" fmla="*/ 13 h 15"/>
                <a:gd name="T22" fmla="*/ 11 w 26"/>
                <a:gd name="T23" fmla="*/ 14 h 15"/>
                <a:gd name="T24" fmla="*/ 2 w 26"/>
                <a:gd name="T25" fmla="*/ 15 h 15"/>
                <a:gd name="T26" fmla="*/ 1 w 26"/>
                <a:gd name="T27" fmla="*/ 14 h 15"/>
                <a:gd name="T28" fmla="*/ 0 w 26"/>
                <a:gd name="T29" fmla="*/ 13 h 15"/>
                <a:gd name="T30" fmla="*/ 0 w 26"/>
                <a:gd name="T31" fmla="*/ 12 h 15"/>
                <a:gd name="T32" fmla="*/ 1 w 26"/>
                <a:gd name="T3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15">
                  <a:moveTo>
                    <a:pt x="1" y="11"/>
                  </a:moveTo>
                  <a:lnTo>
                    <a:pt x="8" y="6"/>
                  </a:lnTo>
                  <a:lnTo>
                    <a:pt x="15" y="3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26" y="3"/>
                  </a:lnTo>
                  <a:lnTo>
                    <a:pt x="26" y="4"/>
                  </a:lnTo>
                  <a:lnTo>
                    <a:pt x="26" y="6"/>
                  </a:lnTo>
                  <a:lnTo>
                    <a:pt x="26" y="7"/>
                  </a:lnTo>
                  <a:lnTo>
                    <a:pt x="22" y="11"/>
                  </a:lnTo>
                  <a:lnTo>
                    <a:pt x="17" y="13"/>
                  </a:lnTo>
                  <a:lnTo>
                    <a:pt x="11" y="14"/>
                  </a:lnTo>
                  <a:lnTo>
                    <a:pt x="2" y="15"/>
                  </a:lnTo>
                  <a:lnTo>
                    <a:pt x="1" y="14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0" name="Freeform 80"/>
            <p:cNvSpPr>
              <a:spLocks/>
            </p:cNvSpPr>
            <p:nvPr/>
          </p:nvSpPr>
          <p:spPr bwMode="auto">
            <a:xfrm>
              <a:off x="1171" y="1579"/>
              <a:ext cx="9" cy="6"/>
            </a:xfrm>
            <a:custGeom>
              <a:avLst/>
              <a:gdLst>
                <a:gd name="T0" fmla="*/ 0 w 17"/>
                <a:gd name="T1" fmla="*/ 5 h 13"/>
                <a:gd name="T2" fmla="*/ 4 w 17"/>
                <a:gd name="T3" fmla="*/ 3 h 13"/>
                <a:gd name="T4" fmla="*/ 9 w 17"/>
                <a:gd name="T5" fmla="*/ 2 h 13"/>
                <a:gd name="T6" fmla="*/ 14 w 17"/>
                <a:gd name="T7" fmla="*/ 1 h 13"/>
                <a:gd name="T8" fmla="*/ 17 w 17"/>
                <a:gd name="T9" fmla="*/ 0 h 13"/>
                <a:gd name="T10" fmla="*/ 16 w 17"/>
                <a:gd name="T11" fmla="*/ 5 h 13"/>
                <a:gd name="T12" fmla="*/ 14 w 17"/>
                <a:gd name="T13" fmla="*/ 8 h 13"/>
                <a:gd name="T14" fmla="*/ 9 w 17"/>
                <a:gd name="T15" fmla="*/ 12 h 13"/>
                <a:gd name="T16" fmla="*/ 1 w 17"/>
                <a:gd name="T17" fmla="*/ 13 h 13"/>
                <a:gd name="T18" fmla="*/ 1 w 17"/>
                <a:gd name="T19" fmla="*/ 10 h 13"/>
                <a:gd name="T20" fmla="*/ 1 w 17"/>
                <a:gd name="T21" fmla="*/ 8 h 13"/>
                <a:gd name="T22" fmla="*/ 1 w 17"/>
                <a:gd name="T23" fmla="*/ 7 h 13"/>
                <a:gd name="T24" fmla="*/ 0 w 17"/>
                <a:gd name="T25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3">
                  <a:moveTo>
                    <a:pt x="0" y="5"/>
                  </a:moveTo>
                  <a:lnTo>
                    <a:pt x="4" y="3"/>
                  </a:lnTo>
                  <a:lnTo>
                    <a:pt x="9" y="2"/>
                  </a:lnTo>
                  <a:lnTo>
                    <a:pt x="14" y="1"/>
                  </a:lnTo>
                  <a:lnTo>
                    <a:pt x="17" y="0"/>
                  </a:lnTo>
                  <a:lnTo>
                    <a:pt x="16" y="5"/>
                  </a:lnTo>
                  <a:lnTo>
                    <a:pt x="14" y="8"/>
                  </a:lnTo>
                  <a:lnTo>
                    <a:pt x="9" y="12"/>
                  </a:lnTo>
                  <a:lnTo>
                    <a:pt x="1" y="13"/>
                  </a:lnTo>
                  <a:lnTo>
                    <a:pt x="1" y="10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1" name="Freeform 81"/>
            <p:cNvSpPr>
              <a:spLocks/>
            </p:cNvSpPr>
            <p:nvPr/>
          </p:nvSpPr>
          <p:spPr bwMode="auto">
            <a:xfrm>
              <a:off x="1186" y="1823"/>
              <a:ext cx="266" cy="169"/>
            </a:xfrm>
            <a:custGeom>
              <a:avLst/>
              <a:gdLst>
                <a:gd name="T0" fmla="*/ 20 w 533"/>
                <a:gd name="T1" fmla="*/ 142 h 338"/>
                <a:gd name="T2" fmla="*/ 56 w 533"/>
                <a:gd name="T3" fmla="*/ 103 h 338"/>
                <a:gd name="T4" fmla="*/ 98 w 533"/>
                <a:gd name="T5" fmla="*/ 63 h 338"/>
                <a:gd name="T6" fmla="*/ 140 w 533"/>
                <a:gd name="T7" fmla="*/ 28 h 338"/>
                <a:gd name="T8" fmla="*/ 183 w 533"/>
                <a:gd name="T9" fmla="*/ 5 h 338"/>
                <a:gd name="T10" fmla="*/ 211 w 533"/>
                <a:gd name="T11" fmla="*/ 16 h 338"/>
                <a:gd name="T12" fmla="*/ 171 w 533"/>
                <a:gd name="T13" fmla="*/ 75 h 338"/>
                <a:gd name="T14" fmla="*/ 128 w 533"/>
                <a:gd name="T15" fmla="*/ 143 h 338"/>
                <a:gd name="T16" fmla="*/ 155 w 533"/>
                <a:gd name="T17" fmla="*/ 175 h 338"/>
                <a:gd name="T18" fmla="*/ 201 w 533"/>
                <a:gd name="T19" fmla="*/ 128 h 338"/>
                <a:gd name="T20" fmla="*/ 235 w 533"/>
                <a:gd name="T21" fmla="*/ 81 h 338"/>
                <a:gd name="T22" fmla="*/ 223 w 533"/>
                <a:gd name="T23" fmla="*/ 134 h 338"/>
                <a:gd name="T24" fmla="*/ 205 w 533"/>
                <a:gd name="T25" fmla="*/ 191 h 338"/>
                <a:gd name="T26" fmla="*/ 203 w 533"/>
                <a:gd name="T27" fmla="*/ 237 h 338"/>
                <a:gd name="T28" fmla="*/ 218 w 533"/>
                <a:gd name="T29" fmla="*/ 245 h 338"/>
                <a:gd name="T30" fmla="*/ 233 w 533"/>
                <a:gd name="T31" fmla="*/ 242 h 338"/>
                <a:gd name="T32" fmla="*/ 242 w 533"/>
                <a:gd name="T33" fmla="*/ 222 h 338"/>
                <a:gd name="T34" fmla="*/ 257 w 533"/>
                <a:gd name="T35" fmla="*/ 179 h 338"/>
                <a:gd name="T36" fmla="*/ 276 w 533"/>
                <a:gd name="T37" fmla="*/ 124 h 338"/>
                <a:gd name="T38" fmla="*/ 282 w 533"/>
                <a:gd name="T39" fmla="*/ 124 h 338"/>
                <a:gd name="T40" fmla="*/ 274 w 533"/>
                <a:gd name="T41" fmla="*/ 186 h 338"/>
                <a:gd name="T42" fmla="*/ 296 w 533"/>
                <a:gd name="T43" fmla="*/ 248 h 338"/>
                <a:gd name="T44" fmla="*/ 315 w 533"/>
                <a:gd name="T45" fmla="*/ 236 h 338"/>
                <a:gd name="T46" fmla="*/ 338 w 533"/>
                <a:gd name="T47" fmla="*/ 162 h 338"/>
                <a:gd name="T48" fmla="*/ 349 w 533"/>
                <a:gd name="T49" fmla="*/ 136 h 338"/>
                <a:gd name="T50" fmla="*/ 351 w 533"/>
                <a:gd name="T51" fmla="*/ 147 h 338"/>
                <a:gd name="T52" fmla="*/ 350 w 533"/>
                <a:gd name="T53" fmla="*/ 187 h 338"/>
                <a:gd name="T54" fmla="*/ 368 w 533"/>
                <a:gd name="T55" fmla="*/ 216 h 338"/>
                <a:gd name="T56" fmla="*/ 406 w 533"/>
                <a:gd name="T57" fmla="*/ 154 h 338"/>
                <a:gd name="T58" fmla="*/ 411 w 533"/>
                <a:gd name="T59" fmla="*/ 80 h 338"/>
                <a:gd name="T60" fmla="*/ 428 w 533"/>
                <a:gd name="T61" fmla="*/ 56 h 338"/>
                <a:gd name="T62" fmla="*/ 440 w 533"/>
                <a:gd name="T63" fmla="*/ 33 h 338"/>
                <a:gd name="T64" fmla="*/ 469 w 533"/>
                <a:gd name="T65" fmla="*/ 28 h 338"/>
                <a:gd name="T66" fmla="*/ 504 w 533"/>
                <a:gd name="T67" fmla="*/ 50 h 338"/>
                <a:gd name="T68" fmla="*/ 533 w 533"/>
                <a:gd name="T69" fmla="*/ 75 h 338"/>
                <a:gd name="T70" fmla="*/ 533 w 533"/>
                <a:gd name="T71" fmla="*/ 81 h 338"/>
                <a:gd name="T72" fmla="*/ 499 w 533"/>
                <a:gd name="T73" fmla="*/ 117 h 338"/>
                <a:gd name="T74" fmla="*/ 447 w 533"/>
                <a:gd name="T75" fmla="*/ 166 h 338"/>
                <a:gd name="T76" fmla="*/ 395 w 533"/>
                <a:gd name="T77" fmla="*/ 218 h 338"/>
                <a:gd name="T78" fmla="*/ 359 w 533"/>
                <a:gd name="T79" fmla="*/ 263 h 338"/>
                <a:gd name="T80" fmla="*/ 320 w 533"/>
                <a:gd name="T81" fmla="*/ 308 h 338"/>
                <a:gd name="T82" fmla="*/ 275 w 533"/>
                <a:gd name="T83" fmla="*/ 338 h 338"/>
                <a:gd name="T84" fmla="*/ 220 w 533"/>
                <a:gd name="T85" fmla="*/ 323 h 338"/>
                <a:gd name="T86" fmla="*/ 158 w 533"/>
                <a:gd name="T87" fmla="*/ 290 h 338"/>
                <a:gd name="T88" fmla="*/ 95 w 533"/>
                <a:gd name="T89" fmla="*/ 246 h 338"/>
                <a:gd name="T90" fmla="*/ 41 w 533"/>
                <a:gd name="T91" fmla="*/ 203 h 338"/>
                <a:gd name="T92" fmla="*/ 0 w 533"/>
                <a:gd name="T93" fmla="*/ 169 h 338"/>
                <a:gd name="T94" fmla="*/ 0 w 533"/>
                <a:gd name="T95" fmla="*/ 165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3" h="338">
                  <a:moveTo>
                    <a:pt x="0" y="164"/>
                  </a:moveTo>
                  <a:lnTo>
                    <a:pt x="9" y="154"/>
                  </a:lnTo>
                  <a:lnTo>
                    <a:pt x="20" y="142"/>
                  </a:lnTo>
                  <a:lnTo>
                    <a:pt x="32" y="130"/>
                  </a:lnTo>
                  <a:lnTo>
                    <a:pt x="43" y="116"/>
                  </a:lnTo>
                  <a:lnTo>
                    <a:pt x="56" y="103"/>
                  </a:lnTo>
                  <a:lnTo>
                    <a:pt x="70" y="89"/>
                  </a:lnTo>
                  <a:lnTo>
                    <a:pt x="84" y="75"/>
                  </a:lnTo>
                  <a:lnTo>
                    <a:pt x="98" y="63"/>
                  </a:lnTo>
                  <a:lnTo>
                    <a:pt x="111" y="50"/>
                  </a:lnTo>
                  <a:lnTo>
                    <a:pt x="126" y="38"/>
                  </a:lnTo>
                  <a:lnTo>
                    <a:pt x="140" y="28"/>
                  </a:lnTo>
                  <a:lnTo>
                    <a:pt x="155" y="19"/>
                  </a:lnTo>
                  <a:lnTo>
                    <a:pt x="169" y="11"/>
                  </a:lnTo>
                  <a:lnTo>
                    <a:pt x="183" y="5"/>
                  </a:lnTo>
                  <a:lnTo>
                    <a:pt x="197" y="1"/>
                  </a:lnTo>
                  <a:lnTo>
                    <a:pt x="211" y="0"/>
                  </a:lnTo>
                  <a:lnTo>
                    <a:pt x="211" y="16"/>
                  </a:lnTo>
                  <a:lnTo>
                    <a:pt x="201" y="35"/>
                  </a:lnTo>
                  <a:lnTo>
                    <a:pt x="188" y="55"/>
                  </a:lnTo>
                  <a:lnTo>
                    <a:pt x="171" y="75"/>
                  </a:lnTo>
                  <a:lnTo>
                    <a:pt x="154" y="97"/>
                  </a:lnTo>
                  <a:lnTo>
                    <a:pt x="138" y="120"/>
                  </a:lnTo>
                  <a:lnTo>
                    <a:pt x="128" y="143"/>
                  </a:lnTo>
                  <a:lnTo>
                    <a:pt x="123" y="166"/>
                  </a:lnTo>
                  <a:lnTo>
                    <a:pt x="139" y="176"/>
                  </a:lnTo>
                  <a:lnTo>
                    <a:pt x="155" y="175"/>
                  </a:lnTo>
                  <a:lnTo>
                    <a:pt x="171" y="164"/>
                  </a:lnTo>
                  <a:lnTo>
                    <a:pt x="188" y="148"/>
                  </a:lnTo>
                  <a:lnTo>
                    <a:pt x="201" y="128"/>
                  </a:lnTo>
                  <a:lnTo>
                    <a:pt x="215" y="109"/>
                  </a:lnTo>
                  <a:lnTo>
                    <a:pt x="226" y="93"/>
                  </a:lnTo>
                  <a:lnTo>
                    <a:pt x="235" y="81"/>
                  </a:lnTo>
                  <a:lnTo>
                    <a:pt x="234" y="98"/>
                  </a:lnTo>
                  <a:lnTo>
                    <a:pt x="229" y="117"/>
                  </a:lnTo>
                  <a:lnTo>
                    <a:pt x="223" y="134"/>
                  </a:lnTo>
                  <a:lnTo>
                    <a:pt x="218" y="153"/>
                  </a:lnTo>
                  <a:lnTo>
                    <a:pt x="211" y="172"/>
                  </a:lnTo>
                  <a:lnTo>
                    <a:pt x="205" y="191"/>
                  </a:lnTo>
                  <a:lnTo>
                    <a:pt x="200" y="212"/>
                  </a:lnTo>
                  <a:lnTo>
                    <a:pt x="199" y="231"/>
                  </a:lnTo>
                  <a:lnTo>
                    <a:pt x="203" y="237"/>
                  </a:lnTo>
                  <a:lnTo>
                    <a:pt x="207" y="240"/>
                  </a:lnTo>
                  <a:lnTo>
                    <a:pt x="212" y="244"/>
                  </a:lnTo>
                  <a:lnTo>
                    <a:pt x="218" y="245"/>
                  </a:lnTo>
                  <a:lnTo>
                    <a:pt x="222" y="245"/>
                  </a:lnTo>
                  <a:lnTo>
                    <a:pt x="228" y="244"/>
                  </a:lnTo>
                  <a:lnTo>
                    <a:pt x="233" y="242"/>
                  </a:lnTo>
                  <a:lnTo>
                    <a:pt x="236" y="238"/>
                  </a:lnTo>
                  <a:lnTo>
                    <a:pt x="238" y="231"/>
                  </a:lnTo>
                  <a:lnTo>
                    <a:pt x="242" y="222"/>
                  </a:lnTo>
                  <a:lnTo>
                    <a:pt x="246" y="209"/>
                  </a:lnTo>
                  <a:lnTo>
                    <a:pt x="251" y="195"/>
                  </a:lnTo>
                  <a:lnTo>
                    <a:pt x="257" y="179"/>
                  </a:lnTo>
                  <a:lnTo>
                    <a:pt x="263" y="162"/>
                  </a:lnTo>
                  <a:lnTo>
                    <a:pt x="270" y="143"/>
                  </a:lnTo>
                  <a:lnTo>
                    <a:pt x="276" y="124"/>
                  </a:lnTo>
                  <a:lnTo>
                    <a:pt x="279" y="124"/>
                  </a:lnTo>
                  <a:lnTo>
                    <a:pt x="281" y="124"/>
                  </a:lnTo>
                  <a:lnTo>
                    <a:pt x="282" y="124"/>
                  </a:lnTo>
                  <a:lnTo>
                    <a:pt x="283" y="124"/>
                  </a:lnTo>
                  <a:lnTo>
                    <a:pt x="279" y="150"/>
                  </a:lnTo>
                  <a:lnTo>
                    <a:pt x="274" y="186"/>
                  </a:lnTo>
                  <a:lnTo>
                    <a:pt x="274" y="222"/>
                  </a:lnTo>
                  <a:lnTo>
                    <a:pt x="285" y="248"/>
                  </a:lnTo>
                  <a:lnTo>
                    <a:pt x="296" y="248"/>
                  </a:lnTo>
                  <a:lnTo>
                    <a:pt x="303" y="247"/>
                  </a:lnTo>
                  <a:lnTo>
                    <a:pt x="309" y="244"/>
                  </a:lnTo>
                  <a:lnTo>
                    <a:pt x="315" y="236"/>
                  </a:lnTo>
                  <a:lnTo>
                    <a:pt x="323" y="210"/>
                  </a:lnTo>
                  <a:lnTo>
                    <a:pt x="331" y="186"/>
                  </a:lnTo>
                  <a:lnTo>
                    <a:pt x="338" y="162"/>
                  </a:lnTo>
                  <a:lnTo>
                    <a:pt x="346" y="138"/>
                  </a:lnTo>
                  <a:lnTo>
                    <a:pt x="347" y="138"/>
                  </a:lnTo>
                  <a:lnTo>
                    <a:pt x="349" y="136"/>
                  </a:lnTo>
                  <a:lnTo>
                    <a:pt x="350" y="136"/>
                  </a:lnTo>
                  <a:lnTo>
                    <a:pt x="351" y="136"/>
                  </a:lnTo>
                  <a:lnTo>
                    <a:pt x="351" y="147"/>
                  </a:lnTo>
                  <a:lnTo>
                    <a:pt x="350" y="160"/>
                  </a:lnTo>
                  <a:lnTo>
                    <a:pt x="349" y="173"/>
                  </a:lnTo>
                  <a:lnTo>
                    <a:pt x="350" y="187"/>
                  </a:lnTo>
                  <a:lnTo>
                    <a:pt x="353" y="200"/>
                  </a:lnTo>
                  <a:lnTo>
                    <a:pt x="358" y="210"/>
                  </a:lnTo>
                  <a:lnTo>
                    <a:pt x="368" y="216"/>
                  </a:lnTo>
                  <a:lnTo>
                    <a:pt x="380" y="217"/>
                  </a:lnTo>
                  <a:lnTo>
                    <a:pt x="399" y="186"/>
                  </a:lnTo>
                  <a:lnTo>
                    <a:pt x="406" y="154"/>
                  </a:lnTo>
                  <a:lnTo>
                    <a:pt x="406" y="120"/>
                  </a:lnTo>
                  <a:lnTo>
                    <a:pt x="404" y="88"/>
                  </a:lnTo>
                  <a:lnTo>
                    <a:pt x="411" y="80"/>
                  </a:lnTo>
                  <a:lnTo>
                    <a:pt x="417" y="72"/>
                  </a:lnTo>
                  <a:lnTo>
                    <a:pt x="423" y="64"/>
                  </a:lnTo>
                  <a:lnTo>
                    <a:pt x="428" y="56"/>
                  </a:lnTo>
                  <a:lnTo>
                    <a:pt x="432" y="49"/>
                  </a:lnTo>
                  <a:lnTo>
                    <a:pt x="437" y="41"/>
                  </a:lnTo>
                  <a:lnTo>
                    <a:pt x="440" y="33"/>
                  </a:lnTo>
                  <a:lnTo>
                    <a:pt x="444" y="25"/>
                  </a:lnTo>
                  <a:lnTo>
                    <a:pt x="456" y="26"/>
                  </a:lnTo>
                  <a:lnTo>
                    <a:pt x="469" y="28"/>
                  </a:lnTo>
                  <a:lnTo>
                    <a:pt x="481" y="34"/>
                  </a:lnTo>
                  <a:lnTo>
                    <a:pt x="492" y="41"/>
                  </a:lnTo>
                  <a:lnTo>
                    <a:pt x="504" y="50"/>
                  </a:lnTo>
                  <a:lnTo>
                    <a:pt x="513" y="58"/>
                  </a:lnTo>
                  <a:lnTo>
                    <a:pt x="523" y="67"/>
                  </a:lnTo>
                  <a:lnTo>
                    <a:pt x="533" y="75"/>
                  </a:lnTo>
                  <a:lnTo>
                    <a:pt x="533" y="78"/>
                  </a:lnTo>
                  <a:lnTo>
                    <a:pt x="533" y="79"/>
                  </a:lnTo>
                  <a:lnTo>
                    <a:pt x="533" y="81"/>
                  </a:lnTo>
                  <a:lnTo>
                    <a:pt x="533" y="85"/>
                  </a:lnTo>
                  <a:lnTo>
                    <a:pt x="515" y="101"/>
                  </a:lnTo>
                  <a:lnTo>
                    <a:pt x="499" y="117"/>
                  </a:lnTo>
                  <a:lnTo>
                    <a:pt x="482" y="133"/>
                  </a:lnTo>
                  <a:lnTo>
                    <a:pt x="464" y="149"/>
                  </a:lnTo>
                  <a:lnTo>
                    <a:pt x="447" y="166"/>
                  </a:lnTo>
                  <a:lnTo>
                    <a:pt x="430" y="183"/>
                  </a:lnTo>
                  <a:lnTo>
                    <a:pt x="413" y="200"/>
                  </a:lnTo>
                  <a:lnTo>
                    <a:pt x="395" y="218"/>
                  </a:lnTo>
                  <a:lnTo>
                    <a:pt x="384" y="233"/>
                  </a:lnTo>
                  <a:lnTo>
                    <a:pt x="371" y="248"/>
                  </a:lnTo>
                  <a:lnTo>
                    <a:pt x="359" y="263"/>
                  </a:lnTo>
                  <a:lnTo>
                    <a:pt x="347" y="278"/>
                  </a:lnTo>
                  <a:lnTo>
                    <a:pt x="334" y="293"/>
                  </a:lnTo>
                  <a:lnTo>
                    <a:pt x="320" y="308"/>
                  </a:lnTo>
                  <a:lnTo>
                    <a:pt x="305" y="323"/>
                  </a:lnTo>
                  <a:lnTo>
                    <a:pt x="290" y="337"/>
                  </a:lnTo>
                  <a:lnTo>
                    <a:pt x="275" y="338"/>
                  </a:lnTo>
                  <a:lnTo>
                    <a:pt x="258" y="336"/>
                  </a:lnTo>
                  <a:lnTo>
                    <a:pt x="240" y="330"/>
                  </a:lnTo>
                  <a:lnTo>
                    <a:pt x="220" y="323"/>
                  </a:lnTo>
                  <a:lnTo>
                    <a:pt x="199" y="314"/>
                  </a:lnTo>
                  <a:lnTo>
                    <a:pt x="178" y="303"/>
                  </a:lnTo>
                  <a:lnTo>
                    <a:pt x="158" y="290"/>
                  </a:lnTo>
                  <a:lnTo>
                    <a:pt x="137" y="276"/>
                  </a:lnTo>
                  <a:lnTo>
                    <a:pt x="116" y="261"/>
                  </a:lnTo>
                  <a:lnTo>
                    <a:pt x="95" y="246"/>
                  </a:lnTo>
                  <a:lnTo>
                    <a:pt x="76" y="231"/>
                  </a:lnTo>
                  <a:lnTo>
                    <a:pt x="57" y="217"/>
                  </a:lnTo>
                  <a:lnTo>
                    <a:pt x="41" y="203"/>
                  </a:lnTo>
                  <a:lnTo>
                    <a:pt x="25" y="191"/>
                  </a:lnTo>
                  <a:lnTo>
                    <a:pt x="11" y="179"/>
                  </a:lnTo>
                  <a:lnTo>
                    <a:pt x="0" y="169"/>
                  </a:lnTo>
                  <a:lnTo>
                    <a:pt x="0" y="168"/>
                  </a:lnTo>
                  <a:lnTo>
                    <a:pt x="0" y="166"/>
                  </a:lnTo>
                  <a:lnTo>
                    <a:pt x="0" y="165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rgbClr val="EDE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2" name="Freeform 82"/>
            <p:cNvSpPr>
              <a:spLocks/>
            </p:cNvSpPr>
            <p:nvPr/>
          </p:nvSpPr>
          <p:spPr bwMode="auto">
            <a:xfrm>
              <a:off x="1211" y="1167"/>
              <a:ext cx="162" cy="200"/>
            </a:xfrm>
            <a:custGeom>
              <a:avLst/>
              <a:gdLst>
                <a:gd name="T0" fmla="*/ 8 w 325"/>
                <a:gd name="T1" fmla="*/ 270 h 399"/>
                <a:gd name="T2" fmla="*/ 28 w 325"/>
                <a:gd name="T3" fmla="*/ 235 h 399"/>
                <a:gd name="T4" fmla="*/ 50 w 325"/>
                <a:gd name="T5" fmla="*/ 204 h 399"/>
                <a:gd name="T6" fmla="*/ 73 w 325"/>
                <a:gd name="T7" fmla="*/ 174 h 399"/>
                <a:gd name="T8" fmla="*/ 84 w 325"/>
                <a:gd name="T9" fmla="*/ 125 h 399"/>
                <a:gd name="T10" fmla="*/ 94 w 325"/>
                <a:gd name="T11" fmla="*/ 67 h 399"/>
                <a:gd name="T12" fmla="*/ 122 w 325"/>
                <a:gd name="T13" fmla="*/ 20 h 399"/>
                <a:gd name="T14" fmla="*/ 158 w 325"/>
                <a:gd name="T15" fmla="*/ 0 h 399"/>
                <a:gd name="T16" fmla="*/ 193 w 325"/>
                <a:gd name="T17" fmla="*/ 5 h 399"/>
                <a:gd name="T18" fmla="*/ 225 w 325"/>
                <a:gd name="T19" fmla="*/ 30 h 399"/>
                <a:gd name="T20" fmla="*/ 247 w 325"/>
                <a:gd name="T21" fmla="*/ 78 h 399"/>
                <a:gd name="T22" fmla="*/ 248 w 325"/>
                <a:gd name="T23" fmla="*/ 133 h 399"/>
                <a:gd name="T24" fmla="*/ 263 w 325"/>
                <a:gd name="T25" fmla="*/ 185 h 399"/>
                <a:gd name="T26" fmla="*/ 290 w 325"/>
                <a:gd name="T27" fmla="*/ 225 h 399"/>
                <a:gd name="T28" fmla="*/ 312 w 325"/>
                <a:gd name="T29" fmla="*/ 267 h 399"/>
                <a:gd name="T30" fmla="*/ 323 w 325"/>
                <a:gd name="T31" fmla="*/ 313 h 399"/>
                <a:gd name="T32" fmla="*/ 322 w 325"/>
                <a:gd name="T33" fmla="*/ 344 h 399"/>
                <a:gd name="T34" fmla="*/ 312 w 325"/>
                <a:gd name="T35" fmla="*/ 359 h 399"/>
                <a:gd name="T36" fmla="*/ 297 w 325"/>
                <a:gd name="T37" fmla="*/ 375 h 399"/>
                <a:gd name="T38" fmla="*/ 279 w 325"/>
                <a:gd name="T39" fmla="*/ 384 h 399"/>
                <a:gd name="T40" fmla="*/ 270 w 325"/>
                <a:gd name="T41" fmla="*/ 375 h 399"/>
                <a:gd name="T42" fmla="*/ 270 w 325"/>
                <a:gd name="T43" fmla="*/ 355 h 399"/>
                <a:gd name="T44" fmla="*/ 281 w 325"/>
                <a:gd name="T45" fmla="*/ 334 h 399"/>
                <a:gd name="T46" fmla="*/ 290 w 325"/>
                <a:gd name="T47" fmla="*/ 315 h 399"/>
                <a:gd name="T48" fmla="*/ 284 w 325"/>
                <a:gd name="T49" fmla="*/ 300 h 399"/>
                <a:gd name="T50" fmla="*/ 267 w 325"/>
                <a:gd name="T51" fmla="*/ 289 h 399"/>
                <a:gd name="T52" fmla="*/ 253 w 325"/>
                <a:gd name="T53" fmla="*/ 269 h 399"/>
                <a:gd name="T54" fmla="*/ 248 w 325"/>
                <a:gd name="T55" fmla="*/ 253 h 399"/>
                <a:gd name="T56" fmla="*/ 239 w 325"/>
                <a:gd name="T57" fmla="*/ 246 h 399"/>
                <a:gd name="T58" fmla="*/ 218 w 325"/>
                <a:gd name="T59" fmla="*/ 242 h 399"/>
                <a:gd name="T60" fmla="*/ 202 w 325"/>
                <a:gd name="T61" fmla="*/ 224 h 399"/>
                <a:gd name="T62" fmla="*/ 203 w 325"/>
                <a:gd name="T63" fmla="*/ 197 h 399"/>
                <a:gd name="T64" fmla="*/ 201 w 325"/>
                <a:gd name="T65" fmla="*/ 178 h 399"/>
                <a:gd name="T66" fmla="*/ 185 w 325"/>
                <a:gd name="T67" fmla="*/ 168 h 399"/>
                <a:gd name="T68" fmla="*/ 165 w 325"/>
                <a:gd name="T69" fmla="*/ 209 h 399"/>
                <a:gd name="T70" fmla="*/ 161 w 325"/>
                <a:gd name="T71" fmla="*/ 242 h 399"/>
                <a:gd name="T72" fmla="*/ 139 w 325"/>
                <a:gd name="T73" fmla="*/ 252 h 399"/>
                <a:gd name="T74" fmla="*/ 112 w 325"/>
                <a:gd name="T75" fmla="*/ 253 h 399"/>
                <a:gd name="T76" fmla="*/ 99 w 325"/>
                <a:gd name="T77" fmla="*/ 253 h 399"/>
                <a:gd name="T78" fmla="*/ 91 w 325"/>
                <a:gd name="T79" fmla="*/ 254 h 399"/>
                <a:gd name="T80" fmla="*/ 86 w 325"/>
                <a:gd name="T81" fmla="*/ 267 h 399"/>
                <a:gd name="T82" fmla="*/ 82 w 325"/>
                <a:gd name="T83" fmla="*/ 291 h 399"/>
                <a:gd name="T84" fmla="*/ 72 w 325"/>
                <a:gd name="T85" fmla="*/ 305 h 399"/>
                <a:gd name="T86" fmla="*/ 51 w 325"/>
                <a:gd name="T87" fmla="*/ 312 h 399"/>
                <a:gd name="T88" fmla="*/ 35 w 325"/>
                <a:gd name="T89" fmla="*/ 323 h 399"/>
                <a:gd name="T90" fmla="*/ 34 w 325"/>
                <a:gd name="T91" fmla="*/ 340 h 399"/>
                <a:gd name="T92" fmla="*/ 51 w 325"/>
                <a:gd name="T93" fmla="*/ 355 h 399"/>
                <a:gd name="T94" fmla="*/ 60 w 325"/>
                <a:gd name="T95" fmla="*/ 359 h 399"/>
                <a:gd name="T96" fmla="*/ 66 w 325"/>
                <a:gd name="T97" fmla="*/ 369 h 399"/>
                <a:gd name="T98" fmla="*/ 67 w 325"/>
                <a:gd name="T99" fmla="*/ 389 h 399"/>
                <a:gd name="T100" fmla="*/ 50 w 325"/>
                <a:gd name="T101" fmla="*/ 390 h 399"/>
                <a:gd name="T102" fmla="*/ 23 w 325"/>
                <a:gd name="T103" fmla="*/ 368 h 399"/>
                <a:gd name="T104" fmla="*/ 9 w 325"/>
                <a:gd name="T105" fmla="*/ 343 h 399"/>
                <a:gd name="T106" fmla="*/ 1 w 325"/>
                <a:gd name="T107" fmla="*/ 30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5" h="399">
                  <a:moveTo>
                    <a:pt x="0" y="290"/>
                  </a:moveTo>
                  <a:lnTo>
                    <a:pt x="8" y="270"/>
                  </a:lnTo>
                  <a:lnTo>
                    <a:pt x="17" y="252"/>
                  </a:lnTo>
                  <a:lnTo>
                    <a:pt x="28" y="235"/>
                  </a:lnTo>
                  <a:lnTo>
                    <a:pt x="38" y="219"/>
                  </a:lnTo>
                  <a:lnTo>
                    <a:pt x="50" y="204"/>
                  </a:lnTo>
                  <a:lnTo>
                    <a:pt x="61" y="189"/>
                  </a:lnTo>
                  <a:lnTo>
                    <a:pt x="73" y="174"/>
                  </a:lnTo>
                  <a:lnTo>
                    <a:pt x="83" y="158"/>
                  </a:lnTo>
                  <a:lnTo>
                    <a:pt x="84" y="125"/>
                  </a:lnTo>
                  <a:lnTo>
                    <a:pt x="87" y="95"/>
                  </a:lnTo>
                  <a:lnTo>
                    <a:pt x="94" y="67"/>
                  </a:lnTo>
                  <a:lnTo>
                    <a:pt x="105" y="39"/>
                  </a:lnTo>
                  <a:lnTo>
                    <a:pt x="122" y="20"/>
                  </a:lnTo>
                  <a:lnTo>
                    <a:pt x="141" y="7"/>
                  </a:lnTo>
                  <a:lnTo>
                    <a:pt x="158" y="0"/>
                  </a:lnTo>
                  <a:lnTo>
                    <a:pt x="177" y="0"/>
                  </a:lnTo>
                  <a:lnTo>
                    <a:pt x="193" y="5"/>
                  </a:lnTo>
                  <a:lnTo>
                    <a:pt x="210" y="15"/>
                  </a:lnTo>
                  <a:lnTo>
                    <a:pt x="225" y="30"/>
                  </a:lnTo>
                  <a:lnTo>
                    <a:pt x="240" y="48"/>
                  </a:lnTo>
                  <a:lnTo>
                    <a:pt x="247" y="78"/>
                  </a:lnTo>
                  <a:lnTo>
                    <a:pt x="248" y="106"/>
                  </a:lnTo>
                  <a:lnTo>
                    <a:pt x="248" y="133"/>
                  </a:lnTo>
                  <a:lnTo>
                    <a:pt x="249" y="164"/>
                  </a:lnTo>
                  <a:lnTo>
                    <a:pt x="263" y="185"/>
                  </a:lnTo>
                  <a:lnTo>
                    <a:pt x="277" y="204"/>
                  </a:lnTo>
                  <a:lnTo>
                    <a:pt x="290" y="225"/>
                  </a:lnTo>
                  <a:lnTo>
                    <a:pt x="301" y="245"/>
                  </a:lnTo>
                  <a:lnTo>
                    <a:pt x="312" y="267"/>
                  </a:lnTo>
                  <a:lnTo>
                    <a:pt x="319" y="289"/>
                  </a:lnTo>
                  <a:lnTo>
                    <a:pt x="323" y="313"/>
                  </a:lnTo>
                  <a:lnTo>
                    <a:pt x="325" y="338"/>
                  </a:lnTo>
                  <a:lnTo>
                    <a:pt x="322" y="344"/>
                  </a:lnTo>
                  <a:lnTo>
                    <a:pt x="317" y="351"/>
                  </a:lnTo>
                  <a:lnTo>
                    <a:pt x="312" y="359"/>
                  </a:lnTo>
                  <a:lnTo>
                    <a:pt x="305" y="367"/>
                  </a:lnTo>
                  <a:lnTo>
                    <a:pt x="297" y="375"/>
                  </a:lnTo>
                  <a:lnTo>
                    <a:pt x="289" y="381"/>
                  </a:lnTo>
                  <a:lnTo>
                    <a:pt x="279" y="384"/>
                  </a:lnTo>
                  <a:lnTo>
                    <a:pt x="270" y="385"/>
                  </a:lnTo>
                  <a:lnTo>
                    <a:pt x="270" y="375"/>
                  </a:lnTo>
                  <a:lnTo>
                    <a:pt x="270" y="365"/>
                  </a:lnTo>
                  <a:lnTo>
                    <a:pt x="270" y="355"/>
                  </a:lnTo>
                  <a:lnTo>
                    <a:pt x="270" y="345"/>
                  </a:lnTo>
                  <a:lnTo>
                    <a:pt x="281" y="334"/>
                  </a:lnTo>
                  <a:lnTo>
                    <a:pt x="287" y="324"/>
                  </a:lnTo>
                  <a:lnTo>
                    <a:pt x="290" y="315"/>
                  </a:lnTo>
                  <a:lnTo>
                    <a:pt x="289" y="307"/>
                  </a:lnTo>
                  <a:lnTo>
                    <a:pt x="284" y="300"/>
                  </a:lnTo>
                  <a:lnTo>
                    <a:pt x="276" y="294"/>
                  </a:lnTo>
                  <a:lnTo>
                    <a:pt x="267" y="289"/>
                  </a:lnTo>
                  <a:lnTo>
                    <a:pt x="254" y="283"/>
                  </a:lnTo>
                  <a:lnTo>
                    <a:pt x="253" y="269"/>
                  </a:lnTo>
                  <a:lnTo>
                    <a:pt x="252" y="260"/>
                  </a:lnTo>
                  <a:lnTo>
                    <a:pt x="248" y="253"/>
                  </a:lnTo>
                  <a:lnTo>
                    <a:pt x="245" y="248"/>
                  </a:lnTo>
                  <a:lnTo>
                    <a:pt x="239" y="246"/>
                  </a:lnTo>
                  <a:lnTo>
                    <a:pt x="230" y="245"/>
                  </a:lnTo>
                  <a:lnTo>
                    <a:pt x="218" y="242"/>
                  </a:lnTo>
                  <a:lnTo>
                    <a:pt x="203" y="239"/>
                  </a:lnTo>
                  <a:lnTo>
                    <a:pt x="202" y="224"/>
                  </a:lnTo>
                  <a:lnTo>
                    <a:pt x="203" y="210"/>
                  </a:lnTo>
                  <a:lnTo>
                    <a:pt x="203" y="197"/>
                  </a:lnTo>
                  <a:lnTo>
                    <a:pt x="203" y="186"/>
                  </a:lnTo>
                  <a:lnTo>
                    <a:pt x="201" y="178"/>
                  </a:lnTo>
                  <a:lnTo>
                    <a:pt x="195" y="171"/>
                  </a:lnTo>
                  <a:lnTo>
                    <a:pt x="185" y="168"/>
                  </a:lnTo>
                  <a:lnTo>
                    <a:pt x="169" y="168"/>
                  </a:lnTo>
                  <a:lnTo>
                    <a:pt x="165" y="209"/>
                  </a:lnTo>
                  <a:lnTo>
                    <a:pt x="163" y="232"/>
                  </a:lnTo>
                  <a:lnTo>
                    <a:pt x="161" y="242"/>
                  </a:lnTo>
                  <a:lnTo>
                    <a:pt x="158" y="250"/>
                  </a:lnTo>
                  <a:lnTo>
                    <a:pt x="139" y="252"/>
                  </a:lnTo>
                  <a:lnTo>
                    <a:pt x="124" y="252"/>
                  </a:lnTo>
                  <a:lnTo>
                    <a:pt x="112" y="253"/>
                  </a:lnTo>
                  <a:lnTo>
                    <a:pt x="104" y="253"/>
                  </a:lnTo>
                  <a:lnTo>
                    <a:pt x="99" y="253"/>
                  </a:lnTo>
                  <a:lnTo>
                    <a:pt x="95" y="254"/>
                  </a:lnTo>
                  <a:lnTo>
                    <a:pt x="91" y="254"/>
                  </a:lnTo>
                  <a:lnTo>
                    <a:pt x="88" y="255"/>
                  </a:lnTo>
                  <a:lnTo>
                    <a:pt x="86" y="267"/>
                  </a:lnTo>
                  <a:lnTo>
                    <a:pt x="83" y="279"/>
                  </a:lnTo>
                  <a:lnTo>
                    <a:pt x="82" y="291"/>
                  </a:lnTo>
                  <a:lnTo>
                    <a:pt x="80" y="302"/>
                  </a:lnTo>
                  <a:lnTo>
                    <a:pt x="72" y="305"/>
                  </a:lnTo>
                  <a:lnTo>
                    <a:pt x="61" y="307"/>
                  </a:lnTo>
                  <a:lnTo>
                    <a:pt x="51" y="312"/>
                  </a:lnTo>
                  <a:lnTo>
                    <a:pt x="42" y="316"/>
                  </a:lnTo>
                  <a:lnTo>
                    <a:pt x="35" y="323"/>
                  </a:lnTo>
                  <a:lnTo>
                    <a:pt x="32" y="331"/>
                  </a:lnTo>
                  <a:lnTo>
                    <a:pt x="34" y="340"/>
                  </a:lnTo>
                  <a:lnTo>
                    <a:pt x="43" y="352"/>
                  </a:lnTo>
                  <a:lnTo>
                    <a:pt x="51" y="355"/>
                  </a:lnTo>
                  <a:lnTo>
                    <a:pt x="56" y="358"/>
                  </a:lnTo>
                  <a:lnTo>
                    <a:pt x="60" y="359"/>
                  </a:lnTo>
                  <a:lnTo>
                    <a:pt x="65" y="360"/>
                  </a:lnTo>
                  <a:lnTo>
                    <a:pt x="66" y="369"/>
                  </a:lnTo>
                  <a:lnTo>
                    <a:pt x="67" y="380"/>
                  </a:lnTo>
                  <a:lnTo>
                    <a:pt x="67" y="389"/>
                  </a:lnTo>
                  <a:lnTo>
                    <a:pt x="68" y="399"/>
                  </a:lnTo>
                  <a:lnTo>
                    <a:pt x="50" y="390"/>
                  </a:lnTo>
                  <a:lnTo>
                    <a:pt x="35" y="380"/>
                  </a:lnTo>
                  <a:lnTo>
                    <a:pt x="23" y="368"/>
                  </a:lnTo>
                  <a:lnTo>
                    <a:pt x="15" y="357"/>
                  </a:lnTo>
                  <a:lnTo>
                    <a:pt x="9" y="343"/>
                  </a:lnTo>
                  <a:lnTo>
                    <a:pt x="5" y="327"/>
                  </a:lnTo>
                  <a:lnTo>
                    <a:pt x="1" y="309"/>
                  </a:lnTo>
                  <a:lnTo>
                    <a:pt x="0" y="29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3" name="Freeform 83"/>
            <p:cNvSpPr>
              <a:spLocks/>
            </p:cNvSpPr>
            <p:nvPr/>
          </p:nvSpPr>
          <p:spPr bwMode="auto">
            <a:xfrm>
              <a:off x="1234" y="1259"/>
              <a:ext cx="114" cy="255"/>
            </a:xfrm>
            <a:custGeom>
              <a:avLst/>
              <a:gdLst>
                <a:gd name="T0" fmla="*/ 12 w 229"/>
                <a:gd name="T1" fmla="*/ 137 h 510"/>
                <a:gd name="T2" fmla="*/ 30 w 229"/>
                <a:gd name="T3" fmla="*/ 131 h 510"/>
                <a:gd name="T4" fmla="*/ 45 w 229"/>
                <a:gd name="T5" fmla="*/ 125 h 510"/>
                <a:gd name="T6" fmla="*/ 50 w 229"/>
                <a:gd name="T7" fmla="*/ 92 h 510"/>
                <a:gd name="T8" fmla="*/ 70 w 229"/>
                <a:gd name="T9" fmla="*/ 82 h 510"/>
                <a:gd name="T10" fmla="*/ 96 w 229"/>
                <a:gd name="T11" fmla="*/ 79 h 510"/>
                <a:gd name="T12" fmla="*/ 123 w 229"/>
                <a:gd name="T13" fmla="*/ 78 h 510"/>
                <a:gd name="T14" fmla="*/ 129 w 229"/>
                <a:gd name="T15" fmla="*/ 20 h 510"/>
                <a:gd name="T16" fmla="*/ 135 w 229"/>
                <a:gd name="T17" fmla="*/ 0 h 510"/>
                <a:gd name="T18" fmla="*/ 142 w 229"/>
                <a:gd name="T19" fmla="*/ 13 h 510"/>
                <a:gd name="T20" fmla="*/ 144 w 229"/>
                <a:gd name="T21" fmla="*/ 62 h 510"/>
                <a:gd name="T22" fmla="*/ 161 w 229"/>
                <a:gd name="T23" fmla="*/ 70 h 510"/>
                <a:gd name="T24" fmla="*/ 180 w 229"/>
                <a:gd name="T25" fmla="*/ 73 h 510"/>
                <a:gd name="T26" fmla="*/ 193 w 229"/>
                <a:gd name="T27" fmla="*/ 92 h 510"/>
                <a:gd name="T28" fmla="*/ 201 w 229"/>
                <a:gd name="T29" fmla="*/ 110 h 510"/>
                <a:gd name="T30" fmla="*/ 220 w 229"/>
                <a:gd name="T31" fmla="*/ 118 h 510"/>
                <a:gd name="T32" fmla="*/ 229 w 229"/>
                <a:gd name="T33" fmla="*/ 134 h 510"/>
                <a:gd name="T34" fmla="*/ 223 w 229"/>
                <a:gd name="T35" fmla="*/ 146 h 510"/>
                <a:gd name="T36" fmla="*/ 208 w 229"/>
                <a:gd name="T37" fmla="*/ 159 h 510"/>
                <a:gd name="T38" fmla="*/ 195 w 229"/>
                <a:gd name="T39" fmla="*/ 272 h 510"/>
                <a:gd name="T40" fmla="*/ 175 w 229"/>
                <a:gd name="T41" fmla="*/ 323 h 510"/>
                <a:gd name="T42" fmla="*/ 163 w 229"/>
                <a:gd name="T43" fmla="*/ 343 h 510"/>
                <a:gd name="T44" fmla="*/ 149 w 229"/>
                <a:gd name="T45" fmla="*/ 347 h 510"/>
                <a:gd name="T46" fmla="*/ 144 w 229"/>
                <a:gd name="T47" fmla="*/ 356 h 510"/>
                <a:gd name="T48" fmla="*/ 156 w 229"/>
                <a:gd name="T49" fmla="*/ 356 h 510"/>
                <a:gd name="T50" fmla="*/ 165 w 229"/>
                <a:gd name="T51" fmla="*/ 356 h 510"/>
                <a:gd name="T52" fmla="*/ 165 w 229"/>
                <a:gd name="T53" fmla="*/ 364 h 510"/>
                <a:gd name="T54" fmla="*/ 146 w 229"/>
                <a:gd name="T55" fmla="*/ 372 h 510"/>
                <a:gd name="T56" fmla="*/ 139 w 229"/>
                <a:gd name="T57" fmla="*/ 378 h 510"/>
                <a:gd name="T58" fmla="*/ 146 w 229"/>
                <a:gd name="T59" fmla="*/ 380 h 510"/>
                <a:gd name="T60" fmla="*/ 162 w 229"/>
                <a:gd name="T61" fmla="*/ 378 h 510"/>
                <a:gd name="T62" fmla="*/ 161 w 229"/>
                <a:gd name="T63" fmla="*/ 388 h 510"/>
                <a:gd name="T64" fmla="*/ 149 w 229"/>
                <a:gd name="T65" fmla="*/ 398 h 510"/>
                <a:gd name="T66" fmla="*/ 138 w 229"/>
                <a:gd name="T67" fmla="*/ 405 h 510"/>
                <a:gd name="T68" fmla="*/ 138 w 229"/>
                <a:gd name="T69" fmla="*/ 408 h 510"/>
                <a:gd name="T70" fmla="*/ 150 w 229"/>
                <a:gd name="T71" fmla="*/ 408 h 510"/>
                <a:gd name="T72" fmla="*/ 150 w 229"/>
                <a:gd name="T73" fmla="*/ 418 h 510"/>
                <a:gd name="T74" fmla="*/ 137 w 229"/>
                <a:gd name="T75" fmla="*/ 428 h 510"/>
                <a:gd name="T76" fmla="*/ 135 w 229"/>
                <a:gd name="T77" fmla="*/ 432 h 510"/>
                <a:gd name="T78" fmla="*/ 139 w 229"/>
                <a:gd name="T79" fmla="*/ 435 h 510"/>
                <a:gd name="T80" fmla="*/ 144 w 229"/>
                <a:gd name="T81" fmla="*/ 435 h 510"/>
                <a:gd name="T82" fmla="*/ 146 w 229"/>
                <a:gd name="T83" fmla="*/ 436 h 510"/>
                <a:gd name="T84" fmla="*/ 144 w 229"/>
                <a:gd name="T85" fmla="*/ 443 h 510"/>
                <a:gd name="T86" fmla="*/ 134 w 229"/>
                <a:gd name="T87" fmla="*/ 447 h 510"/>
                <a:gd name="T88" fmla="*/ 126 w 229"/>
                <a:gd name="T89" fmla="*/ 477 h 510"/>
                <a:gd name="T90" fmla="*/ 110 w 229"/>
                <a:gd name="T91" fmla="*/ 510 h 510"/>
                <a:gd name="T92" fmla="*/ 105 w 229"/>
                <a:gd name="T93" fmla="*/ 510 h 510"/>
                <a:gd name="T94" fmla="*/ 81 w 229"/>
                <a:gd name="T95" fmla="*/ 380 h 510"/>
                <a:gd name="T96" fmla="*/ 62 w 229"/>
                <a:gd name="T97" fmla="*/ 316 h 510"/>
                <a:gd name="T98" fmla="*/ 42 w 229"/>
                <a:gd name="T99" fmla="*/ 259 h 510"/>
                <a:gd name="T100" fmla="*/ 20 w 229"/>
                <a:gd name="T101" fmla="*/ 167 h 510"/>
                <a:gd name="T102" fmla="*/ 5 w 229"/>
                <a:gd name="T103" fmla="*/ 161 h 510"/>
                <a:gd name="T104" fmla="*/ 0 w 229"/>
                <a:gd name="T105" fmla="*/ 153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9" h="510">
                  <a:moveTo>
                    <a:pt x="0" y="147"/>
                  </a:moveTo>
                  <a:lnTo>
                    <a:pt x="6" y="141"/>
                  </a:lnTo>
                  <a:lnTo>
                    <a:pt x="12" y="137"/>
                  </a:lnTo>
                  <a:lnTo>
                    <a:pt x="19" y="134"/>
                  </a:lnTo>
                  <a:lnTo>
                    <a:pt x="25" y="132"/>
                  </a:lnTo>
                  <a:lnTo>
                    <a:pt x="30" y="131"/>
                  </a:lnTo>
                  <a:lnTo>
                    <a:pt x="36" y="130"/>
                  </a:lnTo>
                  <a:lnTo>
                    <a:pt x="41" y="127"/>
                  </a:lnTo>
                  <a:lnTo>
                    <a:pt x="45" y="125"/>
                  </a:lnTo>
                  <a:lnTo>
                    <a:pt x="47" y="114"/>
                  </a:lnTo>
                  <a:lnTo>
                    <a:pt x="48" y="102"/>
                  </a:lnTo>
                  <a:lnTo>
                    <a:pt x="50" y="92"/>
                  </a:lnTo>
                  <a:lnTo>
                    <a:pt x="52" y="84"/>
                  </a:lnTo>
                  <a:lnTo>
                    <a:pt x="62" y="82"/>
                  </a:lnTo>
                  <a:lnTo>
                    <a:pt x="70" y="82"/>
                  </a:lnTo>
                  <a:lnTo>
                    <a:pt x="79" y="81"/>
                  </a:lnTo>
                  <a:lnTo>
                    <a:pt x="88" y="80"/>
                  </a:lnTo>
                  <a:lnTo>
                    <a:pt x="96" y="79"/>
                  </a:lnTo>
                  <a:lnTo>
                    <a:pt x="105" y="79"/>
                  </a:lnTo>
                  <a:lnTo>
                    <a:pt x="114" y="78"/>
                  </a:lnTo>
                  <a:lnTo>
                    <a:pt x="123" y="78"/>
                  </a:lnTo>
                  <a:lnTo>
                    <a:pt x="124" y="58"/>
                  </a:lnTo>
                  <a:lnTo>
                    <a:pt x="126" y="39"/>
                  </a:lnTo>
                  <a:lnTo>
                    <a:pt x="129" y="20"/>
                  </a:lnTo>
                  <a:lnTo>
                    <a:pt x="132" y="0"/>
                  </a:lnTo>
                  <a:lnTo>
                    <a:pt x="134" y="0"/>
                  </a:lnTo>
                  <a:lnTo>
                    <a:pt x="135" y="0"/>
                  </a:lnTo>
                  <a:lnTo>
                    <a:pt x="138" y="0"/>
                  </a:lnTo>
                  <a:lnTo>
                    <a:pt x="139" y="0"/>
                  </a:lnTo>
                  <a:lnTo>
                    <a:pt x="142" y="13"/>
                  </a:lnTo>
                  <a:lnTo>
                    <a:pt x="144" y="29"/>
                  </a:lnTo>
                  <a:lnTo>
                    <a:pt x="144" y="47"/>
                  </a:lnTo>
                  <a:lnTo>
                    <a:pt x="144" y="62"/>
                  </a:lnTo>
                  <a:lnTo>
                    <a:pt x="149" y="65"/>
                  </a:lnTo>
                  <a:lnTo>
                    <a:pt x="155" y="69"/>
                  </a:lnTo>
                  <a:lnTo>
                    <a:pt x="161" y="70"/>
                  </a:lnTo>
                  <a:lnTo>
                    <a:pt x="167" y="71"/>
                  </a:lnTo>
                  <a:lnTo>
                    <a:pt x="174" y="72"/>
                  </a:lnTo>
                  <a:lnTo>
                    <a:pt x="180" y="73"/>
                  </a:lnTo>
                  <a:lnTo>
                    <a:pt x="186" y="74"/>
                  </a:lnTo>
                  <a:lnTo>
                    <a:pt x="193" y="77"/>
                  </a:lnTo>
                  <a:lnTo>
                    <a:pt x="193" y="92"/>
                  </a:lnTo>
                  <a:lnTo>
                    <a:pt x="194" y="101"/>
                  </a:lnTo>
                  <a:lnTo>
                    <a:pt x="198" y="107"/>
                  </a:lnTo>
                  <a:lnTo>
                    <a:pt x="201" y="110"/>
                  </a:lnTo>
                  <a:lnTo>
                    <a:pt x="206" y="111"/>
                  </a:lnTo>
                  <a:lnTo>
                    <a:pt x="213" y="114"/>
                  </a:lnTo>
                  <a:lnTo>
                    <a:pt x="220" y="118"/>
                  </a:lnTo>
                  <a:lnTo>
                    <a:pt x="229" y="126"/>
                  </a:lnTo>
                  <a:lnTo>
                    <a:pt x="229" y="130"/>
                  </a:lnTo>
                  <a:lnTo>
                    <a:pt x="229" y="134"/>
                  </a:lnTo>
                  <a:lnTo>
                    <a:pt x="229" y="139"/>
                  </a:lnTo>
                  <a:lnTo>
                    <a:pt x="228" y="142"/>
                  </a:lnTo>
                  <a:lnTo>
                    <a:pt x="223" y="146"/>
                  </a:lnTo>
                  <a:lnTo>
                    <a:pt x="219" y="149"/>
                  </a:lnTo>
                  <a:lnTo>
                    <a:pt x="213" y="154"/>
                  </a:lnTo>
                  <a:lnTo>
                    <a:pt x="208" y="159"/>
                  </a:lnTo>
                  <a:lnTo>
                    <a:pt x="208" y="193"/>
                  </a:lnTo>
                  <a:lnTo>
                    <a:pt x="205" y="234"/>
                  </a:lnTo>
                  <a:lnTo>
                    <a:pt x="195" y="272"/>
                  </a:lnTo>
                  <a:lnTo>
                    <a:pt x="177" y="305"/>
                  </a:lnTo>
                  <a:lnTo>
                    <a:pt x="176" y="313"/>
                  </a:lnTo>
                  <a:lnTo>
                    <a:pt x="175" y="323"/>
                  </a:lnTo>
                  <a:lnTo>
                    <a:pt x="171" y="332"/>
                  </a:lnTo>
                  <a:lnTo>
                    <a:pt x="168" y="342"/>
                  </a:lnTo>
                  <a:lnTo>
                    <a:pt x="163" y="343"/>
                  </a:lnTo>
                  <a:lnTo>
                    <a:pt x="159" y="344"/>
                  </a:lnTo>
                  <a:lnTo>
                    <a:pt x="154" y="346"/>
                  </a:lnTo>
                  <a:lnTo>
                    <a:pt x="149" y="347"/>
                  </a:lnTo>
                  <a:lnTo>
                    <a:pt x="147" y="350"/>
                  </a:lnTo>
                  <a:lnTo>
                    <a:pt x="146" y="353"/>
                  </a:lnTo>
                  <a:lnTo>
                    <a:pt x="144" y="356"/>
                  </a:lnTo>
                  <a:lnTo>
                    <a:pt x="142" y="359"/>
                  </a:lnTo>
                  <a:lnTo>
                    <a:pt x="150" y="358"/>
                  </a:lnTo>
                  <a:lnTo>
                    <a:pt x="156" y="356"/>
                  </a:lnTo>
                  <a:lnTo>
                    <a:pt x="161" y="355"/>
                  </a:lnTo>
                  <a:lnTo>
                    <a:pt x="165" y="354"/>
                  </a:lnTo>
                  <a:lnTo>
                    <a:pt x="165" y="356"/>
                  </a:lnTo>
                  <a:lnTo>
                    <a:pt x="165" y="358"/>
                  </a:lnTo>
                  <a:lnTo>
                    <a:pt x="165" y="362"/>
                  </a:lnTo>
                  <a:lnTo>
                    <a:pt x="165" y="364"/>
                  </a:lnTo>
                  <a:lnTo>
                    <a:pt x="159" y="366"/>
                  </a:lnTo>
                  <a:lnTo>
                    <a:pt x="153" y="369"/>
                  </a:lnTo>
                  <a:lnTo>
                    <a:pt x="146" y="372"/>
                  </a:lnTo>
                  <a:lnTo>
                    <a:pt x="139" y="374"/>
                  </a:lnTo>
                  <a:lnTo>
                    <a:pt x="139" y="376"/>
                  </a:lnTo>
                  <a:lnTo>
                    <a:pt x="139" y="378"/>
                  </a:lnTo>
                  <a:lnTo>
                    <a:pt x="139" y="379"/>
                  </a:lnTo>
                  <a:lnTo>
                    <a:pt x="139" y="381"/>
                  </a:lnTo>
                  <a:lnTo>
                    <a:pt x="146" y="380"/>
                  </a:lnTo>
                  <a:lnTo>
                    <a:pt x="152" y="379"/>
                  </a:lnTo>
                  <a:lnTo>
                    <a:pt x="156" y="379"/>
                  </a:lnTo>
                  <a:lnTo>
                    <a:pt x="162" y="378"/>
                  </a:lnTo>
                  <a:lnTo>
                    <a:pt x="161" y="381"/>
                  </a:lnTo>
                  <a:lnTo>
                    <a:pt x="161" y="385"/>
                  </a:lnTo>
                  <a:lnTo>
                    <a:pt x="161" y="388"/>
                  </a:lnTo>
                  <a:lnTo>
                    <a:pt x="160" y="392"/>
                  </a:lnTo>
                  <a:lnTo>
                    <a:pt x="154" y="394"/>
                  </a:lnTo>
                  <a:lnTo>
                    <a:pt x="149" y="398"/>
                  </a:lnTo>
                  <a:lnTo>
                    <a:pt x="144" y="400"/>
                  </a:lnTo>
                  <a:lnTo>
                    <a:pt x="138" y="403"/>
                  </a:lnTo>
                  <a:lnTo>
                    <a:pt x="138" y="405"/>
                  </a:lnTo>
                  <a:lnTo>
                    <a:pt x="138" y="406"/>
                  </a:lnTo>
                  <a:lnTo>
                    <a:pt x="138" y="407"/>
                  </a:lnTo>
                  <a:lnTo>
                    <a:pt x="138" y="408"/>
                  </a:lnTo>
                  <a:lnTo>
                    <a:pt x="142" y="408"/>
                  </a:lnTo>
                  <a:lnTo>
                    <a:pt x="147" y="408"/>
                  </a:lnTo>
                  <a:lnTo>
                    <a:pt x="150" y="408"/>
                  </a:lnTo>
                  <a:lnTo>
                    <a:pt x="155" y="408"/>
                  </a:lnTo>
                  <a:lnTo>
                    <a:pt x="154" y="415"/>
                  </a:lnTo>
                  <a:lnTo>
                    <a:pt x="150" y="418"/>
                  </a:lnTo>
                  <a:lnTo>
                    <a:pt x="145" y="422"/>
                  </a:lnTo>
                  <a:lnTo>
                    <a:pt x="137" y="426"/>
                  </a:lnTo>
                  <a:lnTo>
                    <a:pt x="137" y="428"/>
                  </a:lnTo>
                  <a:lnTo>
                    <a:pt x="137" y="429"/>
                  </a:lnTo>
                  <a:lnTo>
                    <a:pt x="135" y="431"/>
                  </a:lnTo>
                  <a:lnTo>
                    <a:pt x="135" y="432"/>
                  </a:lnTo>
                  <a:lnTo>
                    <a:pt x="137" y="432"/>
                  </a:lnTo>
                  <a:lnTo>
                    <a:pt x="138" y="433"/>
                  </a:lnTo>
                  <a:lnTo>
                    <a:pt x="139" y="435"/>
                  </a:lnTo>
                  <a:lnTo>
                    <a:pt x="140" y="437"/>
                  </a:lnTo>
                  <a:lnTo>
                    <a:pt x="141" y="436"/>
                  </a:lnTo>
                  <a:lnTo>
                    <a:pt x="144" y="435"/>
                  </a:lnTo>
                  <a:lnTo>
                    <a:pt x="145" y="433"/>
                  </a:lnTo>
                  <a:lnTo>
                    <a:pt x="146" y="433"/>
                  </a:lnTo>
                  <a:lnTo>
                    <a:pt x="146" y="436"/>
                  </a:lnTo>
                  <a:lnTo>
                    <a:pt x="145" y="438"/>
                  </a:lnTo>
                  <a:lnTo>
                    <a:pt x="145" y="440"/>
                  </a:lnTo>
                  <a:lnTo>
                    <a:pt x="144" y="443"/>
                  </a:lnTo>
                  <a:lnTo>
                    <a:pt x="141" y="444"/>
                  </a:lnTo>
                  <a:lnTo>
                    <a:pt x="138" y="445"/>
                  </a:lnTo>
                  <a:lnTo>
                    <a:pt x="134" y="447"/>
                  </a:lnTo>
                  <a:lnTo>
                    <a:pt x="131" y="448"/>
                  </a:lnTo>
                  <a:lnTo>
                    <a:pt x="130" y="463"/>
                  </a:lnTo>
                  <a:lnTo>
                    <a:pt x="126" y="477"/>
                  </a:lnTo>
                  <a:lnTo>
                    <a:pt x="119" y="492"/>
                  </a:lnTo>
                  <a:lnTo>
                    <a:pt x="111" y="510"/>
                  </a:lnTo>
                  <a:lnTo>
                    <a:pt x="110" y="510"/>
                  </a:lnTo>
                  <a:lnTo>
                    <a:pt x="109" y="510"/>
                  </a:lnTo>
                  <a:lnTo>
                    <a:pt x="107" y="510"/>
                  </a:lnTo>
                  <a:lnTo>
                    <a:pt x="105" y="510"/>
                  </a:lnTo>
                  <a:lnTo>
                    <a:pt x="96" y="466"/>
                  </a:lnTo>
                  <a:lnTo>
                    <a:pt x="88" y="422"/>
                  </a:lnTo>
                  <a:lnTo>
                    <a:pt x="81" y="380"/>
                  </a:lnTo>
                  <a:lnTo>
                    <a:pt x="75" y="339"/>
                  </a:lnTo>
                  <a:lnTo>
                    <a:pt x="69" y="327"/>
                  </a:lnTo>
                  <a:lnTo>
                    <a:pt x="62" y="316"/>
                  </a:lnTo>
                  <a:lnTo>
                    <a:pt x="55" y="304"/>
                  </a:lnTo>
                  <a:lnTo>
                    <a:pt x="48" y="293"/>
                  </a:lnTo>
                  <a:lnTo>
                    <a:pt x="42" y="259"/>
                  </a:lnTo>
                  <a:lnTo>
                    <a:pt x="39" y="222"/>
                  </a:lnTo>
                  <a:lnTo>
                    <a:pt x="33" y="189"/>
                  </a:lnTo>
                  <a:lnTo>
                    <a:pt x="20" y="167"/>
                  </a:lnTo>
                  <a:lnTo>
                    <a:pt x="15" y="164"/>
                  </a:lnTo>
                  <a:lnTo>
                    <a:pt x="10" y="163"/>
                  </a:lnTo>
                  <a:lnTo>
                    <a:pt x="5" y="161"/>
                  </a:lnTo>
                  <a:lnTo>
                    <a:pt x="0" y="160"/>
                  </a:lnTo>
                  <a:lnTo>
                    <a:pt x="0" y="156"/>
                  </a:lnTo>
                  <a:lnTo>
                    <a:pt x="0" y="153"/>
                  </a:lnTo>
                  <a:lnTo>
                    <a:pt x="0" y="149"/>
                  </a:lnTo>
                  <a:lnTo>
                    <a:pt x="0" y="147"/>
                  </a:lnTo>
                  <a:close/>
                </a:path>
              </a:pathLst>
            </a:custGeom>
            <a:solidFill>
              <a:srgbClr val="CC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4" name="Freeform 84"/>
            <p:cNvSpPr>
              <a:spLocks/>
            </p:cNvSpPr>
            <p:nvPr/>
          </p:nvSpPr>
          <p:spPr bwMode="auto">
            <a:xfrm>
              <a:off x="1240" y="1763"/>
              <a:ext cx="177" cy="179"/>
            </a:xfrm>
            <a:custGeom>
              <a:avLst/>
              <a:gdLst>
                <a:gd name="T0" fmla="*/ 23 w 353"/>
                <a:gd name="T1" fmla="*/ 104 h 358"/>
                <a:gd name="T2" fmla="*/ 57 w 353"/>
                <a:gd name="T3" fmla="*/ 84 h 358"/>
                <a:gd name="T4" fmla="*/ 92 w 353"/>
                <a:gd name="T5" fmla="*/ 63 h 358"/>
                <a:gd name="T6" fmla="*/ 159 w 353"/>
                <a:gd name="T7" fmla="*/ 44 h 358"/>
                <a:gd name="T8" fmla="*/ 219 w 353"/>
                <a:gd name="T9" fmla="*/ 13 h 358"/>
                <a:gd name="T10" fmla="*/ 286 w 353"/>
                <a:gd name="T11" fmla="*/ 13 h 358"/>
                <a:gd name="T12" fmla="*/ 339 w 353"/>
                <a:gd name="T13" fmla="*/ 43 h 358"/>
                <a:gd name="T14" fmla="*/ 353 w 353"/>
                <a:gd name="T15" fmla="*/ 57 h 358"/>
                <a:gd name="T16" fmla="*/ 331 w 353"/>
                <a:gd name="T17" fmla="*/ 57 h 358"/>
                <a:gd name="T18" fmla="*/ 337 w 353"/>
                <a:gd name="T19" fmla="*/ 71 h 358"/>
                <a:gd name="T20" fmla="*/ 323 w 353"/>
                <a:gd name="T21" fmla="*/ 76 h 358"/>
                <a:gd name="T22" fmla="*/ 307 w 353"/>
                <a:gd name="T23" fmla="*/ 71 h 358"/>
                <a:gd name="T24" fmla="*/ 301 w 353"/>
                <a:gd name="T25" fmla="*/ 74 h 358"/>
                <a:gd name="T26" fmla="*/ 321 w 353"/>
                <a:gd name="T27" fmla="*/ 88 h 358"/>
                <a:gd name="T28" fmla="*/ 326 w 353"/>
                <a:gd name="T29" fmla="*/ 104 h 358"/>
                <a:gd name="T30" fmla="*/ 306 w 353"/>
                <a:gd name="T31" fmla="*/ 99 h 358"/>
                <a:gd name="T32" fmla="*/ 316 w 353"/>
                <a:gd name="T33" fmla="*/ 118 h 358"/>
                <a:gd name="T34" fmla="*/ 322 w 353"/>
                <a:gd name="T35" fmla="*/ 131 h 358"/>
                <a:gd name="T36" fmla="*/ 300 w 353"/>
                <a:gd name="T37" fmla="*/ 125 h 358"/>
                <a:gd name="T38" fmla="*/ 308 w 353"/>
                <a:gd name="T39" fmla="*/ 141 h 358"/>
                <a:gd name="T40" fmla="*/ 314 w 353"/>
                <a:gd name="T41" fmla="*/ 154 h 358"/>
                <a:gd name="T42" fmla="*/ 310 w 353"/>
                <a:gd name="T43" fmla="*/ 157 h 358"/>
                <a:gd name="T44" fmla="*/ 292 w 353"/>
                <a:gd name="T45" fmla="*/ 149 h 358"/>
                <a:gd name="T46" fmla="*/ 283 w 353"/>
                <a:gd name="T47" fmla="*/ 148 h 358"/>
                <a:gd name="T48" fmla="*/ 300 w 353"/>
                <a:gd name="T49" fmla="*/ 166 h 358"/>
                <a:gd name="T50" fmla="*/ 302 w 353"/>
                <a:gd name="T51" fmla="*/ 177 h 358"/>
                <a:gd name="T52" fmla="*/ 279 w 353"/>
                <a:gd name="T53" fmla="*/ 171 h 358"/>
                <a:gd name="T54" fmla="*/ 269 w 353"/>
                <a:gd name="T55" fmla="*/ 176 h 358"/>
                <a:gd name="T56" fmla="*/ 285 w 353"/>
                <a:gd name="T57" fmla="*/ 181 h 358"/>
                <a:gd name="T58" fmla="*/ 291 w 353"/>
                <a:gd name="T59" fmla="*/ 190 h 358"/>
                <a:gd name="T60" fmla="*/ 272 w 353"/>
                <a:gd name="T61" fmla="*/ 190 h 358"/>
                <a:gd name="T62" fmla="*/ 273 w 353"/>
                <a:gd name="T63" fmla="*/ 199 h 358"/>
                <a:gd name="T64" fmla="*/ 279 w 353"/>
                <a:gd name="T65" fmla="*/ 210 h 358"/>
                <a:gd name="T66" fmla="*/ 271 w 353"/>
                <a:gd name="T67" fmla="*/ 214 h 358"/>
                <a:gd name="T68" fmla="*/ 279 w 353"/>
                <a:gd name="T69" fmla="*/ 224 h 358"/>
                <a:gd name="T70" fmla="*/ 278 w 353"/>
                <a:gd name="T71" fmla="*/ 299 h 358"/>
                <a:gd name="T72" fmla="*/ 262 w 353"/>
                <a:gd name="T73" fmla="*/ 328 h 358"/>
                <a:gd name="T74" fmla="*/ 256 w 353"/>
                <a:gd name="T75" fmla="*/ 270 h 358"/>
                <a:gd name="T76" fmla="*/ 240 w 353"/>
                <a:gd name="T77" fmla="*/ 240 h 358"/>
                <a:gd name="T78" fmla="*/ 216 w 353"/>
                <a:gd name="T79" fmla="*/ 284 h 358"/>
                <a:gd name="T80" fmla="*/ 196 w 353"/>
                <a:gd name="T81" fmla="*/ 344 h 358"/>
                <a:gd name="T82" fmla="*/ 183 w 353"/>
                <a:gd name="T83" fmla="*/ 358 h 358"/>
                <a:gd name="T84" fmla="*/ 189 w 353"/>
                <a:gd name="T85" fmla="*/ 262 h 358"/>
                <a:gd name="T86" fmla="*/ 170 w 353"/>
                <a:gd name="T87" fmla="*/ 230 h 358"/>
                <a:gd name="T88" fmla="*/ 142 w 353"/>
                <a:gd name="T89" fmla="*/ 269 h 358"/>
                <a:gd name="T90" fmla="*/ 123 w 353"/>
                <a:gd name="T91" fmla="*/ 334 h 358"/>
                <a:gd name="T92" fmla="*/ 113 w 353"/>
                <a:gd name="T93" fmla="*/ 355 h 358"/>
                <a:gd name="T94" fmla="*/ 106 w 353"/>
                <a:gd name="T95" fmla="*/ 352 h 358"/>
                <a:gd name="T96" fmla="*/ 117 w 353"/>
                <a:gd name="T97" fmla="*/ 292 h 358"/>
                <a:gd name="T98" fmla="*/ 140 w 353"/>
                <a:gd name="T99" fmla="*/ 218 h 358"/>
                <a:gd name="T100" fmla="*/ 129 w 353"/>
                <a:gd name="T101" fmla="*/ 190 h 358"/>
                <a:gd name="T102" fmla="*/ 85 w 353"/>
                <a:gd name="T103" fmla="*/ 230 h 358"/>
                <a:gd name="T104" fmla="*/ 45 w 353"/>
                <a:gd name="T105" fmla="*/ 281 h 358"/>
                <a:gd name="T106" fmla="*/ 31 w 353"/>
                <a:gd name="T107" fmla="*/ 286 h 358"/>
                <a:gd name="T108" fmla="*/ 59 w 353"/>
                <a:gd name="T109" fmla="*/ 223 h 358"/>
                <a:gd name="T110" fmla="*/ 118 w 353"/>
                <a:gd name="T111" fmla="*/ 141 h 358"/>
                <a:gd name="T112" fmla="*/ 103 w 353"/>
                <a:gd name="T113" fmla="*/ 106 h 358"/>
                <a:gd name="T114" fmla="*/ 62 w 353"/>
                <a:gd name="T115" fmla="*/ 118 h 358"/>
                <a:gd name="T116" fmla="*/ 17 w 353"/>
                <a:gd name="T117" fmla="*/ 127 h 358"/>
                <a:gd name="T118" fmla="*/ 0 w 353"/>
                <a:gd name="T119" fmla="*/ 12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3" h="358">
                  <a:moveTo>
                    <a:pt x="0" y="118"/>
                  </a:moveTo>
                  <a:lnTo>
                    <a:pt x="7" y="111"/>
                  </a:lnTo>
                  <a:lnTo>
                    <a:pt x="15" y="106"/>
                  </a:lnTo>
                  <a:lnTo>
                    <a:pt x="23" y="104"/>
                  </a:lnTo>
                  <a:lnTo>
                    <a:pt x="29" y="103"/>
                  </a:lnTo>
                  <a:lnTo>
                    <a:pt x="38" y="97"/>
                  </a:lnTo>
                  <a:lnTo>
                    <a:pt x="47" y="90"/>
                  </a:lnTo>
                  <a:lnTo>
                    <a:pt x="57" y="84"/>
                  </a:lnTo>
                  <a:lnTo>
                    <a:pt x="66" y="79"/>
                  </a:lnTo>
                  <a:lnTo>
                    <a:pt x="75" y="73"/>
                  </a:lnTo>
                  <a:lnTo>
                    <a:pt x="83" y="67"/>
                  </a:lnTo>
                  <a:lnTo>
                    <a:pt x="92" y="63"/>
                  </a:lnTo>
                  <a:lnTo>
                    <a:pt x="100" y="58"/>
                  </a:lnTo>
                  <a:lnTo>
                    <a:pt x="123" y="53"/>
                  </a:lnTo>
                  <a:lnTo>
                    <a:pt x="143" y="49"/>
                  </a:lnTo>
                  <a:lnTo>
                    <a:pt x="159" y="44"/>
                  </a:lnTo>
                  <a:lnTo>
                    <a:pt x="175" y="37"/>
                  </a:lnTo>
                  <a:lnTo>
                    <a:pt x="189" y="31"/>
                  </a:lnTo>
                  <a:lnTo>
                    <a:pt x="204" y="22"/>
                  </a:lnTo>
                  <a:lnTo>
                    <a:pt x="219" y="13"/>
                  </a:lnTo>
                  <a:lnTo>
                    <a:pt x="237" y="0"/>
                  </a:lnTo>
                  <a:lnTo>
                    <a:pt x="255" y="4"/>
                  </a:lnTo>
                  <a:lnTo>
                    <a:pt x="271" y="8"/>
                  </a:lnTo>
                  <a:lnTo>
                    <a:pt x="286" y="13"/>
                  </a:lnTo>
                  <a:lnTo>
                    <a:pt x="300" y="19"/>
                  </a:lnTo>
                  <a:lnTo>
                    <a:pt x="313" y="26"/>
                  </a:lnTo>
                  <a:lnTo>
                    <a:pt x="326" y="34"/>
                  </a:lnTo>
                  <a:lnTo>
                    <a:pt x="339" y="43"/>
                  </a:lnTo>
                  <a:lnTo>
                    <a:pt x="353" y="53"/>
                  </a:lnTo>
                  <a:lnTo>
                    <a:pt x="353" y="54"/>
                  </a:lnTo>
                  <a:lnTo>
                    <a:pt x="353" y="56"/>
                  </a:lnTo>
                  <a:lnTo>
                    <a:pt x="353" y="57"/>
                  </a:lnTo>
                  <a:lnTo>
                    <a:pt x="353" y="58"/>
                  </a:lnTo>
                  <a:lnTo>
                    <a:pt x="346" y="58"/>
                  </a:lnTo>
                  <a:lnTo>
                    <a:pt x="339" y="58"/>
                  </a:lnTo>
                  <a:lnTo>
                    <a:pt x="331" y="57"/>
                  </a:lnTo>
                  <a:lnTo>
                    <a:pt x="323" y="56"/>
                  </a:lnTo>
                  <a:lnTo>
                    <a:pt x="326" y="63"/>
                  </a:lnTo>
                  <a:lnTo>
                    <a:pt x="332" y="66"/>
                  </a:lnTo>
                  <a:lnTo>
                    <a:pt x="337" y="71"/>
                  </a:lnTo>
                  <a:lnTo>
                    <a:pt x="336" y="79"/>
                  </a:lnTo>
                  <a:lnTo>
                    <a:pt x="331" y="79"/>
                  </a:lnTo>
                  <a:lnTo>
                    <a:pt x="328" y="78"/>
                  </a:lnTo>
                  <a:lnTo>
                    <a:pt x="323" y="76"/>
                  </a:lnTo>
                  <a:lnTo>
                    <a:pt x="320" y="75"/>
                  </a:lnTo>
                  <a:lnTo>
                    <a:pt x="316" y="74"/>
                  </a:lnTo>
                  <a:lnTo>
                    <a:pt x="311" y="73"/>
                  </a:lnTo>
                  <a:lnTo>
                    <a:pt x="307" y="71"/>
                  </a:lnTo>
                  <a:lnTo>
                    <a:pt x="301" y="69"/>
                  </a:lnTo>
                  <a:lnTo>
                    <a:pt x="301" y="71"/>
                  </a:lnTo>
                  <a:lnTo>
                    <a:pt x="301" y="72"/>
                  </a:lnTo>
                  <a:lnTo>
                    <a:pt x="301" y="74"/>
                  </a:lnTo>
                  <a:lnTo>
                    <a:pt x="300" y="75"/>
                  </a:lnTo>
                  <a:lnTo>
                    <a:pt x="307" y="80"/>
                  </a:lnTo>
                  <a:lnTo>
                    <a:pt x="314" y="83"/>
                  </a:lnTo>
                  <a:lnTo>
                    <a:pt x="321" y="88"/>
                  </a:lnTo>
                  <a:lnTo>
                    <a:pt x="328" y="93"/>
                  </a:lnTo>
                  <a:lnTo>
                    <a:pt x="328" y="97"/>
                  </a:lnTo>
                  <a:lnTo>
                    <a:pt x="328" y="101"/>
                  </a:lnTo>
                  <a:lnTo>
                    <a:pt x="326" y="104"/>
                  </a:lnTo>
                  <a:lnTo>
                    <a:pt x="326" y="108"/>
                  </a:lnTo>
                  <a:lnTo>
                    <a:pt x="321" y="105"/>
                  </a:lnTo>
                  <a:lnTo>
                    <a:pt x="314" y="102"/>
                  </a:lnTo>
                  <a:lnTo>
                    <a:pt x="306" y="99"/>
                  </a:lnTo>
                  <a:lnTo>
                    <a:pt x="298" y="103"/>
                  </a:lnTo>
                  <a:lnTo>
                    <a:pt x="302" y="108"/>
                  </a:lnTo>
                  <a:lnTo>
                    <a:pt x="309" y="113"/>
                  </a:lnTo>
                  <a:lnTo>
                    <a:pt x="316" y="118"/>
                  </a:lnTo>
                  <a:lnTo>
                    <a:pt x="323" y="123"/>
                  </a:lnTo>
                  <a:lnTo>
                    <a:pt x="323" y="125"/>
                  </a:lnTo>
                  <a:lnTo>
                    <a:pt x="323" y="127"/>
                  </a:lnTo>
                  <a:lnTo>
                    <a:pt x="322" y="131"/>
                  </a:lnTo>
                  <a:lnTo>
                    <a:pt x="322" y="134"/>
                  </a:lnTo>
                  <a:lnTo>
                    <a:pt x="315" y="132"/>
                  </a:lnTo>
                  <a:lnTo>
                    <a:pt x="308" y="127"/>
                  </a:lnTo>
                  <a:lnTo>
                    <a:pt x="300" y="125"/>
                  </a:lnTo>
                  <a:lnTo>
                    <a:pt x="292" y="127"/>
                  </a:lnTo>
                  <a:lnTo>
                    <a:pt x="298" y="132"/>
                  </a:lnTo>
                  <a:lnTo>
                    <a:pt x="303" y="136"/>
                  </a:lnTo>
                  <a:lnTo>
                    <a:pt x="308" y="141"/>
                  </a:lnTo>
                  <a:lnTo>
                    <a:pt x="314" y="146"/>
                  </a:lnTo>
                  <a:lnTo>
                    <a:pt x="314" y="148"/>
                  </a:lnTo>
                  <a:lnTo>
                    <a:pt x="314" y="150"/>
                  </a:lnTo>
                  <a:lnTo>
                    <a:pt x="314" y="154"/>
                  </a:lnTo>
                  <a:lnTo>
                    <a:pt x="314" y="156"/>
                  </a:lnTo>
                  <a:lnTo>
                    <a:pt x="313" y="156"/>
                  </a:lnTo>
                  <a:lnTo>
                    <a:pt x="311" y="157"/>
                  </a:lnTo>
                  <a:lnTo>
                    <a:pt x="310" y="157"/>
                  </a:lnTo>
                  <a:lnTo>
                    <a:pt x="309" y="158"/>
                  </a:lnTo>
                  <a:lnTo>
                    <a:pt x="303" y="155"/>
                  </a:lnTo>
                  <a:lnTo>
                    <a:pt x="298" y="151"/>
                  </a:lnTo>
                  <a:lnTo>
                    <a:pt x="292" y="149"/>
                  </a:lnTo>
                  <a:lnTo>
                    <a:pt x="284" y="147"/>
                  </a:lnTo>
                  <a:lnTo>
                    <a:pt x="283" y="147"/>
                  </a:lnTo>
                  <a:lnTo>
                    <a:pt x="283" y="148"/>
                  </a:lnTo>
                  <a:lnTo>
                    <a:pt x="283" y="148"/>
                  </a:lnTo>
                  <a:lnTo>
                    <a:pt x="281" y="149"/>
                  </a:lnTo>
                  <a:lnTo>
                    <a:pt x="288" y="155"/>
                  </a:lnTo>
                  <a:lnTo>
                    <a:pt x="295" y="161"/>
                  </a:lnTo>
                  <a:lnTo>
                    <a:pt x="300" y="166"/>
                  </a:lnTo>
                  <a:lnTo>
                    <a:pt x="303" y="176"/>
                  </a:lnTo>
                  <a:lnTo>
                    <a:pt x="302" y="177"/>
                  </a:lnTo>
                  <a:lnTo>
                    <a:pt x="302" y="177"/>
                  </a:lnTo>
                  <a:lnTo>
                    <a:pt x="302" y="177"/>
                  </a:lnTo>
                  <a:lnTo>
                    <a:pt x="301" y="178"/>
                  </a:lnTo>
                  <a:lnTo>
                    <a:pt x="293" y="175"/>
                  </a:lnTo>
                  <a:lnTo>
                    <a:pt x="287" y="172"/>
                  </a:lnTo>
                  <a:lnTo>
                    <a:pt x="279" y="171"/>
                  </a:lnTo>
                  <a:lnTo>
                    <a:pt x="269" y="171"/>
                  </a:lnTo>
                  <a:lnTo>
                    <a:pt x="269" y="172"/>
                  </a:lnTo>
                  <a:lnTo>
                    <a:pt x="269" y="173"/>
                  </a:lnTo>
                  <a:lnTo>
                    <a:pt x="269" y="176"/>
                  </a:lnTo>
                  <a:lnTo>
                    <a:pt x="269" y="177"/>
                  </a:lnTo>
                  <a:lnTo>
                    <a:pt x="275" y="178"/>
                  </a:lnTo>
                  <a:lnTo>
                    <a:pt x="280" y="180"/>
                  </a:lnTo>
                  <a:lnTo>
                    <a:pt x="285" y="181"/>
                  </a:lnTo>
                  <a:lnTo>
                    <a:pt x="290" y="184"/>
                  </a:lnTo>
                  <a:lnTo>
                    <a:pt x="291" y="186"/>
                  </a:lnTo>
                  <a:lnTo>
                    <a:pt x="291" y="188"/>
                  </a:lnTo>
                  <a:lnTo>
                    <a:pt x="291" y="190"/>
                  </a:lnTo>
                  <a:lnTo>
                    <a:pt x="291" y="192"/>
                  </a:lnTo>
                  <a:lnTo>
                    <a:pt x="286" y="193"/>
                  </a:lnTo>
                  <a:lnTo>
                    <a:pt x="279" y="192"/>
                  </a:lnTo>
                  <a:lnTo>
                    <a:pt x="272" y="190"/>
                  </a:lnTo>
                  <a:lnTo>
                    <a:pt x="264" y="187"/>
                  </a:lnTo>
                  <a:lnTo>
                    <a:pt x="265" y="193"/>
                  </a:lnTo>
                  <a:lnTo>
                    <a:pt x="269" y="196"/>
                  </a:lnTo>
                  <a:lnTo>
                    <a:pt x="273" y="199"/>
                  </a:lnTo>
                  <a:lnTo>
                    <a:pt x="279" y="201"/>
                  </a:lnTo>
                  <a:lnTo>
                    <a:pt x="279" y="205"/>
                  </a:lnTo>
                  <a:lnTo>
                    <a:pt x="279" y="207"/>
                  </a:lnTo>
                  <a:lnTo>
                    <a:pt x="279" y="210"/>
                  </a:lnTo>
                  <a:lnTo>
                    <a:pt x="280" y="213"/>
                  </a:lnTo>
                  <a:lnTo>
                    <a:pt x="278" y="213"/>
                  </a:lnTo>
                  <a:lnTo>
                    <a:pt x="275" y="213"/>
                  </a:lnTo>
                  <a:lnTo>
                    <a:pt x="271" y="214"/>
                  </a:lnTo>
                  <a:lnTo>
                    <a:pt x="269" y="214"/>
                  </a:lnTo>
                  <a:lnTo>
                    <a:pt x="270" y="220"/>
                  </a:lnTo>
                  <a:lnTo>
                    <a:pt x="275" y="223"/>
                  </a:lnTo>
                  <a:lnTo>
                    <a:pt x="279" y="224"/>
                  </a:lnTo>
                  <a:lnTo>
                    <a:pt x="284" y="225"/>
                  </a:lnTo>
                  <a:lnTo>
                    <a:pt x="284" y="252"/>
                  </a:lnTo>
                  <a:lnTo>
                    <a:pt x="283" y="275"/>
                  </a:lnTo>
                  <a:lnTo>
                    <a:pt x="278" y="299"/>
                  </a:lnTo>
                  <a:lnTo>
                    <a:pt x="266" y="328"/>
                  </a:lnTo>
                  <a:lnTo>
                    <a:pt x="265" y="328"/>
                  </a:lnTo>
                  <a:lnTo>
                    <a:pt x="264" y="328"/>
                  </a:lnTo>
                  <a:lnTo>
                    <a:pt x="262" y="328"/>
                  </a:lnTo>
                  <a:lnTo>
                    <a:pt x="261" y="328"/>
                  </a:lnTo>
                  <a:lnTo>
                    <a:pt x="257" y="308"/>
                  </a:lnTo>
                  <a:lnTo>
                    <a:pt x="256" y="289"/>
                  </a:lnTo>
                  <a:lnTo>
                    <a:pt x="256" y="270"/>
                  </a:lnTo>
                  <a:lnTo>
                    <a:pt x="257" y="252"/>
                  </a:lnTo>
                  <a:lnTo>
                    <a:pt x="251" y="245"/>
                  </a:lnTo>
                  <a:lnTo>
                    <a:pt x="247" y="241"/>
                  </a:lnTo>
                  <a:lnTo>
                    <a:pt x="240" y="240"/>
                  </a:lnTo>
                  <a:lnTo>
                    <a:pt x="230" y="240"/>
                  </a:lnTo>
                  <a:lnTo>
                    <a:pt x="225" y="254"/>
                  </a:lnTo>
                  <a:lnTo>
                    <a:pt x="220" y="269"/>
                  </a:lnTo>
                  <a:lnTo>
                    <a:pt x="216" y="284"/>
                  </a:lnTo>
                  <a:lnTo>
                    <a:pt x="211" y="299"/>
                  </a:lnTo>
                  <a:lnTo>
                    <a:pt x="208" y="314"/>
                  </a:lnTo>
                  <a:lnTo>
                    <a:pt x="202" y="329"/>
                  </a:lnTo>
                  <a:lnTo>
                    <a:pt x="196" y="344"/>
                  </a:lnTo>
                  <a:lnTo>
                    <a:pt x="189" y="358"/>
                  </a:lnTo>
                  <a:lnTo>
                    <a:pt x="187" y="358"/>
                  </a:lnTo>
                  <a:lnTo>
                    <a:pt x="185" y="358"/>
                  </a:lnTo>
                  <a:lnTo>
                    <a:pt x="183" y="358"/>
                  </a:lnTo>
                  <a:lnTo>
                    <a:pt x="181" y="358"/>
                  </a:lnTo>
                  <a:lnTo>
                    <a:pt x="180" y="326"/>
                  </a:lnTo>
                  <a:lnTo>
                    <a:pt x="183" y="293"/>
                  </a:lnTo>
                  <a:lnTo>
                    <a:pt x="189" y="262"/>
                  </a:lnTo>
                  <a:lnTo>
                    <a:pt x="190" y="235"/>
                  </a:lnTo>
                  <a:lnTo>
                    <a:pt x="183" y="232"/>
                  </a:lnTo>
                  <a:lnTo>
                    <a:pt x="178" y="230"/>
                  </a:lnTo>
                  <a:lnTo>
                    <a:pt x="170" y="230"/>
                  </a:lnTo>
                  <a:lnTo>
                    <a:pt x="160" y="230"/>
                  </a:lnTo>
                  <a:lnTo>
                    <a:pt x="153" y="241"/>
                  </a:lnTo>
                  <a:lnTo>
                    <a:pt x="148" y="255"/>
                  </a:lnTo>
                  <a:lnTo>
                    <a:pt x="142" y="269"/>
                  </a:lnTo>
                  <a:lnTo>
                    <a:pt x="137" y="285"/>
                  </a:lnTo>
                  <a:lnTo>
                    <a:pt x="132" y="302"/>
                  </a:lnTo>
                  <a:lnTo>
                    <a:pt x="127" y="318"/>
                  </a:lnTo>
                  <a:lnTo>
                    <a:pt x="123" y="334"/>
                  </a:lnTo>
                  <a:lnTo>
                    <a:pt x="120" y="349"/>
                  </a:lnTo>
                  <a:lnTo>
                    <a:pt x="117" y="352"/>
                  </a:lnTo>
                  <a:lnTo>
                    <a:pt x="114" y="353"/>
                  </a:lnTo>
                  <a:lnTo>
                    <a:pt x="113" y="355"/>
                  </a:lnTo>
                  <a:lnTo>
                    <a:pt x="111" y="356"/>
                  </a:lnTo>
                  <a:lnTo>
                    <a:pt x="110" y="355"/>
                  </a:lnTo>
                  <a:lnTo>
                    <a:pt x="108" y="353"/>
                  </a:lnTo>
                  <a:lnTo>
                    <a:pt x="106" y="352"/>
                  </a:lnTo>
                  <a:lnTo>
                    <a:pt x="105" y="351"/>
                  </a:lnTo>
                  <a:lnTo>
                    <a:pt x="107" y="332"/>
                  </a:lnTo>
                  <a:lnTo>
                    <a:pt x="112" y="312"/>
                  </a:lnTo>
                  <a:lnTo>
                    <a:pt x="117" y="292"/>
                  </a:lnTo>
                  <a:lnTo>
                    <a:pt x="122" y="274"/>
                  </a:lnTo>
                  <a:lnTo>
                    <a:pt x="128" y="255"/>
                  </a:lnTo>
                  <a:lnTo>
                    <a:pt x="134" y="237"/>
                  </a:lnTo>
                  <a:lnTo>
                    <a:pt x="140" y="218"/>
                  </a:lnTo>
                  <a:lnTo>
                    <a:pt x="145" y="201"/>
                  </a:lnTo>
                  <a:lnTo>
                    <a:pt x="140" y="195"/>
                  </a:lnTo>
                  <a:lnTo>
                    <a:pt x="135" y="192"/>
                  </a:lnTo>
                  <a:lnTo>
                    <a:pt x="129" y="190"/>
                  </a:lnTo>
                  <a:lnTo>
                    <a:pt x="120" y="188"/>
                  </a:lnTo>
                  <a:lnTo>
                    <a:pt x="110" y="201"/>
                  </a:lnTo>
                  <a:lnTo>
                    <a:pt x="98" y="215"/>
                  </a:lnTo>
                  <a:lnTo>
                    <a:pt x="85" y="230"/>
                  </a:lnTo>
                  <a:lnTo>
                    <a:pt x="74" y="245"/>
                  </a:lnTo>
                  <a:lnTo>
                    <a:pt x="62" y="259"/>
                  </a:lnTo>
                  <a:lnTo>
                    <a:pt x="53" y="271"/>
                  </a:lnTo>
                  <a:lnTo>
                    <a:pt x="45" y="281"/>
                  </a:lnTo>
                  <a:lnTo>
                    <a:pt x="39" y="286"/>
                  </a:lnTo>
                  <a:lnTo>
                    <a:pt x="37" y="286"/>
                  </a:lnTo>
                  <a:lnTo>
                    <a:pt x="33" y="286"/>
                  </a:lnTo>
                  <a:lnTo>
                    <a:pt x="31" y="286"/>
                  </a:lnTo>
                  <a:lnTo>
                    <a:pt x="28" y="286"/>
                  </a:lnTo>
                  <a:lnTo>
                    <a:pt x="32" y="266"/>
                  </a:lnTo>
                  <a:lnTo>
                    <a:pt x="43" y="245"/>
                  </a:lnTo>
                  <a:lnTo>
                    <a:pt x="59" y="223"/>
                  </a:lnTo>
                  <a:lnTo>
                    <a:pt x="76" y="201"/>
                  </a:lnTo>
                  <a:lnTo>
                    <a:pt x="93" y="179"/>
                  </a:lnTo>
                  <a:lnTo>
                    <a:pt x="108" y="160"/>
                  </a:lnTo>
                  <a:lnTo>
                    <a:pt x="118" y="141"/>
                  </a:lnTo>
                  <a:lnTo>
                    <a:pt x="120" y="124"/>
                  </a:lnTo>
                  <a:lnTo>
                    <a:pt x="114" y="116"/>
                  </a:lnTo>
                  <a:lnTo>
                    <a:pt x="108" y="110"/>
                  </a:lnTo>
                  <a:lnTo>
                    <a:pt x="103" y="106"/>
                  </a:lnTo>
                  <a:lnTo>
                    <a:pt x="92" y="105"/>
                  </a:lnTo>
                  <a:lnTo>
                    <a:pt x="83" y="110"/>
                  </a:lnTo>
                  <a:lnTo>
                    <a:pt x="73" y="115"/>
                  </a:lnTo>
                  <a:lnTo>
                    <a:pt x="62" y="118"/>
                  </a:lnTo>
                  <a:lnTo>
                    <a:pt x="52" y="121"/>
                  </a:lnTo>
                  <a:lnTo>
                    <a:pt x="40" y="124"/>
                  </a:lnTo>
                  <a:lnTo>
                    <a:pt x="29" y="125"/>
                  </a:lnTo>
                  <a:lnTo>
                    <a:pt x="17" y="127"/>
                  </a:lnTo>
                  <a:lnTo>
                    <a:pt x="5" y="128"/>
                  </a:lnTo>
                  <a:lnTo>
                    <a:pt x="2" y="126"/>
                  </a:lnTo>
                  <a:lnTo>
                    <a:pt x="1" y="123"/>
                  </a:lnTo>
                  <a:lnTo>
                    <a:pt x="0" y="120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CC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5" name="Freeform 85"/>
            <p:cNvSpPr>
              <a:spLocks/>
            </p:cNvSpPr>
            <p:nvPr/>
          </p:nvSpPr>
          <p:spPr bwMode="auto">
            <a:xfrm>
              <a:off x="1272" y="1719"/>
              <a:ext cx="54" cy="72"/>
            </a:xfrm>
            <a:custGeom>
              <a:avLst/>
              <a:gdLst>
                <a:gd name="T0" fmla="*/ 0 w 107"/>
                <a:gd name="T1" fmla="*/ 141 h 146"/>
                <a:gd name="T2" fmla="*/ 7 w 107"/>
                <a:gd name="T3" fmla="*/ 123 h 146"/>
                <a:gd name="T4" fmla="*/ 15 w 107"/>
                <a:gd name="T5" fmla="*/ 103 h 146"/>
                <a:gd name="T6" fmla="*/ 22 w 107"/>
                <a:gd name="T7" fmla="*/ 85 h 146"/>
                <a:gd name="T8" fmla="*/ 30 w 107"/>
                <a:gd name="T9" fmla="*/ 66 h 146"/>
                <a:gd name="T10" fmla="*/ 38 w 107"/>
                <a:gd name="T11" fmla="*/ 49 h 146"/>
                <a:gd name="T12" fmla="*/ 46 w 107"/>
                <a:gd name="T13" fmla="*/ 32 h 146"/>
                <a:gd name="T14" fmla="*/ 55 w 107"/>
                <a:gd name="T15" fmla="*/ 15 h 146"/>
                <a:gd name="T16" fmla="*/ 64 w 107"/>
                <a:gd name="T17" fmla="*/ 0 h 146"/>
                <a:gd name="T18" fmla="*/ 70 w 107"/>
                <a:gd name="T19" fmla="*/ 0 h 146"/>
                <a:gd name="T20" fmla="*/ 75 w 107"/>
                <a:gd name="T21" fmla="*/ 0 h 146"/>
                <a:gd name="T22" fmla="*/ 80 w 107"/>
                <a:gd name="T23" fmla="*/ 0 h 146"/>
                <a:gd name="T24" fmla="*/ 86 w 107"/>
                <a:gd name="T25" fmla="*/ 0 h 146"/>
                <a:gd name="T26" fmla="*/ 91 w 107"/>
                <a:gd name="T27" fmla="*/ 1 h 146"/>
                <a:gd name="T28" fmla="*/ 97 w 107"/>
                <a:gd name="T29" fmla="*/ 1 h 146"/>
                <a:gd name="T30" fmla="*/ 101 w 107"/>
                <a:gd name="T31" fmla="*/ 1 h 146"/>
                <a:gd name="T32" fmla="*/ 107 w 107"/>
                <a:gd name="T33" fmla="*/ 1 h 146"/>
                <a:gd name="T34" fmla="*/ 105 w 107"/>
                <a:gd name="T35" fmla="*/ 8 h 146"/>
                <a:gd name="T36" fmla="*/ 99 w 107"/>
                <a:gd name="T37" fmla="*/ 15 h 146"/>
                <a:gd name="T38" fmla="*/ 92 w 107"/>
                <a:gd name="T39" fmla="*/ 21 h 146"/>
                <a:gd name="T40" fmla="*/ 84 w 107"/>
                <a:gd name="T41" fmla="*/ 28 h 146"/>
                <a:gd name="T42" fmla="*/ 76 w 107"/>
                <a:gd name="T43" fmla="*/ 37 h 146"/>
                <a:gd name="T44" fmla="*/ 69 w 107"/>
                <a:gd name="T45" fmla="*/ 49 h 146"/>
                <a:gd name="T46" fmla="*/ 65 w 107"/>
                <a:gd name="T47" fmla="*/ 63 h 146"/>
                <a:gd name="T48" fmla="*/ 67 w 107"/>
                <a:gd name="T49" fmla="*/ 82 h 146"/>
                <a:gd name="T50" fmla="*/ 73 w 107"/>
                <a:gd name="T51" fmla="*/ 92 h 146"/>
                <a:gd name="T52" fmla="*/ 83 w 107"/>
                <a:gd name="T53" fmla="*/ 102 h 146"/>
                <a:gd name="T54" fmla="*/ 90 w 107"/>
                <a:gd name="T55" fmla="*/ 112 h 146"/>
                <a:gd name="T56" fmla="*/ 94 w 107"/>
                <a:gd name="T57" fmla="*/ 120 h 146"/>
                <a:gd name="T58" fmla="*/ 75 w 107"/>
                <a:gd name="T59" fmla="*/ 125 h 146"/>
                <a:gd name="T60" fmla="*/ 60 w 107"/>
                <a:gd name="T61" fmla="*/ 128 h 146"/>
                <a:gd name="T62" fmla="*/ 49 w 107"/>
                <a:gd name="T63" fmla="*/ 131 h 146"/>
                <a:gd name="T64" fmla="*/ 40 w 107"/>
                <a:gd name="T65" fmla="*/ 133 h 146"/>
                <a:gd name="T66" fmla="*/ 33 w 107"/>
                <a:gd name="T67" fmla="*/ 135 h 146"/>
                <a:gd name="T68" fmla="*/ 27 w 107"/>
                <a:gd name="T69" fmla="*/ 137 h 146"/>
                <a:gd name="T70" fmla="*/ 22 w 107"/>
                <a:gd name="T71" fmla="*/ 138 h 146"/>
                <a:gd name="T72" fmla="*/ 15 w 107"/>
                <a:gd name="T73" fmla="*/ 140 h 146"/>
                <a:gd name="T74" fmla="*/ 8 w 107"/>
                <a:gd name="T75" fmla="*/ 143 h 146"/>
                <a:gd name="T76" fmla="*/ 4 w 107"/>
                <a:gd name="T77" fmla="*/ 146 h 146"/>
                <a:gd name="T78" fmla="*/ 2 w 107"/>
                <a:gd name="T79" fmla="*/ 146 h 146"/>
                <a:gd name="T80" fmla="*/ 0 w 107"/>
                <a:gd name="T81" fmla="*/ 146 h 146"/>
                <a:gd name="T82" fmla="*/ 0 w 107"/>
                <a:gd name="T83" fmla="*/ 145 h 146"/>
                <a:gd name="T84" fmla="*/ 0 w 107"/>
                <a:gd name="T85" fmla="*/ 143 h 146"/>
                <a:gd name="T86" fmla="*/ 0 w 107"/>
                <a:gd name="T87" fmla="*/ 142 h 146"/>
                <a:gd name="T88" fmla="*/ 0 w 107"/>
                <a:gd name="T89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7" h="146">
                  <a:moveTo>
                    <a:pt x="0" y="141"/>
                  </a:moveTo>
                  <a:lnTo>
                    <a:pt x="7" y="123"/>
                  </a:lnTo>
                  <a:lnTo>
                    <a:pt x="15" y="103"/>
                  </a:lnTo>
                  <a:lnTo>
                    <a:pt x="22" y="85"/>
                  </a:lnTo>
                  <a:lnTo>
                    <a:pt x="30" y="66"/>
                  </a:lnTo>
                  <a:lnTo>
                    <a:pt x="38" y="49"/>
                  </a:lnTo>
                  <a:lnTo>
                    <a:pt x="46" y="32"/>
                  </a:lnTo>
                  <a:lnTo>
                    <a:pt x="55" y="15"/>
                  </a:lnTo>
                  <a:lnTo>
                    <a:pt x="64" y="0"/>
                  </a:lnTo>
                  <a:lnTo>
                    <a:pt x="70" y="0"/>
                  </a:lnTo>
                  <a:lnTo>
                    <a:pt x="75" y="0"/>
                  </a:lnTo>
                  <a:lnTo>
                    <a:pt x="80" y="0"/>
                  </a:lnTo>
                  <a:lnTo>
                    <a:pt x="86" y="0"/>
                  </a:lnTo>
                  <a:lnTo>
                    <a:pt x="91" y="1"/>
                  </a:lnTo>
                  <a:lnTo>
                    <a:pt x="97" y="1"/>
                  </a:lnTo>
                  <a:lnTo>
                    <a:pt x="101" y="1"/>
                  </a:lnTo>
                  <a:lnTo>
                    <a:pt x="107" y="1"/>
                  </a:lnTo>
                  <a:lnTo>
                    <a:pt x="105" y="8"/>
                  </a:lnTo>
                  <a:lnTo>
                    <a:pt x="99" y="15"/>
                  </a:lnTo>
                  <a:lnTo>
                    <a:pt x="92" y="21"/>
                  </a:lnTo>
                  <a:lnTo>
                    <a:pt x="84" y="28"/>
                  </a:lnTo>
                  <a:lnTo>
                    <a:pt x="76" y="37"/>
                  </a:lnTo>
                  <a:lnTo>
                    <a:pt x="69" y="49"/>
                  </a:lnTo>
                  <a:lnTo>
                    <a:pt x="65" y="63"/>
                  </a:lnTo>
                  <a:lnTo>
                    <a:pt x="67" y="82"/>
                  </a:lnTo>
                  <a:lnTo>
                    <a:pt x="73" y="92"/>
                  </a:lnTo>
                  <a:lnTo>
                    <a:pt x="83" y="102"/>
                  </a:lnTo>
                  <a:lnTo>
                    <a:pt x="90" y="112"/>
                  </a:lnTo>
                  <a:lnTo>
                    <a:pt x="94" y="120"/>
                  </a:lnTo>
                  <a:lnTo>
                    <a:pt x="75" y="125"/>
                  </a:lnTo>
                  <a:lnTo>
                    <a:pt x="60" y="128"/>
                  </a:lnTo>
                  <a:lnTo>
                    <a:pt x="49" y="131"/>
                  </a:lnTo>
                  <a:lnTo>
                    <a:pt x="40" y="133"/>
                  </a:lnTo>
                  <a:lnTo>
                    <a:pt x="33" y="135"/>
                  </a:lnTo>
                  <a:lnTo>
                    <a:pt x="27" y="137"/>
                  </a:lnTo>
                  <a:lnTo>
                    <a:pt x="22" y="138"/>
                  </a:lnTo>
                  <a:lnTo>
                    <a:pt x="15" y="140"/>
                  </a:lnTo>
                  <a:lnTo>
                    <a:pt x="8" y="143"/>
                  </a:lnTo>
                  <a:lnTo>
                    <a:pt x="4" y="146"/>
                  </a:lnTo>
                  <a:lnTo>
                    <a:pt x="2" y="146"/>
                  </a:lnTo>
                  <a:lnTo>
                    <a:pt x="0" y="146"/>
                  </a:lnTo>
                  <a:lnTo>
                    <a:pt x="0" y="145"/>
                  </a:lnTo>
                  <a:lnTo>
                    <a:pt x="0" y="143"/>
                  </a:lnTo>
                  <a:lnTo>
                    <a:pt x="0" y="142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CC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6" name="Freeform 86"/>
            <p:cNvSpPr>
              <a:spLocks/>
            </p:cNvSpPr>
            <p:nvPr/>
          </p:nvSpPr>
          <p:spPr bwMode="auto">
            <a:xfrm>
              <a:off x="1283" y="1393"/>
              <a:ext cx="22" cy="20"/>
            </a:xfrm>
            <a:custGeom>
              <a:avLst/>
              <a:gdLst>
                <a:gd name="T0" fmla="*/ 0 w 44"/>
                <a:gd name="T1" fmla="*/ 5 h 41"/>
                <a:gd name="T2" fmla="*/ 5 w 44"/>
                <a:gd name="T3" fmla="*/ 2 h 41"/>
                <a:gd name="T4" fmla="*/ 11 w 44"/>
                <a:gd name="T5" fmla="*/ 0 h 41"/>
                <a:gd name="T6" fmla="*/ 17 w 44"/>
                <a:gd name="T7" fmla="*/ 0 h 41"/>
                <a:gd name="T8" fmla="*/ 23 w 44"/>
                <a:gd name="T9" fmla="*/ 0 h 41"/>
                <a:gd name="T10" fmla="*/ 29 w 44"/>
                <a:gd name="T11" fmla="*/ 1 h 41"/>
                <a:gd name="T12" fmla="*/ 35 w 44"/>
                <a:gd name="T13" fmla="*/ 4 h 41"/>
                <a:gd name="T14" fmla="*/ 41 w 44"/>
                <a:gd name="T15" fmla="*/ 5 h 41"/>
                <a:gd name="T16" fmla="*/ 44 w 44"/>
                <a:gd name="T17" fmla="*/ 7 h 41"/>
                <a:gd name="T18" fmla="*/ 43 w 44"/>
                <a:gd name="T19" fmla="*/ 19 h 41"/>
                <a:gd name="T20" fmla="*/ 40 w 44"/>
                <a:gd name="T21" fmla="*/ 29 h 41"/>
                <a:gd name="T22" fmla="*/ 34 w 44"/>
                <a:gd name="T23" fmla="*/ 36 h 41"/>
                <a:gd name="T24" fmla="*/ 28 w 44"/>
                <a:gd name="T25" fmla="*/ 39 h 41"/>
                <a:gd name="T26" fmla="*/ 21 w 44"/>
                <a:gd name="T27" fmla="*/ 41 h 41"/>
                <a:gd name="T28" fmla="*/ 13 w 44"/>
                <a:gd name="T29" fmla="*/ 37 h 41"/>
                <a:gd name="T30" fmla="*/ 6 w 44"/>
                <a:gd name="T31" fmla="*/ 30 h 41"/>
                <a:gd name="T32" fmla="*/ 0 w 44"/>
                <a:gd name="T33" fmla="*/ 19 h 41"/>
                <a:gd name="T34" fmla="*/ 0 w 44"/>
                <a:gd name="T35" fmla="*/ 15 h 41"/>
                <a:gd name="T36" fmla="*/ 0 w 44"/>
                <a:gd name="T37" fmla="*/ 12 h 41"/>
                <a:gd name="T38" fmla="*/ 0 w 44"/>
                <a:gd name="T39" fmla="*/ 8 h 41"/>
                <a:gd name="T40" fmla="*/ 0 w 44"/>
                <a:gd name="T41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41">
                  <a:moveTo>
                    <a:pt x="0" y="5"/>
                  </a:moveTo>
                  <a:lnTo>
                    <a:pt x="5" y="2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9" y="1"/>
                  </a:lnTo>
                  <a:lnTo>
                    <a:pt x="35" y="4"/>
                  </a:lnTo>
                  <a:lnTo>
                    <a:pt x="41" y="5"/>
                  </a:lnTo>
                  <a:lnTo>
                    <a:pt x="44" y="7"/>
                  </a:lnTo>
                  <a:lnTo>
                    <a:pt x="43" y="19"/>
                  </a:lnTo>
                  <a:lnTo>
                    <a:pt x="40" y="29"/>
                  </a:lnTo>
                  <a:lnTo>
                    <a:pt x="34" y="36"/>
                  </a:lnTo>
                  <a:lnTo>
                    <a:pt x="28" y="39"/>
                  </a:lnTo>
                  <a:lnTo>
                    <a:pt x="21" y="41"/>
                  </a:lnTo>
                  <a:lnTo>
                    <a:pt x="13" y="37"/>
                  </a:lnTo>
                  <a:lnTo>
                    <a:pt x="6" y="30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7" name="Freeform 87"/>
            <p:cNvSpPr>
              <a:spLocks/>
            </p:cNvSpPr>
            <p:nvPr/>
          </p:nvSpPr>
          <p:spPr bwMode="auto">
            <a:xfrm>
              <a:off x="1289" y="1398"/>
              <a:ext cx="12" cy="10"/>
            </a:xfrm>
            <a:custGeom>
              <a:avLst/>
              <a:gdLst>
                <a:gd name="T0" fmla="*/ 0 w 24"/>
                <a:gd name="T1" fmla="*/ 3 h 19"/>
                <a:gd name="T2" fmla="*/ 7 w 24"/>
                <a:gd name="T3" fmla="*/ 0 h 19"/>
                <a:gd name="T4" fmla="*/ 14 w 24"/>
                <a:gd name="T5" fmla="*/ 0 h 19"/>
                <a:gd name="T6" fmla="*/ 20 w 24"/>
                <a:gd name="T7" fmla="*/ 2 h 19"/>
                <a:gd name="T8" fmla="*/ 24 w 24"/>
                <a:gd name="T9" fmla="*/ 3 h 19"/>
                <a:gd name="T10" fmla="*/ 23 w 24"/>
                <a:gd name="T11" fmla="*/ 10 h 19"/>
                <a:gd name="T12" fmla="*/ 21 w 24"/>
                <a:gd name="T13" fmla="*/ 15 h 19"/>
                <a:gd name="T14" fmla="*/ 15 w 24"/>
                <a:gd name="T15" fmla="*/ 18 h 19"/>
                <a:gd name="T16" fmla="*/ 7 w 24"/>
                <a:gd name="T17" fmla="*/ 19 h 19"/>
                <a:gd name="T18" fmla="*/ 4 w 24"/>
                <a:gd name="T19" fmla="*/ 15 h 19"/>
                <a:gd name="T20" fmla="*/ 1 w 24"/>
                <a:gd name="T21" fmla="*/ 11 h 19"/>
                <a:gd name="T22" fmla="*/ 0 w 24"/>
                <a:gd name="T23" fmla="*/ 6 h 19"/>
                <a:gd name="T24" fmla="*/ 0 w 24"/>
                <a:gd name="T2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lnTo>
                    <a:pt x="7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4" y="3"/>
                  </a:lnTo>
                  <a:lnTo>
                    <a:pt x="23" y="10"/>
                  </a:lnTo>
                  <a:lnTo>
                    <a:pt x="21" y="15"/>
                  </a:lnTo>
                  <a:lnTo>
                    <a:pt x="15" y="18"/>
                  </a:lnTo>
                  <a:lnTo>
                    <a:pt x="7" y="19"/>
                  </a:lnTo>
                  <a:lnTo>
                    <a:pt x="4" y="15"/>
                  </a:lnTo>
                  <a:lnTo>
                    <a:pt x="1" y="11"/>
                  </a:lnTo>
                  <a:lnTo>
                    <a:pt x="0" y="6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8" name="Freeform 88"/>
            <p:cNvSpPr>
              <a:spLocks/>
            </p:cNvSpPr>
            <p:nvPr/>
          </p:nvSpPr>
          <p:spPr bwMode="auto">
            <a:xfrm>
              <a:off x="1290" y="1316"/>
              <a:ext cx="7" cy="60"/>
            </a:xfrm>
            <a:custGeom>
              <a:avLst/>
              <a:gdLst>
                <a:gd name="T0" fmla="*/ 0 w 13"/>
                <a:gd name="T1" fmla="*/ 6 h 120"/>
                <a:gd name="T2" fmla="*/ 2 w 13"/>
                <a:gd name="T3" fmla="*/ 3 h 120"/>
                <a:gd name="T4" fmla="*/ 3 w 13"/>
                <a:gd name="T5" fmla="*/ 2 h 120"/>
                <a:gd name="T6" fmla="*/ 3 w 13"/>
                <a:gd name="T7" fmla="*/ 1 h 120"/>
                <a:gd name="T8" fmla="*/ 4 w 13"/>
                <a:gd name="T9" fmla="*/ 0 h 120"/>
                <a:gd name="T10" fmla="*/ 6 w 13"/>
                <a:gd name="T11" fmla="*/ 0 h 120"/>
                <a:gd name="T12" fmla="*/ 8 w 13"/>
                <a:gd name="T13" fmla="*/ 0 h 120"/>
                <a:gd name="T14" fmla="*/ 10 w 13"/>
                <a:gd name="T15" fmla="*/ 1 h 120"/>
                <a:gd name="T16" fmla="*/ 12 w 13"/>
                <a:gd name="T17" fmla="*/ 2 h 120"/>
                <a:gd name="T18" fmla="*/ 12 w 13"/>
                <a:gd name="T19" fmla="*/ 31 h 120"/>
                <a:gd name="T20" fmla="*/ 12 w 13"/>
                <a:gd name="T21" fmla="*/ 60 h 120"/>
                <a:gd name="T22" fmla="*/ 12 w 13"/>
                <a:gd name="T23" fmla="*/ 89 h 120"/>
                <a:gd name="T24" fmla="*/ 13 w 13"/>
                <a:gd name="T25" fmla="*/ 118 h 120"/>
                <a:gd name="T26" fmla="*/ 12 w 13"/>
                <a:gd name="T27" fmla="*/ 119 h 120"/>
                <a:gd name="T28" fmla="*/ 11 w 13"/>
                <a:gd name="T29" fmla="*/ 120 h 120"/>
                <a:gd name="T30" fmla="*/ 8 w 13"/>
                <a:gd name="T31" fmla="*/ 120 h 120"/>
                <a:gd name="T32" fmla="*/ 4 w 13"/>
                <a:gd name="T33" fmla="*/ 119 h 120"/>
                <a:gd name="T34" fmla="*/ 4 w 13"/>
                <a:gd name="T35" fmla="*/ 90 h 120"/>
                <a:gd name="T36" fmla="*/ 3 w 13"/>
                <a:gd name="T37" fmla="*/ 62 h 120"/>
                <a:gd name="T38" fmla="*/ 2 w 13"/>
                <a:gd name="T39" fmla="*/ 33 h 120"/>
                <a:gd name="T40" fmla="*/ 0 w 13"/>
                <a:gd name="T41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20">
                  <a:moveTo>
                    <a:pt x="0" y="6"/>
                  </a:moveTo>
                  <a:lnTo>
                    <a:pt x="2" y="3"/>
                  </a:lnTo>
                  <a:lnTo>
                    <a:pt x="3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2" y="2"/>
                  </a:lnTo>
                  <a:lnTo>
                    <a:pt x="12" y="31"/>
                  </a:lnTo>
                  <a:lnTo>
                    <a:pt x="12" y="60"/>
                  </a:lnTo>
                  <a:lnTo>
                    <a:pt x="12" y="89"/>
                  </a:lnTo>
                  <a:lnTo>
                    <a:pt x="13" y="118"/>
                  </a:lnTo>
                  <a:lnTo>
                    <a:pt x="12" y="119"/>
                  </a:lnTo>
                  <a:lnTo>
                    <a:pt x="11" y="120"/>
                  </a:lnTo>
                  <a:lnTo>
                    <a:pt x="8" y="120"/>
                  </a:lnTo>
                  <a:lnTo>
                    <a:pt x="4" y="119"/>
                  </a:lnTo>
                  <a:lnTo>
                    <a:pt x="4" y="90"/>
                  </a:lnTo>
                  <a:lnTo>
                    <a:pt x="3" y="62"/>
                  </a:lnTo>
                  <a:lnTo>
                    <a:pt x="2" y="33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9" name="Freeform 89"/>
            <p:cNvSpPr>
              <a:spLocks/>
            </p:cNvSpPr>
            <p:nvPr/>
          </p:nvSpPr>
          <p:spPr bwMode="auto">
            <a:xfrm>
              <a:off x="1301" y="1974"/>
              <a:ext cx="219" cy="148"/>
            </a:xfrm>
            <a:custGeom>
              <a:avLst/>
              <a:gdLst>
                <a:gd name="T0" fmla="*/ 15 w 439"/>
                <a:gd name="T1" fmla="*/ 222 h 295"/>
                <a:gd name="T2" fmla="*/ 44 w 439"/>
                <a:gd name="T3" fmla="*/ 166 h 295"/>
                <a:gd name="T4" fmla="*/ 75 w 439"/>
                <a:gd name="T5" fmla="*/ 109 h 295"/>
                <a:gd name="T6" fmla="*/ 104 w 439"/>
                <a:gd name="T7" fmla="*/ 54 h 295"/>
                <a:gd name="T8" fmla="*/ 124 w 439"/>
                <a:gd name="T9" fmla="*/ 18 h 295"/>
                <a:gd name="T10" fmla="*/ 135 w 439"/>
                <a:gd name="T11" fmla="*/ 7 h 295"/>
                <a:gd name="T12" fmla="*/ 162 w 439"/>
                <a:gd name="T13" fmla="*/ 3 h 295"/>
                <a:gd name="T14" fmla="*/ 199 w 439"/>
                <a:gd name="T15" fmla="*/ 2 h 295"/>
                <a:gd name="T16" fmla="*/ 237 w 439"/>
                <a:gd name="T17" fmla="*/ 1 h 295"/>
                <a:gd name="T18" fmla="*/ 274 w 439"/>
                <a:gd name="T19" fmla="*/ 0 h 295"/>
                <a:gd name="T20" fmla="*/ 287 w 439"/>
                <a:gd name="T21" fmla="*/ 11 h 295"/>
                <a:gd name="T22" fmla="*/ 264 w 439"/>
                <a:gd name="T23" fmla="*/ 37 h 295"/>
                <a:gd name="T24" fmla="*/ 231 w 439"/>
                <a:gd name="T25" fmla="*/ 63 h 295"/>
                <a:gd name="T26" fmla="*/ 197 w 439"/>
                <a:gd name="T27" fmla="*/ 87 h 295"/>
                <a:gd name="T28" fmla="*/ 180 w 439"/>
                <a:gd name="T29" fmla="*/ 116 h 295"/>
                <a:gd name="T30" fmla="*/ 193 w 439"/>
                <a:gd name="T31" fmla="*/ 159 h 295"/>
                <a:gd name="T32" fmla="*/ 219 w 439"/>
                <a:gd name="T33" fmla="*/ 205 h 295"/>
                <a:gd name="T34" fmla="*/ 248 w 439"/>
                <a:gd name="T35" fmla="*/ 244 h 295"/>
                <a:gd name="T36" fmla="*/ 268 w 439"/>
                <a:gd name="T37" fmla="*/ 263 h 295"/>
                <a:gd name="T38" fmla="*/ 280 w 439"/>
                <a:gd name="T39" fmla="*/ 264 h 295"/>
                <a:gd name="T40" fmla="*/ 290 w 439"/>
                <a:gd name="T41" fmla="*/ 258 h 295"/>
                <a:gd name="T42" fmla="*/ 297 w 439"/>
                <a:gd name="T43" fmla="*/ 248 h 295"/>
                <a:gd name="T44" fmla="*/ 317 w 439"/>
                <a:gd name="T45" fmla="*/ 243 h 295"/>
                <a:gd name="T46" fmla="*/ 343 w 439"/>
                <a:gd name="T47" fmla="*/ 246 h 295"/>
                <a:gd name="T48" fmla="*/ 362 w 439"/>
                <a:gd name="T49" fmla="*/ 241 h 295"/>
                <a:gd name="T50" fmla="*/ 384 w 439"/>
                <a:gd name="T51" fmla="*/ 229 h 295"/>
                <a:gd name="T52" fmla="*/ 405 w 439"/>
                <a:gd name="T53" fmla="*/ 218 h 295"/>
                <a:gd name="T54" fmla="*/ 418 w 439"/>
                <a:gd name="T55" fmla="*/ 218 h 295"/>
                <a:gd name="T56" fmla="*/ 428 w 439"/>
                <a:gd name="T57" fmla="*/ 235 h 295"/>
                <a:gd name="T58" fmla="*/ 435 w 439"/>
                <a:gd name="T59" fmla="*/ 273 h 295"/>
                <a:gd name="T60" fmla="*/ 427 w 439"/>
                <a:gd name="T61" fmla="*/ 293 h 295"/>
                <a:gd name="T62" fmla="*/ 403 w 439"/>
                <a:gd name="T63" fmla="*/ 293 h 295"/>
                <a:gd name="T64" fmla="*/ 379 w 439"/>
                <a:gd name="T65" fmla="*/ 294 h 295"/>
                <a:gd name="T66" fmla="*/ 354 w 439"/>
                <a:gd name="T67" fmla="*/ 295 h 295"/>
                <a:gd name="T68" fmla="*/ 322 w 439"/>
                <a:gd name="T69" fmla="*/ 293 h 295"/>
                <a:gd name="T70" fmla="*/ 279 w 439"/>
                <a:gd name="T71" fmla="*/ 287 h 295"/>
                <a:gd name="T72" fmla="*/ 238 w 439"/>
                <a:gd name="T73" fmla="*/ 283 h 295"/>
                <a:gd name="T74" fmla="*/ 195 w 439"/>
                <a:gd name="T75" fmla="*/ 277 h 295"/>
                <a:gd name="T76" fmla="*/ 154 w 439"/>
                <a:gd name="T77" fmla="*/ 272 h 295"/>
                <a:gd name="T78" fmla="*/ 111 w 439"/>
                <a:gd name="T79" fmla="*/ 268 h 295"/>
                <a:gd name="T80" fmla="*/ 67 w 439"/>
                <a:gd name="T81" fmla="*/ 264 h 295"/>
                <a:gd name="T82" fmla="*/ 24 w 439"/>
                <a:gd name="T83" fmla="*/ 261 h 295"/>
                <a:gd name="T84" fmla="*/ 1 w 439"/>
                <a:gd name="T85" fmla="*/ 256 h 295"/>
                <a:gd name="T86" fmla="*/ 0 w 439"/>
                <a:gd name="T87" fmla="*/ 25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9" h="295">
                  <a:moveTo>
                    <a:pt x="1" y="253"/>
                  </a:moveTo>
                  <a:lnTo>
                    <a:pt x="15" y="222"/>
                  </a:lnTo>
                  <a:lnTo>
                    <a:pt x="29" y="194"/>
                  </a:lnTo>
                  <a:lnTo>
                    <a:pt x="44" y="166"/>
                  </a:lnTo>
                  <a:lnTo>
                    <a:pt x="60" y="137"/>
                  </a:lnTo>
                  <a:lnTo>
                    <a:pt x="75" y="109"/>
                  </a:lnTo>
                  <a:lnTo>
                    <a:pt x="90" y="82"/>
                  </a:lnTo>
                  <a:lnTo>
                    <a:pt x="104" y="54"/>
                  </a:lnTo>
                  <a:lnTo>
                    <a:pt x="117" y="26"/>
                  </a:lnTo>
                  <a:lnTo>
                    <a:pt x="124" y="18"/>
                  </a:lnTo>
                  <a:lnTo>
                    <a:pt x="129" y="11"/>
                  </a:lnTo>
                  <a:lnTo>
                    <a:pt x="135" y="7"/>
                  </a:lnTo>
                  <a:lnTo>
                    <a:pt x="143" y="3"/>
                  </a:lnTo>
                  <a:lnTo>
                    <a:pt x="162" y="3"/>
                  </a:lnTo>
                  <a:lnTo>
                    <a:pt x="180" y="2"/>
                  </a:lnTo>
                  <a:lnTo>
                    <a:pt x="199" y="2"/>
                  </a:lnTo>
                  <a:lnTo>
                    <a:pt x="218" y="1"/>
                  </a:lnTo>
                  <a:lnTo>
                    <a:pt x="237" y="1"/>
                  </a:lnTo>
                  <a:lnTo>
                    <a:pt x="255" y="1"/>
                  </a:lnTo>
                  <a:lnTo>
                    <a:pt x="274" y="0"/>
                  </a:lnTo>
                  <a:lnTo>
                    <a:pt x="292" y="0"/>
                  </a:lnTo>
                  <a:lnTo>
                    <a:pt x="287" y="11"/>
                  </a:lnTo>
                  <a:lnTo>
                    <a:pt x="278" y="24"/>
                  </a:lnTo>
                  <a:lnTo>
                    <a:pt x="264" y="37"/>
                  </a:lnTo>
                  <a:lnTo>
                    <a:pt x="248" y="49"/>
                  </a:lnTo>
                  <a:lnTo>
                    <a:pt x="231" y="63"/>
                  </a:lnTo>
                  <a:lnTo>
                    <a:pt x="214" y="76"/>
                  </a:lnTo>
                  <a:lnTo>
                    <a:pt x="197" y="87"/>
                  </a:lnTo>
                  <a:lnTo>
                    <a:pt x="185" y="99"/>
                  </a:lnTo>
                  <a:lnTo>
                    <a:pt x="180" y="116"/>
                  </a:lnTo>
                  <a:lnTo>
                    <a:pt x="184" y="137"/>
                  </a:lnTo>
                  <a:lnTo>
                    <a:pt x="193" y="159"/>
                  </a:lnTo>
                  <a:lnTo>
                    <a:pt x="204" y="182"/>
                  </a:lnTo>
                  <a:lnTo>
                    <a:pt x="219" y="205"/>
                  </a:lnTo>
                  <a:lnTo>
                    <a:pt x="234" y="227"/>
                  </a:lnTo>
                  <a:lnTo>
                    <a:pt x="248" y="244"/>
                  </a:lnTo>
                  <a:lnTo>
                    <a:pt x="259" y="259"/>
                  </a:lnTo>
                  <a:lnTo>
                    <a:pt x="268" y="263"/>
                  </a:lnTo>
                  <a:lnTo>
                    <a:pt x="275" y="265"/>
                  </a:lnTo>
                  <a:lnTo>
                    <a:pt x="280" y="264"/>
                  </a:lnTo>
                  <a:lnTo>
                    <a:pt x="286" y="262"/>
                  </a:lnTo>
                  <a:lnTo>
                    <a:pt x="290" y="258"/>
                  </a:lnTo>
                  <a:lnTo>
                    <a:pt x="293" y="254"/>
                  </a:lnTo>
                  <a:lnTo>
                    <a:pt x="297" y="248"/>
                  </a:lnTo>
                  <a:lnTo>
                    <a:pt x="300" y="242"/>
                  </a:lnTo>
                  <a:lnTo>
                    <a:pt x="317" y="243"/>
                  </a:lnTo>
                  <a:lnTo>
                    <a:pt x="331" y="244"/>
                  </a:lnTo>
                  <a:lnTo>
                    <a:pt x="343" y="246"/>
                  </a:lnTo>
                  <a:lnTo>
                    <a:pt x="353" y="244"/>
                  </a:lnTo>
                  <a:lnTo>
                    <a:pt x="362" y="241"/>
                  </a:lnTo>
                  <a:lnTo>
                    <a:pt x="373" y="236"/>
                  </a:lnTo>
                  <a:lnTo>
                    <a:pt x="384" y="229"/>
                  </a:lnTo>
                  <a:lnTo>
                    <a:pt x="398" y="219"/>
                  </a:lnTo>
                  <a:lnTo>
                    <a:pt x="405" y="218"/>
                  </a:lnTo>
                  <a:lnTo>
                    <a:pt x="412" y="218"/>
                  </a:lnTo>
                  <a:lnTo>
                    <a:pt x="418" y="218"/>
                  </a:lnTo>
                  <a:lnTo>
                    <a:pt x="425" y="217"/>
                  </a:lnTo>
                  <a:lnTo>
                    <a:pt x="428" y="235"/>
                  </a:lnTo>
                  <a:lnTo>
                    <a:pt x="432" y="255"/>
                  </a:lnTo>
                  <a:lnTo>
                    <a:pt x="435" y="273"/>
                  </a:lnTo>
                  <a:lnTo>
                    <a:pt x="439" y="293"/>
                  </a:lnTo>
                  <a:lnTo>
                    <a:pt x="427" y="293"/>
                  </a:lnTo>
                  <a:lnTo>
                    <a:pt x="415" y="293"/>
                  </a:lnTo>
                  <a:lnTo>
                    <a:pt x="403" y="293"/>
                  </a:lnTo>
                  <a:lnTo>
                    <a:pt x="391" y="294"/>
                  </a:lnTo>
                  <a:lnTo>
                    <a:pt x="379" y="294"/>
                  </a:lnTo>
                  <a:lnTo>
                    <a:pt x="367" y="294"/>
                  </a:lnTo>
                  <a:lnTo>
                    <a:pt x="354" y="295"/>
                  </a:lnTo>
                  <a:lnTo>
                    <a:pt x="343" y="295"/>
                  </a:lnTo>
                  <a:lnTo>
                    <a:pt x="322" y="293"/>
                  </a:lnTo>
                  <a:lnTo>
                    <a:pt x="301" y="291"/>
                  </a:lnTo>
                  <a:lnTo>
                    <a:pt x="279" y="287"/>
                  </a:lnTo>
                  <a:lnTo>
                    <a:pt x="259" y="285"/>
                  </a:lnTo>
                  <a:lnTo>
                    <a:pt x="238" y="283"/>
                  </a:lnTo>
                  <a:lnTo>
                    <a:pt x="217" y="280"/>
                  </a:lnTo>
                  <a:lnTo>
                    <a:pt x="195" y="277"/>
                  </a:lnTo>
                  <a:lnTo>
                    <a:pt x="174" y="274"/>
                  </a:lnTo>
                  <a:lnTo>
                    <a:pt x="154" y="272"/>
                  </a:lnTo>
                  <a:lnTo>
                    <a:pt x="132" y="270"/>
                  </a:lnTo>
                  <a:lnTo>
                    <a:pt x="111" y="268"/>
                  </a:lnTo>
                  <a:lnTo>
                    <a:pt x="89" y="265"/>
                  </a:lnTo>
                  <a:lnTo>
                    <a:pt x="67" y="264"/>
                  </a:lnTo>
                  <a:lnTo>
                    <a:pt x="46" y="262"/>
                  </a:lnTo>
                  <a:lnTo>
                    <a:pt x="24" y="261"/>
                  </a:lnTo>
                  <a:lnTo>
                    <a:pt x="2" y="259"/>
                  </a:lnTo>
                  <a:lnTo>
                    <a:pt x="1" y="256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53"/>
                  </a:lnTo>
                  <a:close/>
                </a:path>
              </a:pathLst>
            </a:custGeom>
            <a:solidFill>
              <a:srgbClr val="EDE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0" name="Freeform 90"/>
            <p:cNvSpPr>
              <a:spLocks/>
            </p:cNvSpPr>
            <p:nvPr/>
          </p:nvSpPr>
          <p:spPr bwMode="auto">
            <a:xfrm>
              <a:off x="1319" y="1760"/>
              <a:ext cx="30" cy="15"/>
            </a:xfrm>
            <a:custGeom>
              <a:avLst/>
              <a:gdLst>
                <a:gd name="T0" fmla="*/ 0 w 60"/>
                <a:gd name="T1" fmla="*/ 7 h 31"/>
                <a:gd name="T2" fmla="*/ 1 w 60"/>
                <a:gd name="T3" fmla="*/ 5 h 31"/>
                <a:gd name="T4" fmla="*/ 2 w 60"/>
                <a:gd name="T5" fmla="*/ 4 h 31"/>
                <a:gd name="T6" fmla="*/ 4 w 60"/>
                <a:gd name="T7" fmla="*/ 1 h 31"/>
                <a:gd name="T8" fmla="*/ 5 w 60"/>
                <a:gd name="T9" fmla="*/ 0 h 31"/>
                <a:gd name="T10" fmla="*/ 12 w 60"/>
                <a:gd name="T11" fmla="*/ 0 h 31"/>
                <a:gd name="T12" fmla="*/ 19 w 60"/>
                <a:gd name="T13" fmla="*/ 0 h 31"/>
                <a:gd name="T14" fmla="*/ 25 w 60"/>
                <a:gd name="T15" fmla="*/ 0 h 31"/>
                <a:gd name="T16" fmla="*/ 32 w 60"/>
                <a:gd name="T17" fmla="*/ 0 h 31"/>
                <a:gd name="T18" fmla="*/ 39 w 60"/>
                <a:gd name="T19" fmla="*/ 0 h 31"/>
                <a:gd name="T20" fmla="*/ 46 w 60"/>
                <a:gd name="T21" fmla="*/ 0 h 31"/>
                <a:gd name="T22" fmla="*/ 53 w 60"/>
                <a:gd name="T23" fmla="*/ 0 h 31"/>
                <a:gd name="T24" fmla="*/ 60 w 60"/>
                <a:gd name="T25" fmla="*/ 0 h 31"/>
                <a:gd name="T26" fmla="*/ 59 w 60"/>
                <a:gd name="T27" fmla="*/ 5 h 31"/>
                <a:gd name="T28" fmla="*/ 55 w 60"/>
                <a:gd name="T29" fmla="*/ 10 h 31"/>
                <a:gd name="T30" fmla="*/ 51 w 60"/>
                <a:gd name="T31" fmla="*/ 13 h 31"/>
                <a:gd name="T32" fmla="*/ 45 w 60"/>
                <a:gd name="T33" fmla="*/ 18 h 31"/>
                <a:gd name="T34" fmla="*/ 38 w 60"/>
                <a:gd name="T35" fmla="*/ 21 h 31"/>
                <a:gd name="T36" fmla="*/ 31 w 60"/>
                <a:gd name="T37" fmla="*/ 26 h 31"/>
                <a:gd name="T38" fmla="*/ 24 w 60"/>
                <a:gd name="T39" fmla="*/ 29 h 31"/>
                <a:gd name="T40" fmla="*/ 17 w 60"/>
                <a:gd name="T41" fmla="*/ 31 h 31"/>
                <a:gd name="T42" fmla="*/ 8 w 60"/>
                <a:gd name="T43" fmla="*/ 26 h 31"/>
                <a:gd name="T44" fmla="*/ 4 w 60"/>
                <a:gd name="T45" fmla="*/ 21 h 31"/>
                <a:gd name="T46" fmla="*/ 1 w 60"/>
                <a:gd name="T47" fmla="*/ 15 h 31"/>
                <a:gd name="T48" fmla="*/ 0 w 60"/>
                <a:gd name="T4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" h="31">
                  <a:moveTo>
                    <a:pt x="0" y="7"/>
                  </a:moveTo>
                  <a:lnTo>
                    <a:pt x="1" y="5"/>
                  </a:lnTo>
                  <a:lnTo>
                    <a:pt x="2" y="4"/>
                  </a:lnTo>
                  <a:lnTo>
                    <a:pt x="4" y="1"/>
                  </a:lnTo>
                  <a:lnTo>
                    <a:pt x="5" y="0"/>
                  </a:lnTo>
                  <a:lnTo>
                    <a:pt x="12" y="0"/>
                  </a:lnTo>
                  <a:lnTo>
                    <a:pt x="19" y="0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46" y="0"/>
                  </a:lnTo>
                  <a:lnTo>
                    <a:pt x="53" y="0"/>
                  </a:lnTo>
                  <a:lnTo>
                    <a:pt x="60" y="0"/>
                  </a:lnTo>
                  <a:lnTo>
                    <a:pt x="59" y="5"/>
                  </a:lnTo>
                  <a:lnTo>
                    <a:pt x="55" y="10"/>
                  </a:lnTo>
                  <a:lnTo>
                    <a:pt x="51" y="13"/>
                  </a:lnTo>
                  <a:lnTo>
                    <a:pt x="45" y="18"/>
                  </a:lnTo>
                  <a:lnTo>
                    <a:pt x="38" y="21"/>
                  </a:lnTo>
                  <a:lnTo>
                    <a:pt x="31" y="26"/>
                  </a:lnTo>
                  <a:lnTo>
                    <a:pt x="24" y="29"/>
                  </a:lnTo>
                  <a:lnTo>
                    <a:pt x="17" y="31"/>
                  </a:lnTo>
                  <a:lnTo>
                    <a:pt x="8" y="26"/>
                  </a:lnTo>
                  <a:lnTo>
                    <a:pt x="4" y="21"/>
                  </a:lnTo>
                  <a:lnTo>
                    <a:pt x="1" y="15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33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1" name="Freeform 91"/>
            <p:cNvSpPr>
              <a:spLocks/>
            </p:cNvSpPr>
            <p:nvPr/>
          </p:nvSpPr>
          <p:spPr bwMode="auto">
            <a:xfrm>
              <a:off x="1385" y="1594"/>
              <a:ext cx="15" cy="5"/>
            </a:xfrm>
            <a:custGeom>
              <a:avLst/>
              <a:gdLst>
                <a:gd name="T0" fmla="*/ 1 w 30"/>
                <a:gd name="T1" fmla="*/ 6 h 10"/>
                <a:gd name="T2" fmla="*/ 3 w 30"/>
                <a:gd name="T3" fmla="*/ 5 h 10"/>
                <a:gd name="T4" fmla="*/ 7 w 30"/>
                <a:gd name="T5" fmla="*/ 3 h 10"/>
                <a:gd name="T6" fmla="*/ 14 w 30"/>
                <a:gd name="T7" fmla="*/ 2 h 10"/>
                <a:gd name="T8" fmla="*/ 26 w 30"/>
                <a:gd name="T9" fmla="*/ 0 h 10"/>
                <a:gd name="T10" fmla="*/ 27 w 30"/>
                <a:gd name="T11" fmla="*/ 1 h 10"/>
                <a:gd name="T12" fmla="*/ 29 w 30"/>
                <a:gd name="T13" fmla="*/ 2 h 10"/>
                <a:gd name="T14" fmla="*/ 30 w 30"/>
                <a:gd name="T15" fmla="*/ 3 h 10"/>
                <a:gd name="T16" fmla="*/ 30 w 30"/>
                <a:gd name="T17" fmla="*/ 5 h 10"/>
                <a:gd name="T18" fmla="*/ 25 w 30"/>
                <a:gd name="T19" fmla="*/ 8 h 10"/>
                <a:gd name="T20" fmla="*/ 19 w 30"/>
                <a:gd name="T21" fmla="*/ 10 h 10"/>
                <a:gd name="T22" fmla="*/ 11 w 30"/>
                <a:gd name="T23" fmla="*/ 10 h 10"/>
                <a:gd name="T24" fmla="*/ 2 w 30"/>
                <a:gd name="T25" fmla="*/ 10 h 10"/>
                <a:gd name="T26" fmla="*/ 1 w 30"/>
                <a:gd name="T27" fmla="*/ 9 h 10"/>
                <a:gd name="T28" fmla="*/ 0 w 30"/>
                <a:gd name="T29" fmla="*/ 8 h 10"/>
                <a:gd name="T30" fmla="*/ 0 w 30"/>
                <a:gd name="T31" fmla="*/ 7 h 10"/>
                <a:gd name="T32" fmla="*/ 1 w 30"/>
                <a:gd name="T3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10">
                  <a:moveTo>
                    <a:pt x="1" y="6"/>
                  </a:moveTo>
                  <a:lnTo>
                    <a:pt x="3" y="5"/>
                  </a:lnTo>
                  <a:lnTo>
                    <a:pt x="7" y="3"/>
                  </a:lnTo>
                  <a:lnTo>
                    <a:pt x="14" y="2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25" y="8"/>
                  </a:lnTo>
                  <a:lnTo>
                    <a:pt x="19" y="10"/>
                  </a:lnTo>
                  <a:lnTo>
                    <a:pt x="11" y="10"/>
                  </a:lnTo>
                  <a:lnTo>
                    <a:pt x="2" y="10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1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2" name="Freeform 92"/>
            <p:cNvSpPr>
              <a:spLocks/>
            </p:cNvSpPr>
            <p:nvPr/>
          </p:nvSpPr>
          <p:spPr bwMode="auto">
            <a:xfrm>
              <a:off x="1389" y="1570"/>
              <a:ext cx="13" cy="6"/>
            </a:xfrm>
            <a:custGeom>
              <a:avLst/>
              <a:gdLst>
                <a:gd name="T0" fmla="*/ 1 w 25"/>
                <a:gd name="T1" fmla="*/ 5 h 11"/>
                <a:gd name="T2" fmla="*/ 7 w 25"/>
                <a:gd name="T3" fmla="*/ 3 h 11"/>
                <a:gd name="T4" fmla="*/ 14 w 25"/>
                <a:gd name="T5" fmla="*/ 1 h 11"/>
                <a:gd name="T6" fmla="*/ 19 w 25"/>
                <a:gd name="T7" fmla="*/ 1 h 11"/>
                <a:gd name="T8" fmla="*/ 25 w 25"/>
                <a:gd name="T9" fmla="*/ 0 h 11"/>
                <a:gd name="T10" fmla="*/ 25 w 25"/>
                <a:gd name="T11" fmla="*/ 2 h 11"/>
                <a:gd name="T12" fmla="*/ 25 w 25"/>
                <a:gd name="T13" fmla="*/ 4 h 11"/>
                <a:gd name="T14" fmla="*/ 24 w 25"/>
                <a:gd name="T15" fmla="*/ 7 h 11"/>
                <a:gd name="T16" fmla="*/ 24 w 25"/>
                <a:gd name="T17" fmla="*/ 9 h 11"/>
                <a:gd name="T18" fmla="*/ 18 w 25"/>
                <a:gd name="T19" fmla="*/ 10 h 11"/>
                <a:gd name="T20" fmla="*/ 14 w 25"/>
                <a:gd name="T21" fmla="*/ 10 h 11"/>
                <a:gd name="T22" fmla="*/ 8 w 25"/>
                <a:gd name="T23" fmla="*/ 10 h 11"/>
                <a:gd name="T24" fmla="*/ 2 w 25"/>
                <a:gd name="T25" fmla="*/ 11 h 11"/>
                <a:gd name="T26" fmla="*/ 1 w 25"/>
                <a:gd name="T27" fmla="*/ 10 h 11"/>
                <a:gd name="T28" fmla="*/ 0 w 25"/>
                <a:gd name="T29" fmla="*/ 9 h 11"/>
                <a:gd name="T30" fmla="*/ 0 w 25"/>
                <a:gd name="T31" fmla="*/ 8 h 11"/>
                <a:gd name="T32" fmla="*/ 1 w 25"/>
                <a:gd name="T3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11">
                  <a:moveTo>
                    <a:pt x="1" y="5"/>
                  </a:moveTo>
                  <a:lnTo>
                    <a:pt x="7" y="3"/>
                  </a:lnTo>
                  <a:lnTo>
                    <a:pt x="14" y="1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4" y="7"/>
                  </a:lnTo>
                  <a:lnTo>
                    <a:pt x="24" y="9"/>
                  </a:lnTo>
                  <a:lnTo>
                    <a:pt x="18" y="10"/>
                  </a:lnTo>
                  <a:lnTo>
                    <a:pt x="14" y="10"/>
                  </a:lnTo>
                  <a:lnTo>
                    <a:pt x="8" y="10"/>
                  </a:lnTo>
                  <a:lnTo>
                    <a:pt x="2" y="11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3" name="Freeform 93"/>
            <p:cNvSpPr>
              <a:spLocks/>
            </p:cNvSpPr>
            <p:nvPr/>
          </p:nvSpPr>
          <p:spPr bwMode="auto">
            <a:xfrm>
              <a:off x="1389" y="1585"/>
              <a:ext cx="13" cy="4"/>
            </a:xfrm>
            <a:custGeom>
              <a:avLst/>
              <a:gdLst>
                <a:gd name="T0" fmla="*/ 0 w 25"/>
                <a:gd name="T1" fmla="*/ 1 h 7"/>
                <a:gd name="T2" fmla="*/ 7 w 25"/>
                <a:gd name="T3" fmla="*/ 0 h 7"/>
                <a:gd name="T4" fmla="*/ 12 w 25"/>
                <a:gd name="T5" fmla="*/ 0 h 7"/>
                <a:gd name="T6" fmla="*/ 18 w 25"/>
                <a:gd name="T7" fmla="*/ 0 h 7"/>
                <a:gd name="T8" fmla="*/ 24 w 25"/>
                <a:gd name="T9" fmla="*/ 0 h 7"/>
                <a:gd name="T10" fmla="*/ 24 w 25"/>
                <a:gd name="T11" fmla="*/ 1 h 7"/>
                <a:gd name="T12" fmla="*/ 25 w 25"/>
                <a:gd name="T13" fmla="*/ 3 h 7"/>
                <a:gd name="T14" fmla="*/ 25 w 25"/>
                <a:gd name="T15" fmla="*/ 4 h 7"/>
                <a:gd name="T16" fmla="*/ 25 w 25"/>
                <a:gd name="T17" fmla="*/ 5 h 7"/>
                <a:gd name="T18" fmla="*/ 21 w 25"/>
                <a:gd name="T19" fmla="*/ 7 h 7"/>
                <a:gd name="T20" fmla="*/ 12 w 25"/>
                <a:gd name="T21" fmla="*/ 7 h 7"/>
                <a:gd name="T22" fmla="*/ 4 w 25"/>
                <a:gd name="T23" fmla="*/ 5 h 7"/>
                <a:gd name="T24" fmla="*/ 0 w 25"/>
                <a:gd name="T2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7">
                  <a:moveTo>
                    <a:pt x="0" y="1"/>
                  </a:moveTo>
                  <a:lnTo>
                    <a:pt x="7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4" y="1"/>
                  </a:lnTo>
                  <a:lnTo>
                    <a:pt x="25" y="3"/>
                  </a:lnTo>
                  <a:lnTo>
                    <a:pt x="25" y="4"/>
                  </a:lnTo>
                  <a:lnTo>
                    <a:pt x="25" y="5"/>
                  </a:lnTo>
                  <a:lnTo>
                    <a:pt x="21" y="7"/>
                  </a:lnTo>
                  <a:lnTo>
                    <a:pt x="12" y="7"/>
                  </a:lnTo>
                  <a:lnTo>
                    <a:pt x="4" y="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4" name="Freeform 94"/>
            <p:cNvSpPr>
              <a:spLocks/>
            </p:cNvSpPr>
            <p:nvPr/>
          </p:nvSpPr>
          <p:spPr bwMode="auto">
            <a:xfrm>
              <a:off x="1396" y="1984"/>
              <a:ext cx="119" cy="115"/>
            </a:xfrm>
            <a:custGeom>
              <a:avLst/>
              <a:gdLst>
                <a:gd name="T0" fmla="*/ 13 w 236"/>
                <a:gd name="T1" fmla="*/ 83 h 231"/>
                <a:gd name="T2" fmla="*/ 34 w 236"/>
                <a:gd name="T3" fmla="*/ 66 h 231"/>
                <a:gd name="T4" fmla="*/ 55 w 236"/>
                <a:gd name="T5" fmla="*/ 51 h 231"/>
                <a:gd name="T6" fmla="*/ 83 w 236"/>
                <a:gd name="T7" fmla="*/ 26 h 231"/>
                <a:gd name="T8" fmla="*/ 112 w 236"/>
                <a:gd name="T9" fmla="*/ 6 h 231"/>
                <a:gd name="T10" fmla="*/ 145 w 236"/>
                <a:gd name="T11" fmla="*/ 7 h 231"/>
                <a:gd name="T12" fmla="*/ 184 w 236"/>
                <a:gd name="T13" fmla="*/ 28 h 231"/>
                <a:gd name="T14" fmla="*/ 222 w 236"/>
                <a:gd name="T15" fmla="*/ 48 h 231"/>
                <a:gd name="T16" fmla="*/ 232 w 236"/>
                <a:gd name="T17" fmla="*/ 114 h 231"/>
                <a:gd name="T18" fmla="*/ 229 w 236"/>
                <a:gd name="T19" fmla="*/ 179 h 231"/>
                <a:gd name="T20" fmla="*/ 223 w 236"/>
                <a:gd name="T21" fmla="*/ 184 h 231"/>
                <a:gd name="T22" fmla="*/ 214 w 236"/>
                <a:gd name="T23" fmla="*/ 159 h 231"/>
                <a:gd name="T24" fmla="*/ 206 w 236"/>
                <a:gd name="T25" fmla="*/ 165 h 231"/>
                <a:gd name="T26" fmla="*/ 199 w 236"/>
                <a:gd name="T27" fmla="*/ 181 h 231"/>
                <a:gd name="T28" fmla="*/ 191 w 236"/>
                <a:gd name="T29" fmla="*/ 163 h 231"/>
                <a:gd name="T30" fmla="*/ 187 w 236"/>
                <a:gd name="T31" fmla="*/ 163 h 231"/>
                <a:gd name="T32" fmla="*/ 187 w 236"/>
                <a:gd name="T33" fmla="*/ 181 h 231"/>
                <a:gd name="T34" fmla="*/ 185 w 236"/>
                <a:gd name="T35" fmla="*/ 198 h 231"/>
                <a:gd name="T36" fmla="*/ 180 w 236"/>
                <a:gd name="T37" fmla="*/ 202 h 231"/>
                <a:gd name="T38" fmla="*/ 170 w 236"/>
                <a:gd name="T39" fmla="*/ 172 h 231"/>
                <a:gd name="T40" fmla="*/ 167 w 236"/>
                <a:gd name="T41" fmla="*/ 166 h 231"/>
                <a:gd name="T42" fmla="*/ 163 w 236"/>
                <a:gd name="T43" fmla="*/ 178 h 231"/>
                <a:gd name="T44" fmla="*/ 165 w 236"/>
                <a:gd name="T45" fmla="*/ 210 h 231"/>
                <a:gd name="T46" fmla="*/ 158 w 236"/>
                <a:gd name="T47" fmla="*/ 211 h 231"/>
                <a:gd name="T48" fmla="*/ 151 w 236"/>
                <a:gd name="T49" fmla="*/ 192 h 231"/>
                <a:gd name="T50" fmla="*/ 147 w 236"/>
                <a:gd name="T51" fmla="*/ 172 h 231"/>
                <a:gd name="T52" fmla="*/ 142 w 236"/>
                <a:gd name="T53" fmla="*/ 171 h 231"/>
                <a:gd name="T54" fmla="*/ 143 w 236"/>
                <a:gd name="T55" fmla="*/ 203 h 231"/>
                <a:gd name="T56" fmla="*/ 139 w 236"/>
                <a:gd name="T57" fmla="*/ 214 h 231"/>
                <a:gd name="T58" fmla="*/ 135 w 236"/>
                <a:gd name="T59" fmla="*/ 210 h 231"/>
                <a:gd name="T60" fmla="*/ 130 w 236"/>
                <a:gd name="T61" fmla="*/ 178 h 231"/>
                <a:gd name="T62" fmla="*/ 124 w 236"/>
                <a:gd name="T63" fmla="*/ 178 h 231"/>
                <a:gd name="T64" fmla="*/ 120 w 236"/>
                <a:gd name="T65" fmla="*/ 193 h 231"/>
                <a:gd name="T66" fmla="*/ 117 w 236"/>
                <a:gd name="T67" fmla="*/ 206 h 231"/>
                <a:gd name="T68" fmla="*/ 110 w 236"/>
                <a:gd name="T69" fmla="*/ 176 h 231"/>
                <a:gd name="T70" fmla="*/ 108 w 236"/>
                <a:gd name="T71" fmla="*/ 176 h 231"/>
                <a:gd name="T72" fmla="*/ 101 w 236"/>
                <a:gd name="T73" fmla="*/ 184 h 231"/>
                <a:gd name="T74" fmla="*/ 94 w 236"/>
                <a:gd name="T75" fmla="*/ 187 h 231"/>
                <a:gd name="T76" fmla="*/ 91 w 236"/>
                <a:gd name="T77" fmla="*/ 164 h 231"/>
                <a:gd name="T78" fmla="*/ 82 w 236"/>
                <a:gd name="T79" fmla="*/ 165 h 231"/>
                <a:gd name="T80" fmla="*/ 73 w 236"/>
                <a:gd name="T81" fmla="*/ 159 h 231"/>
                <a:gd name="T82" fmla="*/ 68 w 236"/>
                <a:gd name="T83" fmla="*/ 176 h 231"/>
                <a:gd name="T84" fmla="*/ 95 w 236"/>
                <a:gd name="T85" fmla="*/ 213 h 231"/>
                <a:gd name="T86" fmla="*/ 87 w 236"/>
                <a:gd name="T87" fmla="*/ 230 h 231"/>
                <a:gd name="T88" fmla="*/ 54 w 236"/>
                <a:gd name="T89" fmla="*/ 200 h 231"/>
                <a:gd name="T90" fmla="*/ 20 w 236"/>
                <a:gd name="T91" fmla="*/ 151 h 231"/>
                <a:gd name="T92" fmla="*/ 0 w 236"/>
                <a:gd name="T93" fmla="*/ 98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6" h="231">
                  <a:moveTo>
                    <a:pt x="0" y="98"/>
                  </a:moveTo>
                  <a:lnTo>
                    <a:pt x="7" y="90"/>
                  </a:lnTo>
                  <a:lnTo>
                    <a:pt x="13" y="83"/>
                  </a:lnTo>
                  <a:lnTo>
                    <a:pt x="20" y="76"/>
                  </a:lnTo>
                  <a:lnTo>
                    <a:pt x="27" y="71"/>
                  </a:lnTo>
                  <a:lnTo>
                    <a:pt x="34" y="66"/>
                  </a:lnTo>
                  <a:lnTo>
                    <a:pt x="41" y="60"/>
                  </a:lnTo>
                  <a:lnTo>
                    <a:pt x="48" y="56"/>
                  </a:lnTo>
                  <a:lnTo>
                    <a:pt x="55" y="51"/>
                  </a:lnTo>
                  <a:lnTo>
                    <a:pt x="64" y="42"/>
                  </a:lnTo>
                  <a:lnTo>
                    <a:pt x="73" y="34"/>
                  </a:lnTo>
                  <a:lnTo>
                    <a:pt x="83" y="26"/>
                  </a:lnTo>
                  <a:lnTo>
                    <a:pt x="92" y="17"/>
                  </a:lnTo>
                  <a:lnTo>
                    <a:pt x="102" y="12"/>
                  </a:lnTo>
                  <a:lnTo>
                    <a:pt x="112" y="6"/>
                  </a:lnTo>
                  <a:lnTo>
                    <a:pt x="122" y="2"/>
                  </a:lnTo>
                  <a:lnTo>
                    <a:pt x="132" y="0"/>
                  </a:lnTo>
                  <a:lnTo>
                    <a:pt x="145" y="7"/>
                  </a:lnTo>
                  <a:lnTo>
                    <a:pt x="158" y="14"/>
                  </a:lnTo>
                  <a:lnTo>
                    <a:pt x="170" y="21"/>
                  </a:lnTo>
                  <a:lnTo>
                    <a:pt x="184" y="28"/>
                  </a:lnTo>
                  <a:lnTo>
                    <a:pt x="197" y="35"/>
                  </a:lnTo>
                  <a:lnTo>
                    <a:pt x="210" y="42"/>
                  </a:lnTo>
                  <a:lnTo>
                    <a:pt x="222" y="48"/>
                  </a:lnTo>
                  <a:lnTo>
                    <a:pt x="236" y="52"/>
                  </a:lnTo>
                  <a:lnTo>
                    <a:pt x="235" y="83"/>
                  </a:lnTo>
                  <a:lnTo>
                    <a:pt x="232" y="114"/>
                  </a:lnTo>
                  <a:lnTo>
                    <a:pt x="230" y="146"/>
                  </a:lnTo>
                  <a:lnTo>
                    <a:pt x="232" y="178"/>
                  </a:lnTo>
                  <a:lnTo>
                    <a:pt x="229" y="179"/>
                  </a:lnTo>
                  <a:lnTo>
                    <a:pt x="228" y="180"/>
                  </a:lnTo>
                  <a:lnTo>
                    <a:pt x="226" y="183"/>
                  </a:lnTo>
                  <a:lnTo>
                    <a:pt x="223" y="184"/>
                  </a:lnTo>
                  <a:lnTo>
                    <a:pt x="220" y="177"/>
                  </a:lnTo>
                  <a:lnTo>
                    <a:pt x="218" y="169"/>
                  </a:lnTo>
                  <a:lnTo>
                    <a:pt x="214" y="159"/>
                  </a:lnTo>
                  <a:lnTo>
                    <a:pt x="208" y="151"/>
                  </a:lnTo>
                  <a:lnTo>
                    <a:pt x="207" y="156"/>
                  </a:lnTo>
                  <a:lnTo>
                    <a:pt x="206" y="165"/>
                  </a:lnTo>
                  <a:lnTo>
                    <a:pt x="206" y="176"/>
                  </a:lnTo>
                  <a:lnTo>
                    <a:pt x="206" y="184"/>
                  </a:lnTo>
                  <a:lnTo>
                    <a:pt x="199" y="181"/>
                  </a:lnTo>
                  <a:lnTo>
                    <a:pt x="196" y="177"/>
                  </a:lnTo>
                  <a:lnTo>
                    <a:pt x="195" y="170"/>
                  </a:lnTo>
                  <a:lnTo>
                    <a:pt x="191" y="163"/>
                  </a:lnTo>
                  <a:lnTo>
                    <a:pt x="190" y="163"/>
                  </a:lnTo>
                  <a:lnTo>
                    <a:pt x="189" y="163"/>
                  </a:lnTo>
                  <a:lnTo>
                    <a:pt x="187" y="163"/>
                  </a:lnTo>
                  <a:lnTo>
                    <a:pt x="185" y="164"/>
                  </a:lnTo>
                  <a:lnTo>
                    <a:pt x="187" y="172"/>
                  </a:lnTo>
                  <a:lnTo>
                    <a:pt x="187" y="181"/>
                  </a:lnTo>
                  <a:lnTo>
                    <a:pt x="187" y="189"/>
                  </a:lnTo>
                  <a:lnTo>
                    <a:pt x="187" y="196"/>
                  </a:lnTo>
                  <a:lnTo>
                    <a:pt x="185" y="198"/>
                  </a:lnTo>
                  <a:lnTo>
                    <a:pt x="183" y="199"/>
                  </a:lnTo>
                  <a:lnTo>
                    <a:pt x="182" y="201"/>
                  </a:lnTo>
                  <a:lnTo>
                    <a:pt x="180" y="202"/>
                  </a:lnTo>
                  <a:lnTo>
                    <a:pt x="175" y="195"/>
                  </a:lnTo>
                  <a:lnTo>
                    <a:pt x="173" y="184"/>
                  </a:lnTo>
                  <a:lnTo>
                    <a:pt x="170" y="172"/>
                  </a:lnTo>
                  <a:lnTo>
                    <a:pt x="170" y="165"/>
                  </a:lnTo>
                  <a:lnTo>
                    <a:pt x="169" y="166"/>
                  </a:lnTo>
                  <a:lnTo>
                    <a:pt x="167" y="166"/>
                  </a:lnTo>
                  <a:lnTo>
                    <a:pt x="166" y="168"/>
                  </a:lnTo>
                  <a:lnTo>
                    <a:pt x="163" y="169"/>
                  </a:lnTo>
                  <a:lnTo>
                    <a:pt x="163" y="178"/>
                  </a:lnTo>
                  <a:lnTo>
                    <a:pt x="165" y="188"/>
                  </a:lnTo>
                  <a:lnTo>
                    <a:pt x="165" y="199"/>
                  </a:lnTo>
                  <a:lnTo>
                    <a:pt x="165" y="210"/>
                  </a:lnTo>
                  <a:lnTo>
                    <a:pt x="162" y="211"/>
                  </a:lnTo>
                  <a:lnTo>
                    <a:pt x="160" y="211"/>
                  </a:lnTo>
                  <a:lnTo>
                    <a:pt x="158" y="211"/>
                  </a:lnTo>
                  <a:lnTo>
                    <a:pt x="153" y="211"/>
                  </a:lnTo>
                  <a:lnTo>
                    <a:pt x="152" y="201"/>
                  </a:lnTo>
                  <a:lnTo>
                    <a:pt x="151" y="192"/>
                  </a:lnTo>
                  <a:lnTo>
                    <a:pt x="150" y="183"/>
                  </a:lnTo>
                  <a:lnTo>
                    <a:pt x="148" y="172"/>
                  </a:lnTo>
                  <a:lnTo>
                    <a:pt x="147" y="172"/>
                  </a:lnTo>
                  <a:lnTo>
                    <a:pt x="145" y="171"/>
                  </a:lnTo>
                  <a:lnTo>
                    <a:pt x="144" y="171"/>
                  </a:lnTo>
                  <a:lnTo>
                    <a:pt x="142" y="171"/>
                  </a:lnTo>
                  <a:lnTo>
                    <a:pt x="142" y="183"/>
                  </a:lnTo>
                  <a:lnTo>
                    <a:pt x="143" y="193"/>
                  </a:lnTo>
                  <a:lnTo>
                    <a:pt x="143" y="203"/>
                  </a:lnTo>
                  <a:lnTo>
                    <a:pt x="143" y="215"/>
                  </a:lnTo>
                  <a:lnTo>
                    <a:pt x="142" y="214"/>
                  </a:lnTo>
                  <a:lnTo>
                    <a:pt x="139" y="214"/>
                  </a:lnTo>
                  <a:lnTo>
                    <a:pt x="138" y="214"/>
                  </a:lnTo>
                  <a:lnTo>
                    <a:pt x="136" y="214"/>
                  </a:lnTo>
                  <a:lnTo>
                    <a:pt x="135" y="210"/>
                  </a:lnTo>
                  <a:lnTo>
                    <a:pt x="133" y="206"/>
                  </a:lnTo>
                  <a:lnTo>
                    <a:pt x="132" y="196"/>
                  </a:lnTo>
                  <a:lnTo>
                    <a:pt x="130" y="178"/>
                  </a:lnTo>
                  <a:lnTo>
                    <a:pt x="128" y="178"/>
                  </a:lnTo>
                  <a:lnTo>
                    <a:pt x="127" y="178"/>
                  </a:lnTo>
                  <a:lnTo>
                    <a:pt x="124" y="178"/>
                  </a:lnTo>
                  <a:lnTo>
                    <a:pt x="121" y="178"/>
                  </a:lnTo>
                  <a:lnTo>
                    <a:pt x="121" y="186"/>
                  </a:lnTo>
                  <a:lnTo>
                    <a:pt x="120" y="193"/>
                  </a:lnTo>
                  <a:lnTo>
                    <a:pt x="120" y="200"/>
                  </a:lnTo>
                  <a:lnTo>
                    <a:pt x="118" y="208"/>
                  </a:lnTo>
                  <a:lnTo>
                    <a:pt x="117" y="206"/>
                  </a:lnTo>
                  <a:lnTo>
                    <a:pt x="116" y="202"/>
                  </a:lnTo>
                  <a:lnTo>
                    <a:pt x="114" y="193"/>
                  </a:lnTo>
                  <a:lnTo>
                    <a:pt x="110" y="176"/>
                  </a:lnTo>
                  <a:lnTo>
                    <a:pt x="109" y="176"/>
                  </a:lnTo>
                  <a:lnTo>
                    <a:pt x="109" y="176"/>
                  </a:lnTo>
                  <a:lnTo>
                    <a:pt x="108" y="176"/>
                  </a:lnTo>
                  <a:lnTo>
                    <a:pt x="107" y="174"/>
                  </a:lnTo>
                  <a:lnTo>
                    <a:pt x="103" y="179"/>
                  </a:lnTo>
                  <a:lnTo>
                    <a:pt x="101" y="184"/>
                  </a:lnTo>
                  <a:lnTo>
                    <a:pt x="100" y="189"/>
                  </a:lnTo>
                  <a:lnTo>
                    <a:pt x="99" y="195"/>
                  </a:lnTo>
                  <a:lnTo>
                    <a:pt x="94" y="187"/>
                  </a:lnTo>
                  <a:lnTo>
                    <a:pt x="93" y="179"/>
                  </a:lnTo>
                  <a:lnTo>
                    <a:pt x="93" y="171"/>
                  </a:lnTo>
                  <a:lnTo>
                    <a:pt x="91" y="164"/>
                  </a:lnTo>
                  <a:lnTo>
                    <a:pt x="88" y="165"/>
                  </a:lnTo>
                  <a:lnTo>
                    <a:pt x="85" y="165"/>
                  </a:lnTo>
                  <a:lnTo>
                    <a:pt x="82" y="165"/>
                  </a:lnTo>
                  <a:lnTo>
                    <a:pt x="78" y="166"/>
                  </a:lnTo>
                  <a:lnTo>
                    <a:pt x="76" y="162"/>
                  </a:lnTo>
                  <a:lnTo>
                    <a:pt x="73" y="159"/>
                  </a:lnTo>
                  <a:lnTo>
                    <a:pt x="71" y="158"/>
                  </a:lnTo>
                  <a:lnTo>
                    <a:pt x="65" y="157"/>
                  </a:lnTo>
                  <a:lnTo>
                    <a:pt x="68" y="176"/>
                  </a:lnTo>
                  <a:lnTo>
                    <a:pt x="73" y="188"/>
                  </a:lnTo>
                  <a:lnTo>
                    <a:pt x="83" y="199"/>
                  </a:lnTo>
                  <a:lnTo>
                    <a:pt x="95" y="213"/>
                  </a:lnTo>
                  <a:lnTo>
                    <a:pt x="94" y="219"/>
                  </a:lnTo>
                  <a:lnTo>
                    <a:pt x="92" y="225"/>
                  </a:lnTo>
                  <a:lnTo>
                    <a:pt x="87" y="230"/>
                  </a:lnTo>
                  <a:lnTo>
                    <a:pt x="77" y="231"/>
                  </a:lnTo>
                  <a:lnTo>
                    <a:pt x="65" y="215"/>
                  </a:lnTo>
                  <a:lnTo>
                    <a:pt x="54" y="200"/>
                  </a:lnTo>
                  <a:lnTo>
                    <a:pt x="41" y="184"/>
                  </a:lnTo>
                  <a:lnTo>
                    <a:pt x="31" y="168"/>
                  </a:lnTo>
                  <a:lnTo>
                    <a:pt x="20" y="151"/>
                  </a:lnTo>
                  <a:lnTo>
                    <a:pt x="11" y="134"/>
                  </a:lnTo>
                  <a:lnTo>
                    <a:pt x="4" y="117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CC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5" name="Freeform 95"/>
            <p:cNvSpPr>
              <a:spLocks/>
            </p:cNvSpPr>
            <p:nvPr/>
          </p:nvSpPr>
          <p:spPr bwMode="auto">
            <a:xfrm>
              <a:off x="1411" y="1799"/>
              <a:ext cx="16" cy="23"/>
            </a:xfrm>
            <a:custGeom>
              <a:avLst/>
              <a:gdLst>
                <a:gd name="T0" fmla="*/ 0 w 31"/>
                <a:gd name="T1" fmla="*/ 37 h 45"/>
                <a:gd name="T2" fmla="*/ 4 w 31"/>
                <a:gd name="T3" fmla="*/ 24 h 45"/>
                <a:gd name="T4" fmla="*/ 9 w 31"/>
                <a:gd name="T5" fmla="*/ 15 h 45"/>
                <a:gd name="T6" fmla="*/ 12 w 31"/>
                <a:gd name="T7" fmla="*/ 7 h 45"/>
                <a:gd name="T8" fmla="*/ 18 w 31"/>
                <a:gd name="T9" fmla="*/ 0 h 45"/>
                <a:gd name="T10" fmla="*/ 20 w 31"/>
                <a:gd name="T11" fmla="*/ 0 h 45"/>
                <a:gd name="T12" fmla="*/ 23 w 31"/>
                <a:gd name="T13" fmla="*/ 0 h 45"/>
                <a:gd name="T14" fmla="*/ 24 w 31"/>
                <a:gd name="T15" fmla="*/ 0 h 45"/>
                <a:gd name="T16" fmla="*/ 26 w 31"/>
                <a:gd name="T17" fmla="*/ 0 h 45"/>
                <a:gd name="T18" fmla="*/ 30 w 31"/>
                <a:gd name="T19" fmla="*/ 10 h 45"/>
                <a:gd name="T20" fmla="*/ 31 w 31"/>
                <a:gd name="T21" fmla="*/ 23 h 45"/>
                <a:gd name="T22" fmla="*/ 30 w 31"/>
                <a:gd name="T23" fmla="*/ 36 h 45"/>
                <a:gd name="T24" fmla="*/ 23 w 31"/>
                <a:gd name="T25" fmla="*/ 45 h 45"/>
                <a:gd name="T26" fmla="*/ 10 w 31"/>
                <a:gd name="T27" fmla="*/ 43 h 45"/>
                <a:gd name="T28" fmla="*/ 3 w 31"/>
                <a:gd name="T29" fmla="*/ 40 h 45"/>
                <a:gd name="T30" fmla="*/ 0 w 31"/>
                <a:gd name="T31" fmla="*/ 38 h 45"/>
                <a:gd name="T32" fmla="*/ 0 w 31"/>
                <a:gd name="T33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45">
                  <a:moveTo>
                    <a:pt x="0" y="37"/>
                  </a:moveTo>
                  <a:lnTo>
                    <a:pt x="4" y="24"/>
                  </a:lnTo>
                  <a:lnTo>
                    <a:pt x="9" y="15"/>
                  </a:lnTo>
                  <a:lnTo>
                    <a:pt x="12" y="7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30" y="10"/>
                  </a:lnTo>
                  <a:lnTo>
                    <a:pt x="31" y="23"/>
                  </a:lnTo>
                  <a:lnTo>
                    <a:pt x="30" y="36"/>
                  </a:lnTo>
                  <a:lnTo>
                    <a:pt x="23" y="45"/>
                  </a:lnTo>
                  <a:lnTo>
                    <a:pt x="10" y="43"/>
                  </a:lnTo>
                  <a:lnTo>
                    <a:pt x="3" y="40"/>
                  </a:lnTo>
                  <a:lnTo>
                    <a:pt x="0" y="38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33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6" name="Freeform 96"/>
            <p:cNvSpPr>
              <a:spLocks/>
            </p:cNvSpPr>
            <p:nvPr/>
          </p:nvSpPr>
          <p:spPr bwMode="auto">
            <a:xfrm>
              <a:off x="1415" y="1649"/>
              <a:ext cx="44" cy="32"/>
            </a:xfrm>
            <a:custGeom>
              <a:avLst/>
              <a:gdLst>
                <a:gd name="T0" fmla="*/ 1 w 87"/>
                <a:gd name="T1" fmla="*/ 11 h 62"/>
                <a:gd name="T2" fmla="*/ 9 w 87"/>
                <a:gd name="T3" fmla="*/ 9 h 62"/>
                <a:gd name="T4" fmla="*/ 16 w 87"/>
                <a:gd name="T5" fmla="*/ 6 h 62"/>
                <a:gd name="T6" fmla="*/ 23 w 87"/>
                <a:gd name="T7" fmla="*/ 4 h 62"/>
                <a:gd name="T8" fmla="*/ 31 w 87"/>
                <a:gd name="T9" fmla="*/ 2 h 62"/>
                <a:gd name="T10" fmla="*/ 37 w 87"/>
                <a:gd name="T11" fmla="*/ 1 h 62"/>
                <a:gd name="T12" fmla="*/ 44 w 87"/>
                <a:gd name="T13" fmla="*/ 1 h 62"/>
                <a:gd name="T14" fmla="*/ 50 w 87"/>
                <a:gd name="T15" fmla="*/ 0 h 62"/>
                <a:gd name="T16" fmla="*/ 56 w 87"/>
                <a:gd name="T17" fmla="*/ 0 h 62"/>
                <a:gd name="T18" fmla="*/ 62 w 87"/>
                <a:gd name="T19" fmla="*/ 6 h 62"/>
                <a:gd name="T20" fmla="*/ 69 w 87"/>
                <a:gd name="T21" fmla="*/ 13 h 62"/>
                <a:gd name="T22" fmla="*/ 74 w 87"/>
                <a:gd name="T23" fmla="*/ 18 h 62"/>
                <a:gd name="T24" fmla="*/ 79 w 87"/>
                <a:gd name="T25" fmla="*/ 24 h 62"/>
                <a:gd name="T26" fmla="*/ 83 w 87"/>
                <a:gd name="T27" fmla="*/ 31 h 62"/>
                <a:gd name="T28" fmla="*/ 86 w 87"/>
                <a:gd name="T29" fmla="*/ 38 h 62"/>
                <a:gd name="T30" fmla="*/ 87 w 87"/>
                <a:gd name="T31" fmla="*/ 46 h 62"/>
                <a:gd name="T32" fmla="*/ 87 w 87"/>
                <a:gd name="T33" fmla="*/ 55 h 62"/>
                <a:gd name="T34" fmla="*/ 85 w 87"/>
                <a:gd name="T35" fmla="*/ 56 h 62"/>
                <a:gd name="T36" fmla="*/ 84 w 87"/>
                <a:gd name="T37" fmla="*/ 58 h 62"/>
                <a:gd name="T38" fmla="*/ 82 w 87"/>
                <a:gd name="T39" fmla="*/ 60 h 62"/>
                <a:gd name="T40" fmla="*/ 79 w 87"/>
                <a:gd name="T41" fmla="*/ 62 h 62"/>
                <a:gd name="T42" fmla="*/ 74 w 87"/>
                <a:gd name="T43" fmla="*/ 59 h 62"/>
                <a:gd name="T44" fmla="*/ 67 w 87"/>
                <a:gd name="T45" fmla="*/ 55 h 62"/>
                <a:gd name="T46" fmla="*/ 60 w 87"/>
                <a:gd name="T47" fmla="*/ 49 h 62"/>
                <a:gd name="T48" fmla="*/ 53 w 87"/>
                <a:gd name="T49" fmla="*/ 43 h 62"/>
                <a:gd name="T50" fmla="*/ 46 w 87"/>
                <a:gd name="T51" fmla="*/ 37 h 62"/>
                <a:gd name="T52" fmla="*/ 39 w 87"/>
                <a:gd name="T53" fmla="*/ 31 h 62"/>
                <a:gd name="T54" fmla="*/ 33 w 87"/>
                <a:gd name="T55" fmla="*/ 25 h 62"/>
                <a:gd name="T56" fmla="*/ 27 w 87"/>
                <a:gd name="T57" fmla="*/ 21 h 62"/>
                <a:gd name="T58" fmla="*/ 12 w 87"/>
                <a:gd name="T59" fmla="*/ 18 h 62"/>
                <a:gd name="T60" fmla="*/ 4 w 87"/>
                <a:gd name="T61" fmla="*/ 16 h 62"/>
                <a:gd name="T62" fmla="*/ 1 w 87"/>
                <a:gd name="T63" fmla="*/ 15 h 62"/>
                <a:gd name="T64" fmla="*/ 0 w 87"/>
                <a:gd name="T65" fmla="*/ 14 h 62"/>
                <a:gd name="T66" fmla="*/ 1 w 87"/>
                <a:gd name="T67" fmla="*/ 13 h 62"/>
                <a:gd name="T68" fmla="*/ 1 w 87"/>
                <a:gd name="T69" fmla="*/ 13 h 62"/>
                <a:gd name="T70" fmla="*/ 1 w 87"/>
                <a:gd name="T71" fmla="*/ 13 h 62"/>
                <a:gd name="T72" fmla="*/ 1 w 87"/>
                <a:gd name="T73" fmla="*/ 1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7" h="62">
                  <a:moveTo>
                    <a:pt x="1" y="11"/>
                  </a:moveTo>
                  <a:lnTo>
                    <a:pt x="9" y="9"/>
                  </a:lnTo>
                  <a:lnTo>
                    <a:pt x="16" y="6"/>
                  </a:lnTo>
                  <a:lnTo>
                    <a:pt x="23" y="4"/>
                  </a:lnTo>
                  <a:lnTo>
                    <a:pt x="31" y="2"/>
                  </a:lnTo>
                  <a:lnTo>
                    <a:pt x="37" y="1"/>
                  </a:lnTo>
                  <a:lnTo>
                    <a:pt x="44" y="1"/>
                  </a:lnTo>
                  <a:lnTo>
                    <a:pt x="50" y="0"/>
                  </a:lnTo>
                  <a:lnTo>
                    <a:pt x="56" y="0"/>
                  </a:lnTo>
                  <a:lnTo>
                    <a:pt x="62" y="6"/>
                  </a:lnTo>
                  <a:lnTo>
                    <a:pt x="69" y="13"/>
                  </a:lnTo>
                  <a:lnTo>
                    <a:pt x="74" y="18"/>
                  </a:lnTo>
                  <a:lnTo>
                    <a:pt x="79" y="24"/>
                  </a:lnTo>
                  <a:lnTo>
                    <a:pt x="83" y="31"/>
                  </a:lnTo>
                  <a:lnTo>
                    <a:pt x="86" y="38"/>
                  </a:lnTo>
                  <a:lnTo>
                    <a:pt x="87" y="46"/>
                  </a:lnTo>
                  <a:lnTo>
                    <a:pt x="87" y="55"/>
                  </a:lnTo>
                  <a:lnTo>
                    <a:pt x="85" y="56"/>
                  </a:lnTo>
                  <a:lnTo>
                    <a:pt x="84" y="58"/>
                  </a:lnTo>
                  <a:lnTo>
                    <a:pt x="82" y="60"/>
                  </a:lnTo>
                  <a:lnTo>
                    <a:pt x="79" y="62"/>
                  </a:lnTo>
                  <a:lnTo>
                    <a:pt x="74" y="59"/>
                  </a:lnTo>
                  <a:lnTo>
                    <a:pt x="67" y="55"/>
                  </a:lnTo>
                  <a:lnTo>
                    <a:pt x="60" y="49"/>
                  </a:lnTo>
                  <a:lnTo>
                    <a:pt x="53" y="43"/>
                  </a:lnTo>
                  <a:lnTo>
                    <a:pt x="46" y="37"/>
                  </a:lnTo>
                  <a:lnTo>
                    <a:pt x="39" y="31"/>
                  </a:lnTo>
                  <a:lnTo>
                    <a:pt x="33" y="25"/>
                  </a:lnTo>
                  <a:lnTo>
                    <a:pt x="27" y="21"/>
                  </a:lnTo>
                  <a:lnTo>
                    <a:pt x="12" y="18"/>
                  </a:lnTo>
                  <a:lnTo>
                    <a:pt x="4" y="16"/>
                  </a:lnTo>
                  <a:lnTo>
                    <a:pt x="1" y="15"/>
                  </a:lnTo>
                  <a:lnTo>
                    <a:pt x="0" y="14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66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7" name="Freeform 97"/>
            <p:cNvSpPr>
              <a:spLocks/>
            </p:cNvSpPr>
            <p:nvPr/>
          </p:nvSpPr>
          <p:spPr bwMode="auto">
            <a:xfrm>
              <a:off x="1419" y="2060"/>
              <a:ext cx="6" cy="4"/>
            </a:xfrm>
            <a:custGeom>
              <a:avLst/>
              <a:gdLst>
                <a:gd name="T0" fmla="*/ 2 w 12"/>
                <a:gd name="T1" fmla="*/ 1 h 9"/>
                <a:gd name="T2" fmla="*/ 4 w 12"/>
                <a:gd name="T3" fmla="*/ 1 h 9"/>
                <a:gd name="T4" fmla="*/ 7 w 12"/>
                <a:gd name="T5" fmla="*/ 0 h 9"/>
                <a:gd name="T6" fmla="*/ 9 w 12"/>
                <a:gd name="T7" fmla="*/ 0 h 9"/>
                <a:gd name="T8" fmla="*/ 11 w 12"/>
                <a:gd name="T9" fmla="*/ 0 h 9"/>
                <a:gd name="T10" fmla="*/ 11 w 12"/>
                <a:gd name="T11" fmla="*/ 2 h 9"/>
                <a:gd name="T12" fmla="*/ 12 w 12"/>
                <a:gd name="T13" fmla="*/ 3 h 9"/>
                <a:gd name="T14" fmla="*/ 12 w 12"/>
                <a:gd name="T15" fmla="*/ 5 h 9"/>
                <a:gd name="T16" fmla="*/ 12 w 12"/>
                <a:gd name="T17" fmla="*/ 8 h 9"/>
                <a:gd name="T18" fmla="*/ 11 w 12"/>
                <a:gd name="T19" fmla="*/ 8 h 9"/>
                <a:gd name="T20" fmla="*/ 9 w 12"/>
                <a:gd name="T21" fmla="*/ 8 h 9"/>
                <a:gd name="T22" fmla="*/ 8 w 12"/>
                <a:gd name="T23" fmla="*/ 8 h 9"/>
                <a:gd name="T24" fmla="*/ 5 w 12"/>
                <a:gd name="T25" fmla="*/ 9 h 9"/>
                <a:gd name="T26" fmla="*/ 4 w 12"/>
                <a:gd name="T27" fmla="*/ 6 h 9"/>
                <a:gd name="T28" fmla="*/ 3 w 12"/>
                <a:gd name="T29" fmla="*/ 5 h 9"/>
                <a:gd name="T30" fmla="*/ 1 w 12"/>
                <a:gd name="T31" fmla="*/ 3 h 9"/>
                <a:gd name="T32" fmla="*/ 0 w 12"/>
                <a:gd name="T33" fmla="*/ 2 h 9"/>
                <a:gd name="T34" fmla="*/ 1 w 12"/>
                <a:gd name="T35" fmla="*/ 2 h 9"/>
                <a:gd name="T36" fmla="*/ 1 w 12"/>
                <a:gd name="T37" fmla="*/ 2 h 9"/>
                <a:gd name="T38" fmla="*/ 2 w 12"/>
                <a:gd name="T39" fmla="*/ 2 h 9"/>
                <a:gd name="T40" fmla="*/ 2 w 12"/>
                <a:gd name="T4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9">
                  <a:moveTo>
                    <a:pt x="2" y="1"/>
                  </a:moveTo>
                  <a:lnTo>
                    <a:pt x="4" y="1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1" y="2"/>
                  </a:lnTo>
                  <a:lnTo>
                    <a:pt x="12" y="3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8"/>
                  </a:lnTo>
                  <a:lnTo>
                    <a:pt x="9" y="8"/>
                  </a:lnTo>
                  <a:lnTo>
                    <a:pt x="8" y="8"/>
                  </a:lnTo>
                  <a:lnTo>
                    <a:pt x="5" y="9"/>
                  </a:lnTo>
                  <a:lnTo>
                    <a:pt x="4" y="6"/>
                  </a:lnTo>
                  <a:lnTo>
                    <a:pt x="3" y="5"/>
                  </a:lnTo>
                  <a:lnTo>
                    <a:pt x="1" y="3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2" y="2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8" name="Freeform 98"/>
            <p:cNvSpPr>
              <a:spLocks/>
            </p:cNvSpPr>
            <p:nvPr/>
          </p:nvSpPr>
          <p:spPr bwMode="auto">
            <a:xfrm>
              <a:off x="1457" y="1920"/>
              <a:ext cx="38" cy="61"/>
            </a:xfrm>
            <a:custGeom>
              <a:avLst/>
              <a:gdLst>
                <a:gd name="T0" fmla="*/ 0 w 76"/>
                <a:gd name="T1" fmla="*/ 104 h 121"/>
                <a:gd name="T2" fmla="*/ 6 w 76"/>
                <a:gd name="T3" fmla="*/ 90 h 121"/>
                <a:gd name="T4" fmla="*/ 12 w 76"/>
                <a:gd name="T5" fmla="*/ 76 h 121"/>
                <a:gd name="T6" fmla="*/ 19 w 76"/>
                <a:gd name="T7" fmla="*/ 63 h 121"/>
                <a:gd name="T8" fmla="*/ 27 w 76"/>
                <a:gd name="T9" fmla="*/ 49 h 121"/>
                <a:gd name="T10" fmla="*/ 36 w 76"/>
                <a:gd name="T11" fmla="*/ 36 h 121"/>
                <a:gd name="T12" fmla="*/ 44 w 76"/>
                <a:gd name="T13" fmla="*/ 23 h 121"/>
                <a:gd name="T14" fmla="*/ 51 w 76"/>
                <a:gd name="T15" fmla="*/ 12 h 121"/>
                <a:gd name="T16" fmla="*/ 59 w 76"/>
                <a:gd name="T17" fmla="*/ 1 h 121"/>
                <a:gd name="T18" fmla="*/ 61 w 76"/>
                <a:gd name="T19" fmla="*/ 1 h 121"/>
                <a:gd name="T20" fmla="*/ 63 w 76"/>
                <a:gd name="T21" fmla="*/ 0 h 121"/>
                <a:gd name="T22" fmla="*/ 66 w 76"/>
                <a:gd name="T23" fmla="*/ 0 h 121"/>
                <a:gd name="T24" fmla="*/ 68 w 76"/>
                <a:gd name="T25" fmla="*/ 0 h 121"/>
                <a:gd name="T26" fmla="*/ 72 w 76"/>
                <a:gd name="T27" fmla="*/ 4 h 121"/>
                <a:gd name="T28" fmla="*/ 75 w 76"/>
                <a:gd name="T29" fmla="*/ 6 h 121"/>
                <a:gd name="T30" fmla="*/ 75 w 76"/>
                <a:gd name="T31" fmla="*/ 9 h 121"/>
                <a:gd name="T32" fmla="*/ 76 w 76"/>
                <a:gd name="T33" fmla="*/ 15 h 121"/>
                <a:gd name="T34" fmla="*/ 71 w 76"/>
                <a:gd name="T35" fmla="*/ 28 h 121"/>
                <a:gd name="T36" fmla="*/ 66 w 76"/>
                <a:gd name="T37" fmla="*/ 42 h 121"/>
                <a:gd name="T38" fmla="*/ 60 w 76"/>
                <a:gd name="T39" fmla="*/ 54 h 121"/>
                <a:gd name="T40" fmla="*/ 55 w 76"/>
                <a:gd name="T41" fmla="*/ 68 h 121"/>
                <a:gd name="T42" fmla="*/ 48 w 76"/>
                <a:gd name="T43" fmla="*/ 82 h 121"/>
                <a:gd name="T44" fmla="*/ 42 w 76"/>
                <a:gd name="T45" fmla="*/ 95 h 121"/>
                <a:gd name="T46" fmla="*/ 36 w 76"/>
                <a:gd name="T47" fmla="*/ 109 h 121"/>
                <a:gd name="T48" fmla="*/ 27 w 76"/>
                <a:gd name="T49" fmla="*/ 121 h 121"/>
                <a:gd name="T50" fmla="*/ 19 w 76"/>
                <a:gd name="T51" fmla="*/ 117 h 121"/>
                <a:gd name="T52" fmla="*/ 15 w 76"/>
                <a:gd name="T53" fmla="*/ 113 h 121"/>
                <a:gd name="T54" fmla="*/ 9 w 76"/>
                <a:gd name="T55" fmla="*/ 111 h 121"/>
                <a:gd name="T56" fmla="*/ 0 w 76"/>
                <a:gd name="T57" fmla="*/ 109 h 121"/>
                <a:gd name="T58" fmla="*/ 0 w 76"/>
                <a:gd name="T59" fmla="*/ 108 h 121"/>
                <a:gd name="T60" fmla="*/ 0 w 76"/>
                <a:gd name="T61" fmla="*/ 106 h 121"/>
                <a:gd name="T62" fmla="*/ 0 w 76"/>
                <a:gd name="T63" fmla="*/ 105 h 121"/>
                <a:gd name="T64" fmla="*/ 0 w 76"/>
                <a:gd name="T65" fmla="*/ 10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6" h="121">
                  <a:moveTo>
                    <a:pt x="0" y="104"/>
                  </a:moveTo>
                  <a:lnTo>
                    <a:pt x="6" y="90"/>
                  </a:lnTo>
                  <a:lnTo>
                    <a:pt x="12" y="76"/>
                  </a:lnTo>
                  <a:lnTo>
                    <a:pt x="19" y="63"/>
                  </a:lnTo>
                  <a:lnTo>
                    <a:pt x="27" y="49"/>
                  </a:lnTo>
                  <a:lnTo>
                    <a:pt x="36" y="36"/>
                  </a:lnTo>
                  <a:lnTo>
                    <a:pt x="44" y="23"/>
                  </a:lnTo>
                  <a:lnTo>
                    <a:pt x="51" y="12"/>
                  </a:lnTo>
                  <a:lnTo>
                    <a:pt x="59" y="1"/>
                  </a:lnTo>
                  <a:lnTo>
                    <a:pt x="61" y="1"/>
                  </a:lnTo>
                  <a:lnTo>
                    <a:pt x="63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2" y="4"/>
                  </a:lnTo>
                  <a:lnTo>
                    <a:pt x="75" y="6"/>
                  </a:lnTo>
                  <a:lnTo>
                    <a:pt x="75" y="9"/>
                  </a:lnTo>
                  <a:lnTo>
                    <a:pt x="76" y="15"/>
                  </a:lnTo>
                  <a:lnTo>
                    <a:pt x="71" y="28"/>
                  </a:lnTo>
                  <a:lnTo>
                    <a:pt x="66" y="42"/>
                  </a:lnTo>
                  <a:lnTo>
                    <a:pt x="60" y="54"/>
                  </a:lnTo>
                  <a:lnTo>
                    <a:pt x="55" y="68"/>
                  </a:lnTo>
                  <a:lnTo>
                    <a:pt x="48" y="82"/>
                  </a:lnTo>
                  <a:lnTo>
                    <a:pt x="42" y="95"/>
                  </a:lnTo>
                  <a:lnTo>
                    <a:pt x="36" y="109"/>
                  </a:lnTo>
                  <a:lnTo>
                    <a:pt x="27" y="121"/>
                  </a:lnTo>
                  <a:lnTo>
                    <a:pt x="19" y="117"/>
                  </a:lnTo>
                  <a:lnTo>
                    <a:pt x="15" y="113"/>
                  </a:lnTo>
                  <a:lnTo>
                    <a:pt x="9" y="111"/>
                  </a:lnTo>
                  <a:lnTo>
                    <a:pt x="0" y="109"/>
                  </a:lnTo>
                  <a:lnTo>
                    <a:pt x="0" y="108"/>
                  </a:lnTo>
                  <a:lnTo>
                    <a:pt x="0" y="106"/>
                  </a:lnTo>
                  <a:lnTo>
                    <a:pt x="0" y="105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33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9" name="Freeform 99"/>
            <p:cNvSpPr>
              <a:spLocks/>
            </p:cNvSpPr>
            <p:nvPr/>
          </p:nvSpPr>
          <p:spPr bwMode="auto">
            <a:xfrm>
              <a:off x="1478" y="1978"/>
              <a:ext cx="40" cy="25"/>
            </a:xfrm>
            <a:custGeom>
              <a:avLst/>
              <a:gdLst>
                <a:gd name="T0" fmla="*/ 0 w 80"/>
                <a:gd name="T1" fmla="*/ 8 h 48"/>
                <a:gd name="T2" fmla="*/ 2 w 80"/>
                <a:gd name="T3" fmla="*/ 6 h 48"/>
                <a:gd name="T4" fmla="*/ 3 w 80"/>
                <a:gd name="T5" fmla="*/ 4 h 48"/>
                <a:gd name="T6" fmla="*/ 3 w 80"/>
                <a:gd name="T7" fmla="*/ 2 h 48"/>
                <a:gd name="T8" fmla="*/ 4 w 80"/>
                <a:gd name="T9" fmla="*/ 0 h 48"/>
                <a:gd name="T10" fmla="*/ 13 w 80"/>
                <a:gd name="T11" fmla="*/ 0 h 48"/>
                <a:gd name="T12" fmla="*/ 22 w 80"/>
                <a:gd name="T13" fmla="*/ 0 h 48"/>
                <a:gd name="T14" fmla="*/ 32 w 80"/>
                <a:gd name="T15" fmla="*/ 0 h 48"/>
                <a:gd name="T16" fmla="*/ 41 w 80"/>
                <a:gd name="T17" fmla="*/ 0 h 48"/>
                <a:gd name="T18" fmla="*/ 50 w 80"/>
                <a:gd name="T19" fmla="*/ 0 h 48"/>
                <a:gd name="T20" fmla="*/ 59 w 80"/>
                <a:gd name="T21" fmla="*/ 0 h 48"/>
                <a:gd name="T22" fmla="*/ 67 w 80"/>
                <a:gd name="T23" fmla="*/ 1 h 48"/>
                <a:gd name="T24" fmla="*/ 75 w 80"/>
                <a:gd name="T25" fmla="*/ 3 h 48"/>
                <a:gd name="T26" fmla="*/ 77 w 80"/>
                <a:gd name="T27" fmla="*/ 14 h 48"/>
                <a:gd name="T28" fmla="*/ 79 w 80"/>
                <a:gd name="T29" fmla="*/ 25 h 48"/>
                <a:gd name="T30" fmla="*/ 80 w 80"/>
                <a:gd name="T31" fmla="*/ 37 h 48"/>
                <a:gd name="T32" fmla="*/ 80 w 80"/>
                <a:gd name="T33" fmla="*/ 48 h 48"/>
                <a:gd name="T34" fmla="*/ 71 w 80"/>
                <a:gd name="T35" fmla="*/ 47 h 48"/>
                <a:gd name="T36" fmla="*/ 60 w 80"/>
                <a:gd name="T37" fmla="*/ 45 h 48"/>
                <a:gd name="T38" fmla="*/ 50 w 80"/>
                <a:gd name="T39" fmla="*/ 40 h 48"/>
                <a:gd name="T40" fmla="*/ 40 w 80"/>
                <a:gd name="T41" fmla="*/ 36 h 48"/>
                <a:gd name="T42" fmla="*/ 29 w 80"/>
                <a:gd name="T43" fmla="*/ 31 h 48"/>
                <a:gd name="T44" fmla="*/ 19 w 80"/>
                <a:gd name="T45" fmla="*/ 25 h 48"/>
                <a:gd name="T46" fmla="*/ 10 w 80"/>
                <a:gd name="T47" fmla="*/ 19 h 48"/>
                <a:gd name="T48" fmla="*/ 2 w 80"/>
                <a:gd name="T49" fmla="*/ 14 h 48"/>
                <a:gd name="T50" fmla="*/ 2 w 80"/>
                <a:gd name="T51" fmla="*/ 12 h 48"/>
                <a:gd name="T52" fmla="*/ 2 w 80"/>
                <a:gd name="T53" fmla="*/ 10 h 48"/>
                <a:gd name="T54" fmla="*/ 2 w 80"/>
                <a:gd name="T55" fmla="*/ 9 h 48"/>
                <a:gd name="T56" fmla="*/ 0 w 80"/>
                <a:gd name="T57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0" h="48">
                  <a:moveTo>
                    <a:pt x="0" y="8"/>
                  </a:moveTo>
                  <a:lnTo>
                    <a:pt x="2" y="6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0"/>
                  </a:lnTo>
                  <a:lnTo>
                    <a:pt x="13" y="0"/>
                  </a:lnTo>
                  <a:lnTo>
                    <a:pt x="22" y="0"/>
                  </a:lnTo>
                  <a:lnTo>
                    <a:pt x="32" y="0"/>
                  </a:lnTo>
                  <a:lnTo>
                    <a:pt x="41" y="0"/>
                  </a:lnTo>
                  <a:lnTo>
                    <a:pt x="50" y="0"/>
                  </a:lnTo>
                  <a:lnTo>
                    <a:pt x="59" y="0"/>
                  </a:lnTo>
                  <a:lnTo>
                    <a:pt x="67" y="1"/>
                  </a:lnTo>
                  <a:lnTo>
                    <a:pt x="75" y="3"/>
                  </a:lnTo>
                  <a:lnTo>
                    <a:pt x="77" y="14"/>
                  </a:lnTo>
                  <a:lnTo>
                    <a:pt x="79" y="25"/>
                  </a:lnTo>
                  <a:lnTo>
                    <a:pt x="80" y="37"/>
                  </a:lnTo>
                  <a:lnTo>
                    <a:pt x="80" y="48"/>
                  </a:lnTo>
                  <a:lnTo>
                    <a:pt x="71" y="47"/>
                  </a:lnTo>
                  <a:lnTo>
                    <a:pt x="60" y="45"/>
                  </a:lnTo>
                  <a:lnTo>
                    <a:pt x="50" y="40"/>
                  </a:lnTo>
                  <a:lnTo>
                    <a:pt x="40" y="36"/>
                  </a:lnTo>
                  <a:lnTo>
                    <a:pt x="29" y="31"/>
                  </a:lnTo>
                  <a:lnTo>
                    <a:pt x="19" y="25"/>
                  </a:lnTo>
                  <a:lnTo>
                    <a:pt x="10" y="19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9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EDE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40" name="Freeform 100"/>
            <p:cNvSpPr>
              <a:spLocks/>
            </p:cNvSpPr>
            <p:nvPr/>
          </p:nvSpPr>
          <p:spPr bwMode="auto">
            <a:xfrm>
              <a:off x="1510" y="1676"/>
              <a:ext cx="101" cy="143"/>
            </a:xfrm>
            <a:custGeom>
              <a:avLst/>
              <a:gdLst>
                <a:gd name="T0" fmla="*/ 0 w 203"/>
                <a:gd name="T1" fmla="*/ 232 h 286"/>
                <a:gd name="T2" fmla="*/ 8 w 203"/>
                <a:gd name="T3" fmla="*/ 227 h 286"/>
                <a:gd name="T4" fmla="*/ 11 w 203"/>
                <a:gd name="T5" fmla="*/ 220 h 286"/>
                <a:gd name="T6" fmla="*/ 14 w 203"/>
                <a:gd name="T7" fmla="*/ 212 h 286"/>
                <a:gd name="T8" fmla="*/ 15 w 203"/>
                <a:gd name="T9" fmla="*/ 207 h 286"/>
                <a:gd name="T10" fmla="*/ 23 w 203"/>
                <a:gd name="T11" fmla="*/ 194 h 286"/>
                <a:gd name="T12" fmla="*/ 32 w 203"/>
                <a:gd name="T13" fmla="*/ 180 h 286"/>
                <a:gd name="T14" fmla="*/ 41 w 203"/>
                <a:gd name="T15" fmla="*/ 165 h 286"/>
                <a:gd name="T16" fmla="*/ 51 w 203"/>
                <a:gd name="T17" fmla="*/ 149 h 286"/>
                <a:gd name="T18" fmla="*/ 61 w 203"/>
                <a:gd name="T19" fmla="*/ 132 h 286"/>
                <a:gd name="T20" fmla="*/ 71 w 203"/>
                <a:gd name="T21" fmla="*/ 115 h 286"/>
                <a:gd name="T22" fmla="*/ 82 w 203"/>
                <a:gd name="T23" fmla="*/ 98 h 286"/>
                <a:gd name="T24" fmla="*/ 93 w 203"/>
                <a:gd name="T25" fmla="*/ 81 h 286"/>
                <a:gd name="T26" fmla="*/ 105 w 203"/>
                <a:gd name="T27" fmla="*/ 66 h 286"/>
                <a:gd name="T28" fmla="*/ 118 w 203"/>
                <a:gd name="T29" fmla="*/ 51 h 286"/>
                <a:gd name="T30" fmla="*/ 130 w 203"/>
                <a:gd name="T31" fmla="*/ 37 h 286"/>
                <a:gd name="T32" fmla="*/ 144 w 203"/>
                <a:gd name="T33" fmla="*/ 24 h 286"/>
                <a:gd name="T34" fmla="*/ 158 w 203"/>
                <a:gd name="T35" fmla="*/ 15 h 286"/>
                <a:gd name="T36" fmla="*/ 172 w 203"/>
                <a:gd name="T37" fmla="*/ 7 h 286"/>
                <a:gd name="T38" fmla="*/ 187 w 203"/>
                <a:gd name="T39" fmla="*/ 2 h 286"/>
                <a:gd name="T40" fmla="*/ 203 w 203"/>
                <a:gd name="T41" fmla="*/ 0 h 286"/>
                <a:gd name="T42" fmla="*/ 201 w 203"/>
                <a:gd name="T43" fmla="*/ 7 h 286"/>
                <a:gd name="T44" fmla="*/ 195 w 203"/>
                <a:gd name="T45" fmla="*/ 15 h 286"/>
                <a:gd name="T46" fmla="*/ 187 w 203"/>
                <a:gd name="T47" fmla="*/ 23 h 286"/>
                <a:gd name="T48" fmla="*/ 178 w 203"/>
                <a:gd name="T49" fmla="*/ 32 h 286"/>
                <a:gd name="T50" fmla="*/ 167 w 203"/>
                <a:gd name="T51" fmla="*/ 43 h 286"/>
                <a:gd name="T52" fmla="*/ 157 w 203"/>
                <a:gd name="T53" fmla="*/ 51 h 286"/>
                <a:gd name="T54" fmla="*/ 148 w 203"/>
                <a:gd name="T55" fmla="*/ 59 h 286"/>
                <a:gd name="T56" fmla="*/ 138 w 203"/>
                <a:gd name="T57" fmla="*/ 66 h 286"/>
                <a:gd name="T58" fmla="*/ 131 w 203"/>
                <a:gd name="T59" fmla="*/ 74 h 286"/>
                <a:gd name="T60" fmla="*/ 124 w 203"/>
                <a:gd name="T61" fmla="*/ 83 h 286"/>
                <a:gd name="T62" fmla="*/ 118 w 203"/>
                <a:gd name="T63" fmla="*/ 91 h 286"/>
                <a:gd name="T64" fmla="*/ 111 w 203"/>
                <a:gd name="T65" fmla="*/ 100 h 286"/>
                <a:gd name="T66" fmla="*/ 104 w 203"/>
                <a:gd name="T67" fmla="*/ 108 h 286"/>
                <a:gd name="T68" fmla="*/ 97 w 203"/>
                <a:gd name="T69" fmla="*/ 118 h 286"/>
                <a:gd name="T70" fmla="*/ 90 w 203"/>
                <a:gd name="T71" fmla="*/ 126 h 286"/>
                <a:gd name="T72" fmla="*/ 83 w 203"/>
                <a:gd name="T73" fmla="*/ 135 h 286"/>
                <a:gd name="T74" fmla="*/ 84 w 203"/>
                <a:gd name="T75" fmla="*/ 142 h 286"/>
                <a:gd name="T76" fmla="*/ 88 w 203"/>
                <a:gd name="T77" fmla="*/ 149 h 286"/>
                <a:gd name="T78" fmla="*/ 90 w 203"/>
                <a:gd name="T79" fmla="*/ 156 h 286"/>
                <a:gd name="T80" fmla="*/ 91 w 203"/>
                <a:gd name="T81" fmla="*/ 164 h 286"/>
                <a:gd name="T82" fmla="*/ 81 w 203"/>
                <a:gd name="T83" fmla="*/ 178 h 286"/>
                <a:gd name="T84" fmla="*/ 70 w 203"/>
                <a:gd name="T85" fmla="*/ 192 h 286"/>
                <a:gd name="T86" fmla="*/ 60 w 203"/>
                <a:gd name="T87" fmla="*/ 207 h 286"/>
                <a:gd name="T88" fmla="*/ 50 w 203"/>
                <a:gd name="T89" fmla="*/ 223 h 286"/>
                <a:gd name="T90" fmla="*/ 39 w 203"/>
                <a:gd name="T91" fmla="*/ 238 h 286"/>
                <a:gd name="T92" fmla="*/ 29 w 203"/>
                <a:gd name="T93" fmla="*/ 254 h 286"/>
                <a:gd name="T94" fmla="*/ 18 w 203"/>
                <a:gd name="T95" fmla="*/ 270 h 286"/>
                <a:gd name="T96" fmla="*/ 9 w 203"/>
                <a:gd name="T97" fmla="*/ 286 h 286"/>
                <a:gd name="T98" fmla="*/ 5 w 203"/>
                <a:gd name="T99" fmla="*/ 276 h 286"/>
                <a:gd name="T100" fmla="*/ 2 w 203"/>
                <a:gd name="T101" fmla="*/ 260 h 286"/>
                <a:gd name="T102" fmla="*/ 0 w 203"/>
                <a:gd name="T103" fmla="*/ 243 h 286"/>
                <a:gd name="T104" fmla="*/ 0 w 203"/>
                <a:gd name="T105" fmla="*/ 232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3" h="286">
                  <a:moveTo>
                    <a:pt x="0" y="232"/>
                  </a:moveTo>
                  <a:lnTo>
                    <a:pt x="8" y="227"/>
                  </a:lnTo>
                  <a:lnTo>
                    <a:pt x="11" y="220"/>
                  </a:lnTo>
                  <a:lnTo>
                    <a:pt x="14" y="212"/>
                  </a:lnTo>
                  <a:lnTo>
                    <a:pt x="15" y="207"/>
                  </a:lnTo>
                  <a:lnTo>
                    <a:pt x="23" y="194"/>
                  </a:lnTo>
                  <a:lnTo>
                    <a:pt x="32" y="180"/>
                  </a:lnTo>
                  <a:lnTo>
                    <a:pt x="41" y="165"/>
                  </a:lnTo>
                  <a:lnTo>
                    <a:pt x="51" y="149"/>
                  </a:lnTo>
                  <a:lnTo>
                    <a:pt x="61" y="132"/>
                  </a:lnTo>
                  <a:lnTo>
                    <a:pt x="71" y="115"/>
                  </a:lnTo>
                  <a:lnTo>
                    <a:pt x="82" y="98"/>
                  </a:lnTo>
                  <a:lnTo>
                    <a:pt x="93" y="81"/>
                  </a:lnTo>
                  <a:lnTo>
                    <a:pt x="105" y="66"/>
                  </a:lnTo>
                  <a:lnTo>
                    <a:pt x="118" y="51"/>
                  </a:lnTo>
                  <a:lnTo>
                    <a:pt x="130" y="37"/>
                  </a:lnTo>
                  <a:lnTo>
                    <a:pt x="144" y="24"/>
                  </a:lnTo>
                  <a:lnTo>
                    <a:pt x="158" y="15"/>
                  </a:lnTo>
                  <a:lnTo>
                    <a:pt x="172" y="7"/>
                  </a:lnTo>
                  <a:lnTo>
                    <a:pt x="187" y="2"/>
                  </a:lnTo>
                  <a:lnTo>
                    <a:pt x="203" y="0"/>
                  </a:lnTo>
                  <a:lnTo>
                    <a:pt x="201" y="7"/>
                  </a:lnTo>
                  <a:lnTo>
                    <a:pt x="195" y="15"/>
                  </a:lnTo>
                  <a:lnTo>
                    <a:pt x="187" y="23"/>
                  </a:lnTo>
                  <a:lnTo>
                    <a:pt x="178" y="32"/>
                  </a:lnTo>
                  <a:lnTo>
                    <a:pt x="167" y="43"/>
                  </a:lnTo>
                  <a:lnTo>
                    <a:pt x="157" y="51"/>
                  </a:lnTo>
                  <a:lnTo>
                    <a:pt x="148" y="59"/>
                  </a:lnTo>
                  <a:lnTo>
                    <a:pt x="138" y="66"/>
                  </a:lnTo>
                  <a:lnTo>
                    <a:pt x="131" y="74"/>
                  </a:lnTo>
                  <a:lnTo>
                    <a:pt x="124" y="83"/>
                  </a:lnTo>
                  <a:lnTo>
                    <a:pt x="118" y="91"/>
                  </a:lnTo>
                  <a:lnTo>
                    <a:pt x="111" y="100"/>
                  </a:lnTo>
                  <a:lnTo>
                    <a:pt x="104" y="108"/>
                  </a:lnTo>
                  <a:lnTo>
                    <a:pt x="97" y="118"/>
                  </a:lnTo>
                  <a:lnTo>
                    <a:pt x="90" y="126"/>
                  </a:lnTo>
                  <a:lnTo>
                    <a:pt x="83" y="135"/>
                  </a:lnTo>
                  <a:lnTo>
                    <a:pt x="84" y="142"/>
                  </a:lnTo>
                  <a:lnTo>
                    <a:pt x="88" y="149"/>
                  </a:lnTo>
                  <a:lnTo>
                    <a:pt x="90" y="156"/>
                  </a:lnTo>
                  <a:lnTo>
                    <a:pt x="91" y="164"/>
                  </a:lnTo>
                  <a:lnTo>
                    <a:pt x="81" y="178"/>
                  </a:lnTo>
                  <a:lnTo>
                    <a:pt x="70" y="192"/>
                  </a:lnTo>
                  <a:lnTo>
                    <a:pt x="60" y="207"/>
                  </a:lnTo>
                  <a:lnTo>
                    <a:pt x="50" y="223"/>
                  </a:lnTo>
                  <a:lnTo>
                    <a:pt x="39" y="238"/>
                  </a:lnTo>
                  <a:lnTo>
                    <a:pt x="29" y="254"/>
                  </a:lnTo>
                  <a:lnTo>
                    <a:pt x="18" y="270"/>
                  </a:lnTo>
                  <a:lnTo>
                    <a:pt x="9" y="286"/>
                  </a:lnTo>
                  <a:lnTo>
                    <a:pt x="5" y="276"/>
                  </a:lnTo>
                  <a:lnTo>
                    <a:pt x="2" y="260"/>
                  </a:lnTo>
                  <a:lnTo>
                    <a:pt x="0" y="243"/>
                  </a:lnTo>
                  <a:lnTo>
                    <a:pt x="0" y="232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41" name="Freeform 101"/>
            <p:cNvSpPr>
              <a:spLocks/>
            </p:cNvSpPr>
            <p:nvPr/>
          </p:nvSpPr>
          <p:spPr bwMode="auto">
            <a:xfrm>
              <a:off x="1516" y="1668"/>
              <a:ext cx="121" cy="225"/>
            </a:xfrm>
            <a:custGeom>
              <a:avLst/>
              <a:gdLst>
                <a:gd name="T0" fmla="*/ 0 w 241"/>
                <a:gd name="T1" fmla="*/ 333 h 450"/>
                <a:gd name="T2" fmla="*/ 8 w 241"/>
                <a:gd name="T3" fmla="*/ 313 h 450"/>
                <a:gd name="T4" fmla="*/ 17 w 241"/>
                <a:gd name="T5" fmla="*/ 293 h 450"/>
                <a:gd name="T6" fmla="*/ 28 w 241"/>
                <a:gd name="T7" fmla="*/ 272 h 450"/>
                <a:gd name="T8" fmla="*/ 41 w 241"/>
                <a:gd name="T9" fmla="*/ 253 h 450"/>
                <a:gd name="T10" fmla="*/ 55 w 241"/>
                <a:gd name="T11" fmla="*/ 233 h 450"/>
                <a:gd name="T12" fmla="*/ 68 w 241"/>
                <a:gd name="T13" fmla="*/ 214 h 450"/>
                <a:gd name="T14" fmla="*/ 80 w 241"/>
                <a:gd name="T15" fmla="*/ 196 h 450"/>
                <a:gd name="T16" fmla="*/ 92 w 241"/>
                <a:gd name="T17" fmla="*/ 180 h 450"/>
                <a:gd name="T18" fmla="*/ 91 w 241"/>
                <a:gd name="T19" fmla="*/ 173 h 450"/>
                <a:gd name="T20" fmla="*/ 91 w 241"/>
                <a:gd name="T21" fmla="*/ 167 h 450"/>
                <a:gd name="T22" fmla="*/ 88 w 241"/>
                <a:gd name="T23" fmla="*/ 161 h 450"/>
                <a:gd name="T24" fmla="*/ 86 w 241"/>
                <a:gd name="T25" fmla="*/ 151 h 450"/>
                <a:gd name="T26" fmla="*/ 101 w 241"/>
                <a:gd name="T27" fmla="*/ 133 h 450"/>
                <a:gd name="T28" fmla="*/ 118 w 241"/>
                <a:gd name="T29" fmla="*/ 111 h 450"/>
                <a:gd name="T30" fmla="*/ 138 w 241"/>
                <a:gd name="T31" fmla="*/ 87 h 450"/>
                <a:gd name="T32" fmla="*/ 159 w 241"/>
                <a:gd name="T33" fmla="*/ 66 h 450"/>
                <a:gd name="T34" fmla="*/ 180 w 241"/>
                <a:gd name="T35" fmla="*/ 44 h 450"/>
                <a:gd name="T36" fmla="*/ 201 w 241"/>
                <a:gd name="T37" fmla="*/ 25 h 450"/>
                <a:gd name="T38" fmla="*/ 221 w 241"/>
                <a:gd name="T39" fmla="*/ 10 h 450"/>
                <a:gd name="T40" fmla="*/ 241 w 241"/>
                <a:gd name="T41" fmla="*/ 0 h 450"/>
                <a:gd name="T42" fmla="*/ 241 w 241"/>
                <a:gd name="T43" fmla="*/ 1 h 450"/>
                <a:gd name="T44" fmla="*/ 241 w 241"/>
                <a:gd name="T45" fmla="*/ 2 h 450"/>
                <a:gd name="T46" fmla="*/ 241 w 241"/>
                <a:gd name="T47" fmla="*/ 3 h 450"/>
                <a:gd name="T48" fmla="*/ 241 w 241"/>
                <a:gd name="T49" fmla="*/ 4 h 450"/>
                <a:gd name="T50" fmla="*/ 233 w 241"/>
                <a:gd name="T51" fmla="*/ 14 h 450"/>
                <a:gd name="T52" fmla="*/ 225 w 241"/>
                <a:gd name="T53" fmla="*/ 23 h 450"/>
                <a:gd name="T54" fmla="*/ 216 w 241"/>
                <a:gd name="T55" fmla="*/ 32 h 450"/>
                <a:gd name="T56" fmla="*/ 208 w 241"/>
                <a:gd name="T57" fmla="*/ 41 h 450"/>
                <a:gd name="T58" fmla="*/ 201 w 241"/>
                <a:gd name="T59" fmla="*/ 52 h 450"/>
                <a:gd name="T60" fmla="*/ 193 w 241"/>
                <a:gd name="T61" fmla="*/ 62 h 450"/>
                <a:gd name="T62" fmla="*/ 186 w 241"/>
                <a:gd name="T63" fmla="*/ 74 h 450"/>
                <a:gd name="T64" fmla="*/ 180 w 241"/>
                <a:gd name="T65" fmla="*/ 85 h 450"/>
                <a:gd name="T66" fmla="*/ 181 w 241"/>
                <a:gd name="T67" fmla="*/ 93 h 450"/>
                <a:gd name="T68" fmla="*/ 182 w 241"/>
                <a:gd name="T69" fmla="*/ 98 h 450"/>
                <a:gd name="T70" fmla="*/ 183 w 241"/>
                <a:gd name="T71" fmla="*/ 102 h 450"/>
                <a:gd name="T72" fmla="*/ 183 w 241"/>
                <a:gd name="T73" fmla="*/ 107 h 450"/>
                <a:gd name="T74" fmla="*/ 159 w 241"/>
                <a:gd name="T75" fmla="*/ 148 h 450"/>
                <a:gd name="T76" fmla="*/ 136 w 241"/>
                <a:gd name="T77" fmla="*/ 188 h 450"/>
                <a:gd name="T78" fmla="*/ 114 w 241"/>
                <a:gd name="T79" fmla="*/ 229 h 450"/>
                <a:gd name="T80" fmla="*/ 93 w 241"/>
                <a:gd name="T81" fmla="*/ 272 h 450"/>
                <a:gd name="T82" fmla="*/ 73 w 241"/>
                <a:gd name="T83" fmla="*/ 316 h 450"/>
                <a:gd name="T84" fmla="*/ 54 w 241"/>
                <a:gd name="T85" fmla="*/ 360 h 450"/>
                <a:gd name="T86" fmla="*/ 35 w 241"/>
                <a:gd name="T87" fmla="*/ 405 h 450"/>
                <a:gd name="T88" fmla="*/ 17 w 241"/>
                <a:gd name="T89" fmla="*/ 450 h 450"/>
                <a:gd name="T90" fmla="*/ 12 w 241"/>
                <a:gd name="T91" fmla="*/ 431 h 450"/>
                <a:gd name="T92" fmla="*/ 7 w 241"/>
                <a:gd name="T93" fmla="*/ 397 h 450"/>
                <a:gd name="T94" fmla="*/ 2 w 241"/>
                <a:gd name="T95" fmla="*/ 359 h 450"/>
                <a:gd name="T96" fmla="*/ 0 w 241"/>
                <a:gd name="T97" fmla="*/ 333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1" h="450">
                  <a:moveTo>
                    <a:pt x="0" y="333"/>
                  </a:moveTo>
                  <a:lnTo>
                    <a:pt x="8" y="313"/>
                  </a:lnTo>
                  <a:lnTo>
                    <a:pt x="17" y="293"/>
                  </a:lnTo>
                  <a:lnTo>
                    <a:pt x="28" y="272"/>
                  </a:lnTo>
                  <a:lnTo>
                    <a:pt x="41" y="253"/>
                  </a:lnTo>
                  <a:lnTo>
                    <a:pt x="55" y="233"/>
                  </a:lnTo>
                  <a:lnTo>
                    <a:pt x="68" y="214"/>
                  </a:lnTo>
                  <a:lnTo>
                    <a:pt x="80" y="196"/>
                  </a:lnTo>
                  <a:lnTo>
                    <a:pt x="92" y="180"/>
                  </a:lnTo>
                  <a:lnTo>
                    <a:pt x="91" y="173"/>
                  </a:lnTo>
                  <a:lnTo>
                    <a:pt x="91" y="167"/>
                  </a:lnTo>
                  <a:lnTo>
                    <a:pt x="88" y="161"/>
                  </a:lnTo>
                  <a:lnTo>
                    <a:pt x="86" y="151"/>
                  </a:lnTo>
                  <a:lnTo>
                    <a:pt x="101" y="133"/>
                  </a:lnTo>
                  <a:lnTo>
                    <a:pt x="118" y="111"/>
                  </a:lnTo>
                  <a:lnTo>
                    <a:pt x="138" y="87"/>
                  </a:lnTo>
                  <a:lnTo>
                    <a:pt x="159" y="66"/>
                  </a:lnTo>
                  <a:lnTo>
                    <a:pt x="180" y="44"/>
                  </a:lnTo>
                  <a:lnTo>
                    <a:pt x="201" y="25"/>
                  </a:lnTo>
                  <a:lnTo>
                    <a:pt x="221" y="10"/>
                  </a:lnTo>
                  <a:lnTo>
                    <a:pt x="241" y="0"/>
                  </a:lnTo>
                  <a:lnTo>
                    <a:pt x="241" y="1"/>
                  </a:lnTo>
                  <a:lnTo>
                    <a:pt x="241" y="2"/>
                  </a:lnTo>
                  <a:lnTo>
                    <a:pt x="241" y="3"/>
                  </a:lnTo>
                  <a:lnTo>
                    <a:pt x="241" y="4"/>
                  </a:lnTo>
                  <a:lnTo>
                    <a:pt x="233" y="14"/>
                  </a:lnTo>
                  <a:lnTo>
                    <a:pt x="225" y="23"/>
                  </a:lnTo>
                  <a:lnTo>
                    <a:pt x="216" y="32"/>
                  </a:lnTo>
                  <a:lnTo>
                    <a:pt x="208" y="41"/>
                  </a:lnTo>
                  <a:lnTo>
                    <a:pt x="201" y="52"/>
                  </a:lnTo>
                  <a:lnTo>
                    <a:pt x="193" y="62"/>
                  </a:lnTo>
                  <a:lnTo>
                    <a:pt x="186" y="74"/>
                  </a:lnTo>
                  <a:lnTo>
                    <a:pt x="180" y="85"/>
                  </a:lnTo>
                  <a:lnTo>
                    <a:pt x="181" y="93"/>
                  </a:lnTo>
                  <a:lnTo>
                    <a:pt x="182" y="98"/>
                  </a:lnTo>
                  <a:lnTo>
                    <a:pt x="183" y="102"/>
                  </a:lnTo>
                  <a:lnTo>
                    <a:pt x="183" y="107"/>
                  </a:lnTo>
                  <a:lnTo>
                    <a:pt x="159" y="148"/>
                  </a:lnTo>
                  <a:lnTo>
                    <a:pt x="136" y="188"/>
                  </a:lnTo>
                  <a:lnTo>
                    <a:pt x="114" y="229"/>
                  </a:lnTo>
                  <a:lnTo>
                    <a:pt x="93" y="272"/>
                  </a:lnTo>
                  <a:lnTo>
                    <a:pt x="73" y="316"/>
                  </a:lnTo>
                  <a:lnTo>
                    <a:pt x="54" y="360"/>
                  </a:lnTo>
                  <a:lnTo>
                    <a:pt x="35" y="405"/>
                  </a:lnTo>
                  <a:lnTo>
                    <a:pt x="17" y="450"/>
                  </a:lnTo>
                  <a:lnTo>
                    <a:pt x="12" y="431"/>
                  </a:lnTo>
                  <a:lnTo>
                    <a:pt x="7" y="397"/>
                  </a:lnTo>
                  <a:lnTo>
                    <a:pt x="2" y="359"/>
                  </a:lnTo>
                  <a:lnTo>
                    <a:pt x="0" y="333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42" name="Freeform 102"/>
            <p:cNvSpPr>
              <a:spLocks/>
            </p:cNvSpPr>
            <p:nvPr/>
          </p:nvSpPr>
          <p:spPr bwMode="auto">
            <a:xfrm>
              <a:off x="1517" y="1757"/>
              <a:ext cx="308" cy="373"/>
            </a:xfrm>
            <a:custGeom>
              <a:avLst/>
              <a:gdLst>
                <a:gd name="T0" fmla="*/ 134 w 616"/>
                <a:gd name="T1" fmla="*/ 495 h 744"/>
                <a:gd name="T2" fmla="*/ 251 w 616"/>
                <a:gd name="T3" fmla="*/ 480 h 744"/>
                <a:gd name="T4" fmla="*/ 296 w 616"/>
                <a:gd name="T5" fmla="*/ 508 h 744"/>
                <a:gd name="T6" fmla="*/ 315 w 616"/>
                <a:gd name="T7" fmla="*/ 516 h 744"/>
                <a:gd name="T8" fmla="*/ 272 w 616"/>
                <a:gd name="T9" fmla="*/ 442 h 744"/>
                <a:gd name="T10" fmla="*/ 360 w 616"/>
                <a:gd name="T11" fmla="*/ 255 h 744"/>
                <a:gd name="T12" fmla="*/ 341 w 616"/>
                <a:gd name="T13" fmla="*/ 259 h 744"/>
                <a:gd name="T14" fmla="*/ 321 w 616"/>
                <a:gd name="T15" fmla="*/ 287 h 744"/>
                <a:gd name="T16" fmla="*/ 321 w 616"/>
                <a:gd name="T17" fmla="*/ 309 h 744"/>
                <a:gd name="T18" fmla="*/ 315 w 616"/>
                <a:gd name="T19" fmla="*/ 329 h 744"/>
                <a:gd name="T20" fmla="*/ 307 w 616"/>
                <a:gd name="T21" fmla="*/ 348 h 744"/>
                <a:gd name="T22" fmla="*/ 292 w 616"/>
                <a:gd name="T23" fmla="*/ 369 h 744"/>
                <a:gd name="T24" fmla="*/ 257 w 616"/>
                <a:gd name="T25" fmla="*/ 391 h 744"/>
                <a:gd name="T26" fmla="*/ 271 w 616"/>
                <a:gd name="T27" fmla="*/ 409 h 744"/>
                <a:gd name="T28" fmla="*/ 211 w 616"/>
                <a:gd name="T29" fmla="*/ 453 h 744"/>
                <a:gd name="T30" fmla="*/ 287 w 616"/>
                <a:gd name="T31" fmla="*/ 329 h 744"/>
                <a:gd name="T32" fmla="*/ 369 w 616"/>
                <a:gd name="T33" fmla="*/ 197 h 744"/>
                <a:gd name="T34" fmla="*/ 504 w 616"/>
                <a:gd name="T35" fmla="*/ 0 h 744"/>
                <a:gd name="T36" fmla="*/ 518 w 616"/>
                <a:gd name="T37" fmla="*/ 37 h 744"/>
                <a:gd name="T38" fmla="*/ 549 w 616"/>
                <a:gd name="T39" fmla="*/ 50 h 744"/>
                <a:gd name="T40" fmla="*/ 606 w 616"/>
                <a:gd name="T41" fmla="*/ 135 h 744"/>
                <a:gd name="T42" fmla="*/ 599 w 616"/>
                <a:gd name="T43" fmla="*/ 174 h 744"/>
                <a:gd name="T44" fmla="*/ 608 w 616"/>
                <a:gd name="T45" fmla="*/ 218 h 744"/>
                <a:gd name="T46" fmla="*/ 570 w 616"/>
                <a:gd name="T47" fmla="*/ 282 h 744"/>
                <a:gd name="T48" fmla="*/ 597 w 616"/>
                <a:gd name="T49" fmla="*/ 286 h 744"/>
                <a:gd name="T50" fmla="*/ 574 w 616"/>
                <a:gd name="T51" fmla="*/ 321 h 744"/>
                <a:gd name="T52" fmla="*/ 537 w 616"/>
                <a:gd name="T53" fmla="*/ 369 h 744"/>
                <a:gd name="T54" fmla="*/ 576 w 616"/>
                <a:gd name="T55" fmla="*/ 368 h 744"/>
                <a:gd name="T56" fmla="*/ 565 w 616"/>
                <a:gd name="T57" fmla="*/ 389 h 744"/>
                <a:gd name="T58" fmla="*/ 554 w 616"/>
                <a:gd name="T59" fmla="*/ 418 h 744"/>
                <a:gd name="T60" fmla="*/ 528 w 616"/>
                <a:gd name="T61" fmla="*/ 441 h 744"/>
                <a:gd name="T62" fmla="*/ 567 w 616"/>
                <a:gd name="T63" fmla="*/ 438 h 744"/>
                <a:gd name="T64" fmla="*/ 529 w 616"/>
                <a:gd name="T65" fmla="*/ 471 h 744"/>
                <a:gd name="T66" fmla="*/ 548 w 616"/>
                <a:gd name="T67" fmla="*/ 489 h 744"/>
                <a:gd name="T68" fmla="*/ 548 w 616"/>
                <a:gd name="T69" fmla="*/ 501 h 744"/>
                <a:gd name="T70" fmla="*/ 516 w 616"/>
                <a:gd name="T71" fmla="*/ 520 h 744"/>
                <a:gd name="T72" fmla="*/ 556 w 616"/>
                <a:gd name="T73" fmla="*/ 531 h 744"/>
                <a:gd name="T74" fmla="*/ 513 w 616"/>
                <a:gd name="T75" fmla="*/ 557 h 744"/>
                <a:gd name="T76" fmla="*/ 539 w 616"/>
                <a:gd name="T77" fmla="*/ 576 h 744"/>
                <a:gd name="T78" fmla="*/ 511 w 616"/>
                <a:gd name="T79" fmla="*/ 586 h 744"/>
                <a:gd name="T80" fmla="*/ 509 w 616"/>
                <a:gd name="T81" fmla="*/ 601 h 744"/>
                <a:gd name="T82" fmla="*/ 527 w 616"/>
                <a:gd name="T83" fmla="*/ 613 h 744"/>
                <a:gd name="T84" fmla="*/ 486 w 616"/>
                <a:gd name="T85" fmla="*/ 633 h 744"/>
                <a:gd name="T86" fmla="*/ 499 w 616"/>
                <a:gd name="T87" fmla="*/ 652 h 744"/>
                <a:gd name="T88" fmla="*/ 492 w 616"/>
                <a:gd name="T89" fmla="*/ 669 h 744"/>
                <a:gd name="T90" fmla="*/ 466 w 616"/>
                <a:gd name="T91" fmla="*/ 669 h 744"/>
                <a:gd name="T92" fmla="*/ 407 w 616"/>
                <a:gd name="T93" fmla="*/ 652 h 744"/>
                <a:gd name="T94" fmla="*/ 388 w 616"/>
                <a:gd name="T95" fmla="*/ 656 h 744"/>
                <a:gd name="T96" fmla="*/ 406 w 616"/>
                <a:gd name="T97" fmla="*/ 699 h 744"/>
                <a:gd name="T98" fmla="*/ 378 w 616"/>
                <a:gd name="T99" fmla="*/ 699 h 744"/>
                <a:gd name="T100" fmla="*/ 330 w 616"/>
                <a:gd name="T101" fmla="*/ 676 h 744"/>
                <a:gd name="T102" fmla="*/ 313 w 616"/>
                <a:gd name="T103" fmla="*/ 702 h 744"/>
                <a:gd name="T104" fmla="*/ 273 w 616"/>
                <a:gd name="T105" fmla="*/ 673 h 744"/>
                <a:gd name="T106" fmla="*/ 236 w 616"/>
                <a:gd name="T107" fmla="*/ 677 h 744"/>
                <a:gd name="T108" fmla="*/ 209 w 616"/>
                <a:gd name="T109" fmla="*/ 685 h 744"/>
                <a:gd name="T110" fmla="*/ 174 w 616"/>
                <a:gd name="T111" fmla="*/ 675 h 744"/>
                <a:gd name="T112" fmla="*/ 148 w 616"/>
                <a:gd name="T113" fmla="*/ 698 h 744"/>
                <a:gd name="T114" fmla="*/ 116 w 616"/>
                <a:gd name="T115" fmla="*/ 720 h 744"/>
                <a:gd name="T116" fmla="*/ 89 w 616"/>
                <a:gd name="T117" fmla="*/ 741 h 744"/>
                <a:gd name="T118" fmla="*/ 51 w 616"/>
                <a:gd name="T119" fmla="*/ 720 h 744"/>
                <a:gd name="T120" fmla="*/ 15 w 616"/>
                <a:gd name="T121" fmla="*/ 713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16" h="744">
                  <a:moveTo>
                    <a:pt x="0" y="600"/>
                  </a:moveTo>
                  <a:lnTo>
                    <a:pt x="2" y="575"/>
                  </a:lnTo>
                  <a:lnTo>
                    <a:pt x="6" y="547"/>
                  </a:lnTo>
                  <a:lnTo>
                    <a:pt x="10" y="519"/>
                  </a:lnTo>
                  <a:lnTo>
                    <a:pt x="17" y="497"/>
                  </a:lnTo>
                  <a:lnTo>
                    <a:pt x="30" y="497"/>
                  </a:lnTo>
                  <a:lnTo>
                    <a:pt x="44" y="496"/>
                  </a:lnTo>
                  <a:lnTo>
                    <a:pt x="56" y="496"/>
                  </a:lnTo>
                  <a:lnTo>
                    <a:pt x="69" y="496"/>
                  </a:lnTo>
                  <a:lnTo>
                    <a:pt x="83" y="495"/>
                  </a:lnTo>
                  <a:lnTo>
                    <a:pt x="96" y="495"/>
                  </a:lnTo>
                  <a:lnTo>
                    <a:pt x="108" y="495"/>
                  </a:lnTo>
                  <a:lnTo>
                    <a:pt x="121" y="495"/>
                  </a:lnTo>
                  <a:lnTo>
                    <a:pt x="134" y="495"/>
                  </a:lnTo>
                  <a:lnTo>
                    <a:pt x="146" y="494"/>
                  </a:lnTo>
                  <a:lnTo>
                    <a:pt x="159" y="494"/>
                  </a:lnTo>
                  <a:lnTo>
                    <a:pt x="172" y="494"/>
                  </a:lnTo>
                  <a:lnTo>
                    <a:pt x="184" y="493"/>
                  </a:lnTo>
                  <a:lnTo>
                    <a:pt x="197" y="491"/>
                  </a:lnTo>
                  <a:lnTo>
                    <a:pt x="210" y="490"/>
                  </a:lnTo>
                  <a:lnTo>
                    <a:pt x="223" y="489"/>
                  </a:lnTo>
                  <a:lnTo>
                    <a:pt x="226" y="481"/>
                  </a:lnTo>
                  <a:lnTo>
                    <a:pt x="226" y="471"/>
                  </a:lnTo>
                  <a:lnTo>
                    <a:pt x="226" y="461"/>
                  </a:lnTo>
                  <a:lnTo>
                    <a:pt x="227" y="453"/>
                  </a:lnTo>
                  <a:lnTo>
                    <a:pt x="239" y="457"/>
                  </a:lnTo>
                  <a:lnTo>
                    <a:pt x="247" y="466"/>
                  </a:lnTo>
                  <a:lnTo>
                    <a:pt x="251" y="480"/>
                  </a:lnTo>
                  <a:lnTo>
                    <a:pt x="256" y="496"/>
                  </a:lnTo>
                  <a:lnTo>
                    <a:pt x="259" y="511"/>
                  </a:lnTo>
                  <a:lnTo>
                    <a:pt x="264" y="526"/>
                  </a:lnTo>
                  <a:lnTo>
                    <a:pt x="272" y="536"/>
                  </a:lnTo>
                  <a:lnTo>
                    <a:pt x="283" y="542"/>
                  </a:lnTo>
                  <a:lnTo>
                    <a:pt x="280" y="526"/>
                  </a:lnTo>
                  <a:lnTo>
                    <a:pt x="276" y="511"/>
                  </a:lnTo>
                  <a:lnTo>
                    <a:pt x="270" y="497"/>
                  </a:lnTo>
                  <a:lnTo>
                    <a:pt x="265" y="483"/>
                  </a:lnTo>
                  <a:lnTo>
                    <a:pt x="271" y="487"/>
                  </a:lnTo>
                  <a:lnTo>
                    <a:pt x="278" y="490"/>
                  </a:lnTo>
                  <a:lnTo>
                    <a:pt x="285" y="495"/>
                  </a:lnTo>
                  <a:lnTo>
                    <a:pt x="292" y="501"/>
                  </a:lnTo>
                  <a:lnTo>
                    <a:pt x="296" y="508"/>
                  </a:lnTo>
                  <a:lnTo>
                    <a:pt x="300" y="513"/>
                  </a:lnTo>
                  <a:lnTo>
                    <a:pt x="301" y="520"/>
                  </a:lnTo>
                  <a:lnTo>
                    <a:pt x="298" y="527"/>
                  </a:lnTo>
                  <a:lnTo>
                    <a:pt x="298" y="530"/>
                  </a:lnTo>
                  <a:lnTo>
                    <a:pt x="298" y="533"/>
                  </a:lnTo>
                  <a:lnTo>
                    <a:pt x="298" y="536"/>
                  </a:lnTo>
                  <a:lnTo>
                    <a:pt x="298" y="539"/>
                  </a:lnTo>
                  <a:lnTo>
                    <a:pt x="300" y="539"/>
                  </a:lnTo>
                  <a:lnTo>
                    <a:pt x="302" y="539"/>
                  </a:lnTo>
                  <a:lnTo>
                    <a:pt x="304" y="539"/>
                  </a:lnTo>
                  <a:lnTo>
                    <a:pt x="306" y="539"/>
                  </a:lnTo>
                  <a:lnTo>
                    <a:pt x="311" y="530"/>
                  </a:lnTo>
                  <a:lnTo>
                    <a:pt x="314" y="523"/>
                  </a:lnTo>
                  <a:lnTo>
                    <a:pt x="315" y="516"/>
                  </a:lnTo>
                  <a:lnTo>
                    <a:pt x="315" y="509"/>
                  </a:lnTo>
                  <a:lnTo>
                    <a:pt x="308" y="503"/>
                  </a:lnTo>
                  <a:lnTo>
                    <a:pt x="298" y="496"/>
                  </a:lnTo>
                  <a:lnTo>
                    <a:pt x="287" y="487"/>
                  </a:lnTo>
                  <a:lnTo>
                    <a:pt x="276" y="476"/>
                  </a:lnTo>
                  <a:lnTo>
                    <a:pt x="266" y="466"/>
                  </a:lnTo>
                  <a:lnTo>
                    <a:pt x="259" y="456"/>
                  </a:lnTo>
                  <a:lnTo>
                    <a:pt x="256" y="445"/>
                  </a:lnTo>
                  <a:lnTo>
                    <a:pt x="258" y="436"/>
                  </a:lnTo>
                  <a:lnTo>
                    <a:pt x="262" y="435"/>
                  </a:lnTo>
                  <a:lnTo>
                    <a:pt x="264" y="435"/>
                  </a:lnTo>
                  <a:lnTo>
                    <a:pt x="266" y="436"/>
                  </a:lnTo>
                  <a:lnTo>
                    <a:pt x="271" y="438"/>
                  </a:lnTo>
                  <a:lnTo>
                    <a:pt x="272" y="442"/>
                  </a:lnTo>
                  <a:lnTo>
                    <a:pt x="272" y="445"/>
                  </a:lnTo>
                  <a:lnTo>
                    <a:pt x="272" y="449"/>
                  </a:lnTo>
                  <a:lnTo>
                    <a:pt x="273" y="452"/>
                  </a:lnTo>
                  <a:lnTo>
                    <a:pt x="277" y="452"/>
                  </a:lnTo>
                  <a:lnTo>
                    <a:pt x="280" y="452"/>
                  </a:lnTo>
                  <a:lnTo>
                    <a:pt x="283" y="452"/>
                  </a:lnTo>
                  <a:lnTo>
                    <a:pt x="286" y="452"/>
                  </a:lnTo>
                  <a:lnTo>
                    <a:pt x="294" y="423"/>
                  </a:lnTo>
                  <a:lnTo>
                    <a:pt x="303" y="394"/>
                  </a:lnTo>
                  <a:lnTo>
                    <a:pt x="314" y="366"/>
                  </a:lnTo>
                  <a:lnTo>
                    <a:pt x="324" y="337"/>
                  </a:lnTo>
                  <a:lnTo>
                    <a:pt x="336" y="309"/>
                  </a:lnTo>
                  <a:lnTo>
                    <a:pt x="348" y="281"/>
                  </a:lnTo>
                  <a:lnTo>
                    <a:pt x="360" y="255"/>
                  </a:lnTo>
                  <a:lnTo>
                    <a:pt x="373" y="229"/>
                  </a:lnTo>
                  <a:lnTo>
                    <a:pt x="373" y="224"/>
                  </a:lnTo>
                  <a:lnTo>
                    <a:pt x="371" y="220"/>
                  </a:lnTo>
                  <a:lnTo>
                    <a:pt x="368" y="219"/>
                  </a:lnTo>
                  <a:lnTo>
                    <a:pt x="362" y="220"/>
                  </a:lnTo>
                  <a:lnTo>
                    <a:pt x="356" y="233"/>
                  </a:lnTo>
                  <a:lnTo>
                    <a:pt x="351" y="239"/>
                  </a:lnTo>
                  <a:lnTo>
                    <a:pt x="345" y="242"/>
                  </a:lnTo>
                  <a:lnTo>
                    <a:pt x="334" y="250"/>
                  </a:lnTo>
                  <a:lnTo>
                    <a:pt x="338" y="251"/>
                  </a:lnTo>
                  <a:lnTo>
                    <a:pt x="340" y="252"/>
                  </a:lnTo>
                  <a:lnTo>
                    <a:pt x="343" y="255"/>
                  </a:lnTo>
                  <a:lnTo>
                    <a:pt x="345" y="256"/>
                  </a:lnTo>
                  <a:lnTo>
                    <a:pt x="341" y="259"/>
                  </a:lnTo>
                  <a:lnTo>
                    <a:pt x="336" y="262"/>
                  </a:lnTo>
                  <a:lnTo>
                    <a:pt x="330" y="265"/>
                  </a:lnTo>
                  <a:lnTo>
                    <a:pt x="322" y="269"/>
                  </a:lnTo>
                  <a:lnTo>
                    <a:pt x="322" y="270"/>
                  </a:lnTo>
                  <a:lnTo>
                    <a:pt x="322" y="271"/>
                  </a:lnTo>
                  <a:lnTo>
                    <a:pt x="322" y="272"/>
                  </a:lnTo>
                  <a:lnTo>
                    <a:pt x="322" y="273"/>
                  </a:lnTo>
                  <a:lnTo>
                    <a:pt x="325" y="274"/>
                  </a:lnTo>
                  <a:lnTo>
                    <a:pt x="330" y="276"/>
                  </a:lnTo>
                  <a:lnTo>
                    <a:pt x="334" y="276"/>
                  </a:lnTo>
                  <a:lnTo>
                    <a:pt x="337" y="276"/>
                  </a:lnTo>
                  <a:lnTo>
                    <a:pt x="333" y="281"/>
                  </a:lnTo>
                  <a:lnTo>
                    <a:pt x="329" y="284"/>
                  </a:lnTo>
                  <a:lnTo>
                    <a:pt x="321" y="287"/>
                  </a:lnTo>
                  <a:lnTo>
                    <a:pt x="311" y="292"/>
                  </a:lnTo>
                  <a:lnTo>
                    <a:pt x="311" y="293"/>
                  </a:lnTo>
                  <a:lnTo>
                    <a:pt x="311" y="294"/>
                  </a:lnTo>
                  <a:lnTo>
                    <a:pt x="311" y="296"/>
                  </a:lnTo>
                  <a:lnTo>
                    <a:pt x="310" y="297"/>
                  </a:lnTo>
                  <a:lnTo>
                    <a:pt x="311" y="299"/>
                  </a:lnTo>
                  <a:lnTo>
                    <a:pt x="314" y="299"/>
                  </a:lnTo>
                  <a:lnTo>
                    <a:pt x="318" y="299"/>
                  </a:lnTo>
                  <a:lnTo>
                    <a:pt x="328" y="297"/>
                  </a:lnTo>
                  <a:lnTo>
                    <a:pt x="326" y="300"/>
                  </a:lnTo>
                  <a:lnTo>
                    <a:pt x="326" y="303"/>
                  </a:lnTo>
                  <a:lnTo>
                    <a:pt x="325" y="307"/>
                  </a:lnTo>
                  <a:lnTo>
                    <a:pt x="324" y="309"/>
                  </a:lnTo>
                  <a:lnTo>
                    <a:pt x="321" y="309"/>
                  </a:lnTo>
                  <a:lnTo>
                    <a:pt x="317" y="310"/>
                  </a:lnTo>
                  <a:lnTo>
                    <a:pt x="313" y="310"/>
                  </a:lnTo>
                  <a:lnTo>
                    <a:pt x="309" y="311"/>
                  </a:lnTo>
                  <a:lnTo>
                    <a:pt x="309" y="314"/>
                  </a:lnTo>
                  <a:lnTo>
                    <a:pt x="309" y="316"/>
                  </a:lnTo>
                  <a:lnTo>
                    <a:pt x="309" y="318"/>
                  </a:lnTo>
                  <a:lnTo>
                    <a:pt x="309" y="321"/>
                  </a:lnTo>
                  <a:lnTo>
                    <a:pt x="310" y="322"/>
                  </a:lnTo>
                  <a:lnTo>
                    <a:pt x="311" y="322"/>
                  </a:lnTo>
                  <a:lnTo>
                    <a:pt x="314" y="323"/>
                  </a:lnTo>
                  <a:lnTo>
                    <a:pt x="315" y="324"/>
                  </a:lnTo>
                  <a:lnTo>
                    <a:pt x="315" y="325"/>
                  </a:lnTo>
                  <a:lnTo>
                    <a:pt x="315" y="328"/>
                  </a:lnTo>
                  <a:lnTo>
                    <a:pt x="315" y="329"/>
                  </a:lnTo>
                  <a:lnTo>
                    <a:pt x="315" y="331"/>
                  </a:lnTo>
                  <a:lnTo>
                    <a:pt x="310" y="332"/>
                  </a:lnTo>
                  <a:lnTo>
                    <a:pt x="306" y="333"/>
                  </a:lnTo>
                  <a:lnTo>
                    <a:pt x="300" y="334"/>
                  </a:lnTo>
                  <a:lnTo>
                    <a:pt x="295" y="336"/>
                  </a:lnTo>
                  <a:lnTo>
                    <a:pt x="295" y="339"/>
                  </a:lnTo>
                  <a:lnTo>
                    <a:pt x="295" y="341"/>
                  </a:lnTo>
                  <a:lnTo>
                    <a:pt x="295" y="344"/>
                  </a:lnTo>
                  <a:lnTo>
                    <a:pt x="294" y="346"/>
                  </a:lnTo>
                  <a:lnTo>
                    <a:pt x="295" y="347"/>
                  </a:lnTo>
                  <a:lnTo>
                    <a:pt x="298" y="347"/>
                  </a:lnTo>
                  <a:lnTo>
                    <a:pt x="301" y="347"/>
                  </a:lnTo>
                  <a:lnTo>
                    <a:pt x="308" y="346"/>
                  </a:lnTo>
                  <a:lnTo>
                    <a:pt x="307" y="348"/>
                  </a:lnTo>
                  <a:lnTo>
                    <a:pt x="307" y="349"/>
                  </a:lnTo>
                  <a:lnTo>
                    <a:pt x="307" y="352"/>
                  </a:lnTo>
                  <a:lnTo>
                    <a:pt x="307" y="354"/>
                  </a:lnTo>
                  <a:lnTo>
                    <a:pt x="299" y="356"/>
                  </a:lnTo>
                  <a:lnTo>
                    <a:pt x="291" y="359"/>
                  </a:lnTo>
                  <a:lnTo>
                    <a:pt x="283" y="360"/>
                  </a:lnTo>
                  <a:lnTo>
                    <a:pt x="274" y="362"/>
                  </a:lnTo>
                  <a:lnTo>
                    <a:pt x="276" y="364"/>
                  </a:lnTo>
                  <a:lnTo>
                    <a:pt x="276" y="367"/>
                  </a:lnTo>
                  <a:lnTo>
                    <a:pt x="276" y="369"/>
                  </a:lnTo>
                  <a:lnTo>
                    <a:pt x="277" y="371"/>
                  </a:lnTo>
                  <a:lnTo>
                    <a:pt x="281" y="370"/>
                  </a:lnTo>
                  <a:lnTo>
                    <a:pt x="287" y="369"/>
                  </a:lnTo>
                  <a:lnTo>
                    <a:pt x="292" y="369"/>
                  </a:lnTo>
                  <a:lnTo>
                    <a:pt x="296" y="368"/>
                  </a:lnTo>
                  <a:lnTo>
                    <a:pt x="296" y="370"/>
                  </a:lnTo>
                  <a:lnTo>
                    <a:pt x="296" y="371"/>
                  </a:lnTo>
                  <a:lnTo>
                    <a:pt x="296" y="374"/>
                  </a:lnTo>
                  <a:lnTo>
                    <a:pt x="296" y="376"/>
                  </a:lnTo>
                  <a:lnTo>
                    <a:pt x="292" y="377"/>
                  </a:lnTo>
                  <a:lnTo>
                    <a:pt x="286" y="379"/>
                  </a:lnTo>
                  <a:lnTo>
                    <a:pt x="281" y="381"/>
                  </a:lnTo>
                  <a:lnTo>
                    <a:pt x="277" y="383"/>
                  </a:lnTo>
                  <a:lnTo>
                    <a:pt x="272" y="384"/>
                  </a:lnTo>
                  <a:lnTo>
                    <a:pt x="268" y="386"/>
                  </a:lnTo>
                  <a:lnTo>
                    <a:pt x="262" y="388"/>
                  </a:lnTo>
                  <a:lnTo>
                    <a:pt x="257" y="389"/>
                  </a:lnTo>
                  <a:lnTo>
                    <a:pt x="257" y="391"/>
                  </a:lnTo>
                  <a:lnTo>
                    <a:pt x="257" y="393"/>
                  </a:lnTo>
                  <a:lnTo>
                    <a:pt x="257" y="396"/>
                  </a:lnTo>
                  <a:lnTo>
                    <a:pt x="257" y="398"/>
                  </a:lnTo>
                  <a:lnTo>
                    <a:pt x="264" y="397"/>
                  </a:lnTo>
                  <a:lnTo>
                    <a:pt x="272" y="394"/>
                  </a:lnTo>
                  <a:lnTo>
                    <a:pt x="280" y="393"/>
                  </a:lnTo>
                  <a:lnTo>
                    <a:pt x="288" y="392"/>
                  </a:lnTo>
                  <a:lnTo>
                    <a:pt x="288" y="394"/>
                  </a:lnTo>
                  <a:lnTo>
                    <a:pt x="287" y="398"/>
                  </a:lnTo>
                  <a:lnTo>
                    <a:pt x="287" y="400"/>
                  </a:lnTo>
                  <a:lnTo>
                    <a:pt x="286" y="404"/>
                  </a:lnTo>
                  <a:lnTo>
                    <a:pt x="280" y="406"/>
                  </a:lnTo>
                  <a:lnTo>
                    <a:pt x="276" y="407"/>
                  </a:lnTo>
                  <a:lnTo>
                    <a:pt x="271" y="409"/>
                  </a:lnTo>
                  <a:lnTo>
                    <a:pt x="265" y="415"/>
                  </a:lnTo>
                  <a:lnTo>
                    <a:pt x="266" y="416"/>
                  </a:lnTo>
                  <a:lnTo>
                    <a:pt x="268" y="418"/>
                  </a:lnTo>
                  <a:lnTo>
                    <a:pt x="269" y="420"/>
                  </a:lnTo>
                  <a:lnTo>
                    <a:pt x="270" y="421"/>
                  </a:lnTo>
                  <a:lnTo>
                    <a:pt x="261" y="421"/>
                  </a:lnTo>
                  <a:lnTo>
                    <a:pt x="254" y="423"/>
                  </a:lnTo>
                  <a:lnTo>
                    <a:pt x="247" y="428"/>
                  </a:lnTo>
                  <a:lnTo>
                    <a:pt x="240" y="437"/>
                  </a:lnTo>
                  <a:lnTo>
                    <a:pt x="233" y="437"/>
                  </a:lnTo>
                  <a:lnTo>
                    <a:pt x="226" y="438"/>
                  </a:lnTo>
                  <a:lnTo>
                    <a:pt x="219" y="441"/>
                  </a:lnTo>
                  <a:lnTo>
                    <a:pt x="211" y="446"/>
                  </a:lnTo>
                  <a:lnTo>
                    <a:pt x="211" y="453"/>
                  </a:lnTo>
                  <a:lnTo>
                    <a:pt x="210" y="460"/>
                  </a:lnTo>
                  <a:lnTo>
                    <a:pt x="210" y="467"/>
                  </a:lnTo>
                  <a:lnTo>
                    <a:pt x="209" y="474"/>
                  </a:lnTo>
                  <a:lnTo>
                    <a:pt x="204" y="474"/>
                  </a:lnTo>
                  <a:lnTo>
                    <a:pt x="199" y="474"/>
                  </a:lnTo>
                  <a:lnTo>
                    <a:pt x="194" y="474"/>
                  </a:lnTo>
                  <a:lnTo>
                    <a:pt x="189" y="475"/>
                  </a:lnTo>
                  <a:lnTo>
                    <a:pt x="194" y="463"/>
                  </a:lnTo>
                  <a:lnTo>
                    <a:pt x="204" y="443"/>
                  </a:lnTo>
                  <a:lnTo>
                    <a:pt x="219" y="419"/>
                  </a:lnTo>
                  <a:lnTo>
                    <a:pt x="238" y="392"/>
                  </a:lnTo>
                  <a:lnTo>
                    <a:pt x="256" y="368"/>
                  </a:lnTo>
                  <a:lnTo>
                    <a:pt x="273" y="345"/>
                  </a:lnTo>
                  <a:lnTo>
                    <a:pt x="287" y="329"/>
                  </a:lnTo>
                  <a:lnTo>
                    <a:pt x="294" y="321"/>
                  </a:lnTo>
                  <a:lnTo>
                    <a:pt x="291" y="302"/>
                  </a:lnTo>
                  <a:lnTo>
                    <a:pt x="288" y="284"/>
                  </a:lnTo>
                  <a:lnTo>
                    <a:pt x="286" y="265"/>
                  </a:lnTo>
                  <a:lnTo>
                    <a:pt x="286" y="248"/>
                  </a:lnTo>
                  <a:lnTo>
                    <a:pt x="295" y="246"/>
                  </a:lnTo>
                  <a:lnTo>
                    <a:pt x="304" y="243"/>
                  </a:lnTo>
                  <a:lnTo>
                    <a:pt x="314" y="240"/>
                  </a:lnTo>
                  <a:lnTo>
                    <a:pt x="324" y="237"/>
                  </a:lnTo>
                  <a:lnTo>
                    <a:pt x="333" y="234"/>
                  </a:lnTo>
                  <a:lnTo>
                    <a:pt x="341" y="231"/>
                  </a:lnTo>
                  <a:lnTo>
                    <a:pt x="348" y="227"/>
                  </a:lnTo>
                  <a:lnTo>
                    <a:pt x="354" y="222"/>
                  </a:lnTo>
                  <a:lnTo>
                    <a:pt x="369" y="197"/>
                  </a:lnTo>
                  <a:lnTo>
                    <a:pt x="384" y="173"/>
                  </a:lnTo>
                  <a:lnTo>
                    <a:pt x="398" y="149"/>
                  </a:lnTo>
                  <a:lnTo>
                    <a:pt x="413" y="126"/>
                  </a:lnTo>
                  <a:lnTo>
                    <a:pt x="428" y="102"/>
                  </a:lnTo>
                  <a:lnTo>
                    <a:pt x="443" y="79"/>
                  </a:lnTo>
                  <a:lnTo>
                    <a:pt x="457" y="56"/>
                  </a:lnTo>
                  <a:lnTo>
                    <a:pt x="472" y="34"/>
                  </a:lnTo>
                  <a:lnTo>
                    <a:pt x="484" y="19"/>
                  </a:lnTo>
                  <a:lnTo>
                    <a:pt x="491" y="10"/>
                  </a:lnTo>
                  <a:lnTo>
                    <a:pt x="495" y="5"/>
                  </a:lnTo>
                  <a:lnTo>
                    <a:pt x="498" y="1"/>
                  </a:lnTo>
                  <a:lnTo>
                    <a:pt x="501" y="1"/>
                  </a:lnTo>
                  <a:lnTo>
                    <a:pt x="502" y="0"/>
                  </a:lnTo>
                  <a:lnTo>
                    <a:pt x="504" y="0"/>
                  </a:lnTo>
                  <a:lnTo>
                    <a:pt x="505" y="0"/>
                  </a:lnTo>
                  <a:lnTo>
                    <a:pt x="502" y="4"/>
                  </a:lnTo>
                  <a:lnTo>
                    <a:pt x="497" y="12"/>
                  </a:lnTo>
                  <a:lnTo>
                    <a:pt x="494" y="22"/>
                  </a:lnTo>
                  <a:lnTo>
                    <a:pt x="495" y="27"/>
                  </a:lnTo>
                  <a:lnTo>
                    <a:pt x="502" y="22"/>
                  </a:lnTo>
                  <a:lnTo>
                    <a:pt x="506" y="17"/>
                  </a:lnTo>
                  <a:lnTo>
                    <a:pt x="511" y="15"/>
                  </a:lnTo>
                  <a:lnTo>
                    <a:pt x="517" y="14"/>
                  </a:lnTo>
                  <a:lnTo>
                    <a:pt x="521" y="22"/>
                  </a:lnTo>
                  <a:lnTo>
                    <a:pt x="519" y="26"/>
                  </a:lnTo>
                  <a:lnTo>
                    <a:pt x="513" y="32"/>
                  </a:lnTo>
                  <a:lnTo>
                    <a:pt x="510" y="41"/>
                  </a:lnTo>
                  <a:lnTo>
                    <a:pt x="518" y="37"/>
                  </a:lnTo>
                  <a:lnTo>
                    <a:pt x="524" y="34"/>
                  </a:lnTo>
                  <a:lnTo>
                    <a:pt x="529" y="32"/>
                  </a:lnTo>
                  <a:lnTo>
                    <a:pt x="536" y="32"/>
                  </a:lnTo>
                  <a:lnTo>
                    <a:pt x="537" y="33"/>
                  </a:lnTo>
                  <a:lnTo>
                    <a:pt x="539" y="35"/>
                  </a:lnTo>
                  <a:lnTo>
                    <a:pt x="539" y="38"/>
                  </a:lnTo>
                  <a:lnTo>
                    <a:pt x="540" y="44"/>
                  </a:lnTo>
                  <a:lnTo>
                    <a:pt x="536" y="46"/>
                  </a:lnTo>
                  <a:lnTo>
                    <a:pt x="534" y="49"/>
                  </a:lnTo>
                  <a:lnTo>
                    <a:pt x="533" y="54"/>
                  </a:lnTo>
                  <a:lnTo>
                    <a:pt x="531" y="61"/>
                  </a:lnTo>
                  <a:lnTo>
                    <a:pt x="539" y="59"/>
                  </a:lnTo>
                  <a:lnTo>
                    <a:pt x="544" y="54"/>
                  </a:lnTo>
                  <a:lnTo>
                    <a:pt x="549" y="50"/>
                  </a:lnTo>
                  <a:lnTo>
                    <a:pt x="554" y="49"/>
                  </a:lnTo>
                  <a:lnTo>
                    <a:pt x="557" y="54"/>
                  </a:lnTo>
                  <a:lnTo>
                    <a:pt x="558" y="59"/>
                  </a:lnTo>
                  <a:lnTo>
                    <a:pt x="559" y="64"/>
                  </a:lnTo>
                  <a:lnTo>
                    <a:pt x="559" y="74"/>
                  </a:lnTo>
                  <a:lnTo>
                    <a:pt x="572" y="70"/>
                  </a:lnTo>
                  <a:lnTo>
                    <a:pt x="584" y="71"/>
                  </a:lnTo>
                  <a:lnTo>
                    <a:pt x="593" y="76"/>
                  </a:lnTo>
                  <a:lnTo>
                    <a:pt x="600" y="83"/>
                  </a:lnTo>
                  <a:lnTo>
                    <a:pt x="604" y="93"/>
                  </a:lnTo>
                  <a:lnTo>
                    <a:pt x="609" y="105"/>
                  </a:lnTo>
                  <a:lnTo>
                    <a:pt x="610" y="116"/>
                  </a:lnTo>
                  <a:lnTo>
                    <a:pt x="611" y="129"/>
                  </a:lnTo>
                  <a:lnTo>
                    <a:pt x="606" y="135"/>
                  </a:lnTo>
                  <a:lnTo>
                    <a:pt x="603" y="138"/>
                  </a:lnTo>
                  <a:lnTo>
                    <a:pt x="602" y="141"/>
                  </a:lnTo>
                  <a:lnTo>
                    <a:pt x="601" y="145"/>
                  </a:lnTo>
                  <a:lnTo>
                    <a:pt x="604" y="143"/>
                  </a:lnTo>
                  <a:lnTo>
                    <a:pt x="608" y="142"/>
                  </a:lnTo>
                  <a:lnTo>
                    <a:pt x="611" y="141"/>
                  </a:lnTo>
                  <a:lnTo>
                    <a:pt x="615" y="141"/>
                  </a:lnTo>
                  <a:lnTo>
                    <a:pt x="616" y="145"/>
                  </a:lnTo>
                  <a:lnTo>
                    <a:pt x="616" y="149"/>
                  </a:lnTo>
                  <a:lnTo>
                    <a:pt x="616" y="152"/>
                  </a:lnTo>
                  <a:lnTo>
                    <a:pt x="616" y="156"/>
                  </a:lnTo>
                  <a:lnTo>
                    <a:pt x="611" y="159"/>
                  </a:lnTo>
                  <a:lnTo>
                    <a:pt x="606" y="166"/>
                  </a:lnTo>
                  <a:lnTo>
                    <a:pt x="599" y="174"/>
                  </a:lnTo>
                  <a:lnTo>
                    <a:pt x="597" y="181"/>
                  </a:lnTo>
                  <a:lnTo>
                    <a:pt x="601" y="181"/>
                  </a:lnTo>
                  <a:lnTo>
                    <a:pt x="606" y="180"/>
                  </a:lnTo>
                  <a:lnTo>
                    <a:pt x="610" y="180"/>
                  </a:lnTo>
                  <a:lnTo>
                    <a:pt x="614" y="180"/>
                  </a:lnTo>
                  <a:lnTo>
                    <a:pt x="608" y="187"/>
                  </a:lnTo>
                  <a:lnTo>
                    <a:pt x="597" y="198"/>
                  </a:lnTo>
                  <a:lnTo>
                    <a:pt x="589" y="210"/>
                  </a:lnTo>
                  <a:lnTo>
                    <a:pt x="589" y="218"/>
                  </a:lnTo>
                  <a:lnTo>
                    <a:pt x="595" y="213"/>
                  </a:lnTo>
                  <a:lnTo>
                    <a:pt x="601" y="210"/>
                  </a:lnTo>
                  <a:lnTo>
                    <a:pt x="606" y="207"/>
                  </a:lnTo>
                  <a:lnTo>
                    <a:pt x="610" y="206"/>
                  </a:lnTo>
                  <a:lnTo>
                    <a:pt x="608" y="218"/>
                  </a:lnTo>
                  <a:lnTo>
                    <a:pt x="600" y="228"/>
                  </a:lnTo>
                  <a:lnTo>
                    <a:pt x="589" y="237"/>
                  </a:lnTo>
                  <a:lnTo>
                    <a:pt x="578" y="248"/>
                  </a:lnTo>
                  <a:lnTo>
                    <a:pt x="587" y="247"/>
                  </a:lnTo>
                  <a:lnTo>
                    <a:pt x="593" y="246"/>
                  </a:lnTo>
                  <a:lnTo>
                    <a:pt x="599" y="242"/>
                  </a:lnTo>
                  <a:lnTo>
                    <a:pt x="606" y="240"/>
                  </a:lnTo>
                  <a:lnTo>
                    <a:pt x="604" y="248"/>
                  </a:lnTo>
                  <a:lnTo>
                    <a:pt x="601" y="255"/>
                  </a:lnTo>
                  <a:lnTo>
                    <a:pt x="597" y="261"/>
                  </a:lnTo>
                  <a:lnTo>
                    <a:pt x="592" y="266"/>
                  </a:lnTo>
                  <a:lnTo>
                    <a:pt x="585" y="272"/>
                  </a:lnTo>
                  <a:lnTo>
                    <a:pt x="578" y="277"/>
                  </a:lnTo>
                  <a:lnTo>
                    <a:pt x="570" y="282"/>
                  </a:lnTo>
                  <a:lnTo>
                    <a:pt x="562" y="288"/>
                  </a:lnTo>
                  <a:lnTo>
                    <a:pt x="563" y="289"/>
                  </a:lnTo>
                  <a:lnTo>
                    <a:pt x="563" y="291"/>
                  </a:lnTo>
                  <a:lnTo>
                    <a:pt x="563" y="292"/>
                  </a:lnTo>
                  <a:lnTo>
                    <a:pt x="563" y="293"/>
                  </a:lnTo>
                  <a:lnTo>
                    <a:pt x="569" y="292"/>
                  </a:lnTo>
                  <a:lnTo>
                    <a:pt x="574" y="291"/>
                  </a:lnTo>
                  <a:lnTo>
                    <a:pt x="579" y="288"/>
                  </a:lnTo>
                  <a:lnTo>
                    <a:pt x="584" y="286"/>
                  </a:lnTo>
                  <a:lnTo>
                    <a:pt x="588" y="282"/>
                  </a:lnTo>
                  <a:lnTo>
                    <a:pt x="593" y="280"/>
                  </a:lnTo>
                  <a:lnTo>
                    <a:pt x="596" y="278"/>
                  </a:lnTo>
                  <a:lnTo>
                    <a:pt x="600" y="276"/>
                  </a:lnTo>
                  <a:lnTo>
                    <a:pt x="597" y="286"/>
                  </a:lnTo>
                  <a:lnTo>
                    <a:pt x="594" y="294"/>
                  </a:lnTo>
                  <a:lnTo>
                    <a:pt x="589" y="299"/>
                  </a:lnTo>
                  <a:lnTo>
                    <a:pt x="584" y="302"/>
                  </a:lnTo>
                  <a:lnTo>
                    <a:pt x="577" y="306"/>
                  </a:lnTo>
                  <a:lnTo>
                    <a:pt x="570" y="309"/>
                  </a:lnTo>
                  <a:lnTo>
                    <a:pt x="564" y="314"/>
                  </a:lnTo>
                  <a:lnTo>
                    <a:pt x="557" y="322"/>
                  </a:lnTo>
                  <a:lnTo>
                    <a:pt x="558" y="322"/>
                  </a:lnTo>
                  <a:lnTo>
                    <a:pt x="558" y="323"/>
                  </a:lnTo>
                  <a:lnTo>
                    <a:pt x="558" y="323"/>
                  </a:lnTo>
                  <a:lnTo>
                    <a:pt x="559" y="324"/>
                  </a:lnTo>
                  <a:lnTo>
                    <a:pt x="565" y="324"/>
                  </a:lnTo>
                  <a:lnTo>
                    <a:pt x="570" y="323"/>
                  </a:lnTo>
                  <a:lnTo>
                    <a:pt x="574" y="321"/>
                  </a:lnTo>
                  <a:lnTo>
                    <a:pt x="579" y="319"/>
                  </a:lnTo>
                  <a:lnTo>
                    <a:pt x="582" y="317"/>
                  </a:lnTo>
                  <a:lnTo>
                    <a:pt x="586" y="315"/>
                  </a:lnTo>
                  <a:lnTo>
                    <a:pt x="591" y="314"/>
                  </a:lnTo>
                  <a:lnTo>
                    <a:pt x="594" y="313"/>
                  </a:lnTo>
                  <a:lnTo>
                    <a:pt x="592" y="321"/>
                  </a:lnTo>
                  <a:lnTo>
                    <a:pt x="587" y="328"/>
                  </a:lnTo>
                  <a:lnTo>
                    <a:pt x="581" y="334"/>
                  </a:lnTo>
                  <a:lnTo>
                    <a:pt x="574" y="341"/>
                  </a:lnTo>
                  <a:lnTo>
                    <a:pt x="565" y="347"/>
                  </a:lnTo>
                  <a:lnTo>
                    <a:pt x="556" y="354"/>
                  </a:lnTo>
                  <a:lnTo>
                    <a:pt x="547" y="360"/>
                  </a:lnTo>
                  <a:lnTo>
                    <a:pt x="537" y="366"/>
                  </a:lnTo>
                  <a:lnTo>
                    <a:pt x="537" y="369"/>
                  </a:lnTo>
                  <a:lnTo>
                    <a:pt x="537" y="371"/>
                  </a:lnTo>
                  <a:lnTo>
                    <a:pt x="539" y="373"/>
                  </a:lnTo>
                  <a:lnTo>
                    <a:pt x="540" y="374"/>
                  </a:lnTo>
                  <a:lnTo>
                    <a:pt x="551" y="367"/>
                  </a:lnTo>
                  <a:lnTo>
                    <a:pt x="561" y="362"/>
                  </a:lnTo>
                  <a:lnTo>
                    <a:pt x="566" y="358"/>
                  </a:lnTo>
                  <a:lnTo>
                    <a:pt x="572" y="355"/>
                  </a:lnTo>
                  <a:lnTo>
                    <a:pt x="576" y="353"/>
                  </a:lnTo>
                  <a:lnTo>
                    <a:pt x="579" y="352"/>
                  </a:lnTo>
                  <a:lnTo>
                    <a:pt x="582" y="349"/>
                  </a:lnTo>
                  <a:lnTo>
                    <a:pt x="587" y="348"/>
                  </a:lnTo>
                  <a:lnTo>
                    <a:pt x="585" y="355"/>
                  </a:lnTo>
                  <a:lnTo>
                    <a:pt x="581" y="361"/>
                  </a:lnTo>
                  <a:lnTo>
                    <a:pt x="576" y="368"/>
                  </a:lnTo>
                  <a:lnTo>
                    <a:pt x="567" y="374"/>
                  </a:lnTo>
                  <a:lnTo>
                    <a:pt x="559" y="379"/>
                  </a:lnTo>
                  <a:lnTo>
                    <a:pt x="551" y="385"/>
                  </a:lnTo>
                  <a:lnTo>
                    <a:pt x="542" y="390"/>
                  </a:lnTo>
                  <a:lnTo>
                    <a:pt x="534" y="396"/>
                  </a:lnTo>
                  <a:lnTo>
                    <a:pt x="534" y="397"/>
                  </a:lnTo>
                  <a:lnTo>
                    <a:pt x="534" y="398"/>
                  </a:lnTo>
                  <a:lnTo>
                    <a:pt x="534" y="399"/>
                  </a:lnTo>
                  <a:lnTo>
                    <a:pt x="533" y="400"/>
                  </a:lnTo>
                  <a:lnTo>
                    <a:pt x="540" y="399"/>
                  </a:lnTo>
                  <a:lnTo>
                    <a:pt x="547" y="397"/>
                  </a:lnTo>
                  <a:lnTo>
                    <a:pt x="554" y="394"/>
                  </a:lnTo>
                  <a:lnTo>
                    <a:pt x="559" y="392"/>
                  </a:lnTo>
                  <a:lnTo>
                    <a:pt x="565" y="389"/>
                  </a:lnTo>
                  <a:lnTo>
                    <a:pt x="571" y="386"/>
                  </a:lnTo>
                  <a:lnTo>
                    <a:pt x="577" y="384"/>
                  </a:lnTo>
                  <a:lnTo>
                    <a:pt x="581" y="382"/>
                  </a:lnTo>
                  <a:lnTo>
                    <a:pt x="580" y="386"/>
                  </a:lnTo>
                  <a:lnTo>
                    <a:pt x="576" y="391"/>
                  </a:lnTo>
                  <a:lnTo>
                    <a:pt x="570" y="397"/>
                  </a:lnTo>
                  <a:lnTo>
                    <a:pt x="562" y="403"/>
                  </a:lnTo>
                  <a:lnTo>
                    <a:pt x="555" y="407"/>
                  </a:lnTo>
                  <a:lnTo>
                    <a:pt x="547" y="413"/>
                  </a:lnTo>
                  <a:lnTo>
                    <a:pt x="540" y="416"/>
                  </a:lnTo>
                  <a:lnTo>
                    <a:pt x="535" y="420"/>
                  </a:lnTo>
                  <a:lnTo>
                    <a:pt x="542" y="420"/>
                  </a:lnTo>
                  <a:lnTo>
                    <a:pt x="548" y="419"/>
                  </a:lnTo>
                  <a:lnTo>
                    <a:pt x="554" y="418"/>
                  </a:lnTo>
                  <a:lnTo>
                    <a:pt x="558" y="415"/>
                  </a:lnTo>
                  <a:lnTo>
                    <a:pt x="563" y="413"/>
                  </a:lnTo>
                  <a:lnTo>
                    <a:pt x="567" y="411"/>
                  </a:lnTo>
                  <a:lnTo>
                    <a:pt x="572" y="409"/>
                  </a:lnTo>
                  <a:lnTo>
                    <a:pt x="577" y="407"/>
                  </a:lnTo>
                  <a:lnTo>
                    <a:pt x="576" y="412"/>
                  </a:lnTo>
                  <a:lnTo>
                    <a:pt x="576" y="416"/>
                  </a:lnTo>
                  <a:lnTo>
                    <a:pt x="576" y="420"/>
                  </a:lnTo>
                  <a:lnTo>
                    <a:pt x="574" y="423"/>
                  </a:lnTo>
                  <a:lnTo>
                    <a:pt x="558" y="429"/>
                  </a:lnTo>
                  <a:lnTo>
                    <a:pt x="547" y="434"/>
                  </a:lnTo>
                  <a:lnTo>
                    <a:pt x="537" y="436"/>
                  </a:lnTo>
                  <a:lnTo>
                    <a:pt x="532" y="438"/>
                  </a:lnTo>
                  <a:lnTo>
                    <a:pt x="528" y="441"/>
                  </a:lnTo>
                  <a:lnTo>
                    <a:pt x="526" y="442"/>
                  </a:lnTo>
                  <a:lnTo>
                    <a:pt x="525" y="443"/>
                  </a:lnTo>
                  <a:lnTo>
                    <a:pt x="525" y="444"/>
                  </a:lnTo>
                  <a:lnTo>
                    <a:pt x="525" y="445"/>
                  </a:lnTo>
                  <a:lnTo>
                    <a:pt x="525" y="445"/>
                  </a:lnTo>
                  <a:lnTo>
                    <a:pt x="525" y="446"/>
                  </a:lnTo>
                  <a:lnTo>
                    <a:pt x="526" y="446"/>
                  </a:lnTo>
                  <a:lnTo>
                    <a:pt x="532" y="445"/>
                  </a:lnTo>
                  <a:lnTo>
                    <a:pt x="537" y="444"/>
                  </a:lnTo>
                  <a:lnTo>
                    <a:pt x="543" y="443"/>
                  </a:lnTo>
                  <a:lnTo>
                    <a:pt x="549" y="442"/>
                  </a:lnTo>
                  <a:lnTo>
                    <a:pt x="555" y="441"/>
                  </a:lnTo>
                  <a:lnTo>
                    <a:pt x="562" y="439"/>
                  </a:lnTo>
                  <a:lnTo>
                    <a:pt x="567" y="438"/>
                  </a:lnTo>
                  <a:lnTo>
                    <a:pt x="573" y="437"/>
                  </a:lnTo>
                  <a:lnTo>
                    <a:pt x="572" y="444"/>
                  </a:lnTo>
                  <a:lnTo>
                    <a:pt x="567" y="451"/>
                  </a:lnTo>
                  <a:lnTo>
                    <a:pt x="561" y="456"/>
                  </a:lnTo>
                  <a:lnTo>
                    <a:pt x="554" y="459"/>
                  </a:lnTo>
                  <a:lnTo>
                    <a:pt x="544" y="461"/>
                  </a:lnTo>
                  <a:lnTo>
                    <a:pt x="534" y="464"/>
                  </a:lnTo>
                  <a:lnTo>
                    <a:pt x="525" y="466"/>
                  </a:lnTo>
                  <a:lnTo>
                    <a:pt x="516" y="468"/>
                  </a:lnTo>
                  <a:lnTo>
                    <a:pt x="517" y="469"/>
                  </a:lnTo>
                  <a:lnTo>
                    <a:pt x="517" y="469"/>
                  </a:lnTo>
                  <a:lnTo>
                    <a:pt x="517" y="469"/>
                  </a:lnTo>
                  <a:lnTo>
                    <a:pt x="518" y="471"/>
                  </a:lnTo>
                  <a:lnTo>
                    <a:pt x="529" y="471"/>
                  </a:lnTo>
                  <a:lnTo>
                    <a:pt x="539" y="469"/>
                  </a:lnTo>
                  <a:lnTo>
                    <a:pt x="546" y="469"/>
                  </a:lnTo>
                  <a:lnTo>
                    <a:pt x="551" y="469"/>
                  </a:lnTo>
                  <a:lnTo>
                    <a:pt x="556" y="469"/>
                  </a:lnTo>
                  <a:lnTo>
                    <a:pt x="559" y="468"/>
                  </a:lnTo>
                  <a:lnTo>
                    <a:pt x="564" y="468"/>
                  </a:lnTo>
                  <a:lnTo>
                    <a:pt x="569" y="467"/>
                  </a:lnTo>
                  <a:lnTo>
                    <a:pt x="567" y="472"/>
                  </a:lnTo>
                  <a:lnTo>
                    <a:pt x="566" y="475"/>
                  </a:lnTo>
                  <a:lnTo>
                    <a:pt x="565" y="480"/>
                  </a:lnTo>
                  <a:lnTo>
                    <a:pt x="564" y="484"/>
                  </a:lnTo>
                  <a:lnTo>
                    <a:pt x="557" y="487"/>
                  </a:lnTo>
                  <a:lnTo>
                    <a:pt x="552" y="488"/>
                  </a:lnTo>
                  <a:lnTo>
                    <a:pt x="548" y="489"/>
                  </a:lnTo>
                  <a:lnTo>
                    <a:pt x="543" y="490"/>
                  </a:lnTo>
                  <a:lnTo>
                    <a:pt x="539" y="490"/>
                  </a:lnTo>
                  <a:lnTo>
                    <a:pt x="534" y="491"/>
                  </a:lnTo>
                  <a:lnTo>
                    <a:pt x="527" y="493"/>
                  </a:lnTo>
                  <a:lnTo>
                    <a:pt x="518" y="494"/>
                  </a:lnTo>
                  <a:lnTo>
                    <a:pt x="518" y="496"/>
                  </a:lnTo>
                  <a:lnTo>
                    <a:pt x="519" y="498"/>
                  </a:lnTo>
                  <a:lnTo>
                    <a:pt x="519" y="500"/>
                  </a:lnTo>
                  <a:lnTo>
                    <a:pt x="519" y="501"/>
                  </a:lnTo>
                  <a:lnTo>
                    <a:pt x="527" y="501"/>
                  </a:lnTo>
                  <a:lnTo>
                    <a:pt x="534" y="501"/>
                  </a:lnTo>
                  <a:lnTo>
                    <a:pt x="539" y="501"/>
                  </a:lnTo>
                  <a:lnTo>
                    <a:pt x="543" y="501"/>
                  </a:lnTo>
                  <a:lnTo>
                    <a:pt x="548" y="501"/>
                  </a:lnTo>
                  <a:lnTo>
                    <a:pt x="551" y="500"/>
                  </a:lnTo>
                  <a:lnTo>
                    <a:pt x="556" y="500"/>
                  </a:lnTo>
                  <a:lnTo>
                    <a:pt x="562" y="498"/>
                  </a:lnTo>
                  <a:lnTo>
                    <a:pt x="562" y="502"/>
                  </a:lnTo>
                  <a:lnTo>
                    <a:pt x="562" y="506"/>
                  </a:lnTo>
                  <a:lnTo>
                    <a:pt x="561" y="510"/>
                  </a:lnTo>
                  <a:lnTo>
                    <a:pt x="561" y="515"/>
                  </a:lnTo>
                  <a:lnTo>
                    <a:pt x="554" y="516"/>
                  </a:lnTo>
                  <a:lnTo>
                    <a:pt x="548" y="516"/>
                  </a:lnTo>
                  <a:lnTo>
                    <a:pt x="541" y="517"/>
                  </a:lnTo>
                  <a:lnTo>
                    <a:pt x="535" y="518"/>
                  </a:lnTo>
                  <a:lnTo>
                    <a:pt x="528" y="519"/>
                  </a:lnTo>
                  <a:lnTo>
                    <a:pt x="521" y="519"/>
                  </a:lnTo>
                  <a:lnTo>
                    <a:pt x="516" y="520"/>
                  </a:lnTo>
                  <a:lnTo>
                    <a:pt x="509" y="521"/>
                  </a:lnTo>
                  <a:lnTo>
                    <a:pt x="507" y="523"/>
                  </a:lnTo>
                  <a:lnTo>
                    <a:pt x="507" y="524"/>
                  </a:lnTo>
                  <a:lnTo>
                    <a:pt x="507" y="525"/>
                  </a:lnTo>
                  <a:lnTo>
                    <a:pt x="509" y="526"/>
                  </a:lnTo>
                  <a:lnTo>
                    <a:pt x="514" y="526"/>
                  </a:lnTo>
                  <a:lnTo>
                    <a:pt x="521" y="526"/>
                  </a:lnTo>
                  <a:lnTo>
                    <a:pt x="527" y="526"/>
                  </a:lnTo>
                  <a:lnTo>
                    <a:pt x="533" y="526"/>
                  </a:lnTo>
                  <a:lnTo>
                    <a:pt x="539" y="526"/>
                  </a:lnTo>
                  <a:lnTo>
                    <a:pt x="546" y="526"/>
                  </a:lnTo>
                  <a:lnTo>
                    <a:pt x="551" y="526"/>
                  </a:lnTo>
                  <a:lnTo>
                    <a:pt x="557" y="526"/>
                  </a:lnTo>
                  <a:lnTo>
                    <a:pt x="556" y="531"/>
                  </a:lnTo>
                  <a:lnTo>
                    <a:pt x="555" y="535"/>
                  </a:lnTo>
                  <a:lnTo>
                    <a:pt x="554" y="541"/>
                  </a:lnTo>
                  <a:lnTo>
                    <a:pt x="552" y="546"/>
                  </a:lnTo>
                  <a:lnTo>
                    <a:pt x="548" y="546"/>
                  </a:lnTo>
                  <a:lnTo>
                    <a:pt x="543" y="547"/>
                  </a:lnTo>
                  <a:lnTo>
                    <a:pt x="537" y="548"/>
                  </a:lnTo>
                  <a:lnTo>
                    <a:pt x="533" y="549"/>
                  </a:lnTo>
                  <a:lnTo>
                    <a:pt x="528" y="549"/>
                  </a:lnTo>
                  <a:lnTo>
                    <a:pt x="522" y="550"/>
                  </a:lnTo>
                  <a:lnTo>
                    <a:pt x="518" y="551"/>
                  </a:lnTo>
                  <a:lnTo>
                    <a:pt x="513" y="553"/>
                  </a:lnTo>
                  <a:lnTo>
                    <a:pt x="513" y="554"/>
                  </a:lnTo>
                  <a:lnTo>
                    <a:pt x="513" y="555"/>
                  </a:lnTo>
                  <a:lnTo>
                    <a:pt x="513" y="557"/>
                  </a:lnTo>
                  <a:lnTo>
                    <a:pt x="513" y="558"/>
                  </a:lnTo>
                  <a:lnTo>
                    <a:pt x="518" y="558"/>
                  </a:lnTo>
                  <a:lnTo>
                    <a:pt x="522" y="558"/>
                  </a:lnTo>
                  <a:lnTo>
                    <a:pt x="526" y="558"/>
                  </a:lnTo>
                  <a:lnTo>
                    <a:pt x="531" y="558"/>
                  </a:lnTo>
                  <a:lnTo>
                    <a:pt x="535" y="558"/>
                  </a:lnTo>
                  <a:lnTo>
                    <a:pt x="540" y="558"/>
                  </a:lnTo>
                  <a:lnTo>
                    <a:pt x="543" y="560"/>
                  </a:lnTo>
                  <a:lnTo>
                    <a:pt x="548" y="560"/>
                  </a:lnTo>
                  <a:lnTo>
                    <a:pt x="547" y="563"/>
                  </a:lnTo>
                  <a:lnTo>
                    <a:pt x="547" y="568"/>
                  </a:lnTo>
                  <a:lnTo>
                    <a:pt x="547" y="572"/>
                  </a:lnTo>
                  <a:lnTo>
                    <a:pt x="546" y="576"/>
                  </a:lnTo>
                  <a:lnTo>
                    <a:pt x="539" y="576"/>
                  </a:lnTo>
                  <a:lnTo>
                    <a:pt x="533" y="577"/>
                  </a:lnTo>
                  <a:lnTo>
                    <a:pt x="526" y="577"/>
                  </a:lnTo>
                  <a:lnTo>
                    <a:pt x="519" y="577"/>
                  </a:lnTo>
                  <a:lnTo>
                    <a:pt x="513" y="577"/>
                  </a:lnTo>
                  <a:lnTo>
                    <a:pt x="506" y="577"/>
                  </a:lnTo>
                  <a:lnTo>
                    <a:pt x="499" y="578"/>
                  </a:lnTo>
                  <a:lnTo>
                    <a:pt x="492" y="578"/>
                  </a:lnTo>
                  <a:lnTo>
                    <a:pt x="492" y="579"/>
                  </a:lnTo>
                  <a:lnTo>
                    <a:pt x="494" y="580"/>
                  </a:lnTo>
                  <a:lnTo>
                    <a:pt x="494" y="583"/>
                  </a:lnTo>
                  <a:lnTo>
                    <a:pt x="494" y="584"/>
                  </a:lnTo>
                  <a:lnTo>
                    <a:pt x="499" y="585"/>
                  </a:lnTo>
                  <a:lnTo>
                    <a:pt x="505" y="585"/>
                  </a:lnTo>
                  <a:lnTo>
                    <a:pt x="511" y="586"/>
                  </a:lnTo>
                  <a:lnTo>
                    <a:pt x="518" y="586"/>
                  </a:lnTo>
                  <a:lnTo>
                    <a:pt x="524" y="587"/>
                  </a:lnTo>
                  <a:lnTo>
                    <a:pt x="529" y="587"/>
                  </a:lnTo>
                  <a:lnTo>
                    <a:pt x="535" y="588"/>
                  </a:lnTo>
                  <a:lnTo>
                    <a:pt x="541" y="588"/>
                  </a:lnTo>
                  <a:lnTo>
                    <a:pt x="541" y="591"/>
                  </a:lnTo>
                  <a:lnTo>
                    <a:pt x="541" y="593"/>
                  </a:lnTo>
                  <a:lnTo>
                    <a:pt x="540" y="596"/>
                  </a:lnTo>
                  <a:lnTo>
                    <a:pt x="540" y="599"/>
                  </a:lnTo>
                  <a:lnTo>
                    <a:pt x="533" y="599"/>
                  </a:lnTo>
                  <a:lnTo>
                    <a:pt x="527" y="599"/>
                  </a:lnTo>
                  <a:lnTo>
                    <a:pt x="520" y="600"/>
                  </a:lnTo>
                  <a:lnTo>
                    <a:pt x="514" y="600"/>
                  </a:lnTo>
                  <a:lnTo>
                    <a:pt x="509" y="601"/>
                  </a:lnTo>
                  <a:lnTo>
                    <a:pt x="502" y="602"/>
                  </a:lnTo>
                  <a:lnTo>
                    <a:pt x="496" y="602"/>
                  </a:lnTo>
                  <a:lnTo>
                    <a:pt x="489" y="603"/>
                  </a:lnTo>
                  <a:lnTo>
                    <a:pt x="488" y="605"/>
                  </a:lnTo>
                  <a:lnTo>
                    <a:pt x="488" y="606"/>
                  </a:lnTo>
                  <a:lnTo>
                    <a:pt x="488" y="607"/>
                  </a:lnTo>
                  <a:lnTo>
                    <a:pt x="489" y="608"/>
                  </a:lnTo>
                  <a:lnTo>
                    <a:pt x="495" y="608"/>
                  </a:lnTo>
                  <a:lnTo>
                    <a:pt x="501" y="609"/>
                  </a:lnTo>
                  <a:lnTo>
                    <a:pt x="506" y="609"/>
                  </a:lnTo>
                  <a:lnTo>
                    <a:pt x="511" y="610"/>
                  </a:lnTo>
                  <a:lnTo>
                    <a:pt x="517" y="611"/>
                  </a:lnTo>
                  <a:lnTo>
                    <a:pt x="522" y="611"/>
                  </a:lnTo>
                  <a:lnTo>
                    <a:pt x="527" y="613"/>
                  </a:lnTo>
                  <a:lnTo>
                    <a:pt x="533" y="613"/>
                  </a:lnTo>
                  <a:lnTo>
                    <a:pt x="532" y="618"/>
                  </a:lnTo>
                  <a:lnTo>
                    <a:pt x="531" y="622"/>
                  </a:lnTo>
                  <a:lnTo>
                    <a:pt x="529" y="624"/>
                  </a:lnTo>
                  <a:lnTo>
                    <a:pt x="528" y="629"/>
                  </a:lnTo>
                  <a:lnTo>
                    <a:pt x="522" y="629"/>
                  </a:lnTo>
                  <a:lnTo>
                    <a:pt x="517" y="629"/>
                  </a:lnTo>
                  <a:lnTo>
                    <a:pt x="511" y="629"/>
                  </a:lnTo>
                  <a:lnTo>
                    <a:pt x="505" y="629"/>
                  </a:lnTo>
                  <a:lnTo>
                    <a:pt x="499" y="629"/>
                  </a:lnTo>
                  <a:lnTo>
                    <a:pt x="494" y="629"/>
                  </a:lnTo>
                  <a:lnTo>
                    <a:pt x="488" y="630"/>
                  </a:lnTo>
                  <a:lnTo>
                    <a:pt x="482" y="630"/>
                  </a:lnTo>
                  <a:lnTo>
                    <a:pt x="486" y="633"/>
                  </a:lnTo>
                  <a:lnTo>
                    <a:pt x="490" y="636"/>
                  </a:lnTo>
                  <a:lnTo>
                    <a:pt x="496" y="638"/>
                  </a:lnTo>
                  <a:lnTo>
                    <a:pt x="502" y="639"/>
                  </a:lnTo>
                  <a:lnTo>
                    <a:pt x="509" y="639"/>
                  </a:lnTo>
                  <a:lnTo>
                    <a:pt x="514" y="640"/>
                  </a:lnTo>
                  <a:lnTo>
                    <a:pt x="519" y="640"/>
                  </a:lnTo>
                  <a:lnTo>
                    <a:pt x="524" y="640"/>
                  </a:lnTo>
                  <a:lnTo>
                    <a:pt x="522" y="644"/>
                  </a:lnTo>
                  <a:lnTo>
                    <a:pt x="521" y="647"/>
                  </a:lnTo>
                  <a:lnTo>
                    <a:pt x="518" y="652"/>
                  </a:lnTo>
                  <a:lnTo>
                    <a:pt x="513" y="658"/>
                  </a:lnTo>
                  <a:lnTo>
                    <a:pt x="509" y="655"/>
                  </a:lnTo>
                  <a:lnTo>
                    <a:pt x="504" y="654"/>
                  </a:lnTo>
                  <a:lnTo>
                    <a:pt x="499" y="652"/>
                  </a:lnTo>
                  <a:lnTo>
                    <a:pt x="496" y="651"/>
                  </a:lnTo>
                  <a:lnTo>
                    <a:pt x="490" y="650"/>
                  </a:lnTo>
                  <a:lnTo>
                    <a:pt x="486" y="648"/>
                  </a:lnTo>
                  <a:lnTo>
                    <a:pt x="480" y="648"/>
                  </a:lnTo>
                  <a:lnTo>
                    <a:pt x="474" y="648"/>
                  </a:lnTo>
                  <a:lnTo>
                    <a:pt x="482" y="654"/>
                  </a:lnTo>
                  <a:lnTo>
                    <a:pt x="489" y="658"/>
                  </a:lnTo>
                  <a:lnTo>
                    <a:pt x="494" y="661"/>
                  </a:lnTo>
                  <a:lnTo>
                    <a:pt x="498" y="663"/>
                  </a:lnTo>
                  <a:lnTo>
                    <a:pt x="498" y="665"/>
                  </a:lnTo>
                  <a:lnTo>
                    <a:pt x="498" y="666"/>
                  </a:lnTo>
                  <a:lnTo>
                    <a:pt x="498" y="667"/>
                  </a:lnTo>
                  <a:lnTo>
                    <a:pt x="498" y="668"/>
                  </a:lnTo>
                  <a:lnTo>
                    <a:pt x="492" y="669"/>
                  </a:lnTo>
                  <a:lnTo>
                    <a:pt x="486" y="669"/>
                  </a:lnTo>
                  <a:lnTo>
                    <a:pt x="479" y="666"/>
                  </a:lnTo>
                  <a:lnTo>
                    <a:pt x="471" y="662"/>
                  </a:lnTo>
                  <a:lnTo>
                    <a:pt x="462" y="658"/>
                  </a:lnTo>
                  <a:lnTo>
                    <a:pt x="456" y="653"/>
                  </a:lnTo>
                  <a:lnTo>
                    <a:pt x="450" y="650"/>
                  </a:lnTo>
                  <a:lnTo>
                    <a:pt x="446" y="647"/>
                  </a:lnTo>
                  <a:lnTo>
                    <a:pt x="446" y="648"/>
                  </a:lnTo>
                  <a:lnTo>
                    <a:pt x="446" y="650"/>
                  </a:lnTo>
                  <a:lnTo>
                    <a:pt x="445" y="651"/>
                  </a:lnTo>
                  <a:lnTo>
                    <a:pt x="445" y="652"/>
                  </a:lnTo>
                  <a:lnTo>
                    <a:pt x="452" y="658"/>
                  </a:lnTo>
                  <a:lnTo>
                    <a:pt x="459" y="663"/>
                  </a:lnTo>
                  <a:lnTo>
                    <a:pt x="466" y="669"/>
                  </a:lnTo>
                  <a:lnTo>
                    <a:pt x="473" y="675"/>
                  </a:lnTo>
                  <a:lnTo>
                    <a:pt x="473" y="676"/>
                  </a:lnTo>
                  <a:lnTo>
                    <a:pt x="473" y="677"/>
                  </a:lnTo>
                  <a:lnTo>
                    <a:pt x="472" y="680"/>
                  </a:lnTo>
                  <a:lnTo>
                    <a:pt x="472" y="681"/>
                  </a:lnTo>
                  <a:lnTo>
                    <a:pt x="461" y="680"/>
                  </a:lnTo>
                  <a:lnTo>
                    <a:pt x="452" y="675"/>
                  </a:lnTo>
                  <a:lnTo>
                    <a:pt x="443" y="669"/>
                  </a:lnTo>
                  <a:lnTo>
                    <a:pt x="435" y="662"/>
                  </a:lnTo>
                  <a:lnTo>
                    <a:pt x="426" y="655"/>
                  </a:lnTo>
                  <a:lnTo>
                    <a:pt x="418" y="651"/>
                  </a:lnTo>
                  <a:lnTo>
                    <a:pt x="409" y="647"/>
                  </a:lnTo>
                  <a:lnTo>
                    <a:pt x="401" y="647"/>
                  </a:lnTo>
                  <a:lnTo>
                    <a:pt x="407" y="652"/>
                  </a:lnTo>
                  <a:lnTo>
                    <a:pt x="413" y="656"/>
                  </a:lnTo>
                  <a:lnTo>
                    <a:pt x="420" y="662"/>
                  </a:lnTo>
                  <a:lnTo>
                    <a:pt x="427" y="667"/>
                  </a:lnTo>
                  <a:lnTo>
                    <a:pt x="433" y="673"/>
                  </a:lnTo>
                  <a:lnTo>
                    <a:pt x="438" y="678"/>
                  </a:lnTo>
                  <a:lnTo>
                    <a:pt x="443" y="683"/>
                  </a:lnTo>
                  <a:lnTo>
                    <a:pt x="445" y="689"/>
                  </a:lnTo>
                  <a:lnTo>
                    <a:pt x="434" y="690"/>
                  </a:lnTo>
                  <a:lnTo>
                    <a:pt x="424" y="688"/>
                  </a:lnTo>
                  <a:lnTo>
                    <a:pt x="416" y="683"/>
                  </a:lnTo>
                  <a:lnTo>
                    <a:pt x="409" y="677"/>
                  </a:lnTo>
                  <a:lnTo>
                    <a:pt x="403" y="670"/>
                  </a:lnTo>
                  <a:lnTo>
                    <a:pt x="394" y="663"/>
                  </a:lnTo>
                  <a:lnTo>
                    <a:pt x="388" y="656"/>
                  </a:lnTo>
                  <a:lnTo>
                    <a:pt x="378" y="652"/>
                  </a:lnTo>
                  <a:lnTo>
                    <a:pt x="378" y="653"/>
                  </a:lnTo>
                  <a:lnTo>
                    <a:pt x="378" y="654"/>
                  </a:lnTo>
                  <a:lnTo>
                    <a:pt x="378" y="656"/>
                  </a:lnTo>
                  <a:lnTo>
                    <a:pt x="377" y="658"/>
                  </a:lnTo>
                  <a:lnTo>
                    <a:pt x="382" y="661"/>
                  </a:lnTo>
                  <a:lnTo>
                    <a:pt x="386" y="666"/>
                  </a:lnTo>
                  <a:lnTo>
                    <a:pt x="392" y="671"/>
                  </a:lnTo>
                  <a:lnTo>
                    <a:pt x="399" y="676"/>
                  </a:lnTo>
                  <a:lnTo>
                    <a:pt x="404" y="682"/>
                  </a:lnTo>
                  <a:lnTo>
                    <a:pt x="408" y="688"/>
                  </a:lnTo>
                  <a:lnTo>
                    <a:pt x="411" y="693"/>
                  </a:lnTo>
                  <a:lnTo>
                    <a:pt x="411" y="698"/>
                  </a:lnTo>
                  <a:lnTo>
                    <a:pt x="406" y="699"/>
                  </a:lnTo>
                  <a:lnTo>
                    <a:pt x="403" y="699"/>
                  </a:lnTo>
                  <a:lnTo>
                    <a:pt x="398" y="699"/>
                  </a:lnTo>
                  <a:lnTo>
                    <a:pt x="394" y="700"/>
                  </a:lnTo>
                  <a:lnTo>
                    <a:pt x="390" y="696"/>
                  </a:lnTo>
                  <a:lnTo>
                    <a:pt x="386" y="690"/>
                  </a:lnTo>
                  <a:lnTo>
                    <a:pt x="382" y="685"/>
                  </a:lnTo>
                  <a:lnTo>
                    <a:pt x="377" y="681"/>
                  </a:lnTo>
                  <a:lnTo>
                    <a:pt x="373" y="676"/>
                  </a:lnTo>
                  <a:lnTo>
                    <a:pt x="369" y="671"/>
                  </a:lnTo>
                  <a:lnTo>
                    <a:pt x="363" y="668"/>
                  </a:lnTo>
                  <a:lnTo>
                    <a:pt x="359" y="666"/>
                  </a:lnTo>
                  <a:lnTo>
                    <a:pt x="367" y="682"/>
                  </a:lnTo>
                  <a:lnTo>
                    <a:pt x="374" y="692"/>
                  </a:lnTo>
                  <a:lnTo>
                    <a:pt x="378" y="699"/>
                  </a:lnTo>
                  <a:lnTo>
                    <a:pt x="379" y="704"/>
                  </a:lnTo>
                  <a:lnTo>
                    <a:pt x="375" y="705"/>
                  </a:lnTo>
                  <a:lnTo>
                    <a:pt x="370" y="705"/>
                  </a:lnTo>
                  <a:lnTo>
                    <a:pt x="366" y="705"/>
                  </a:lnTo>
                  <a:lnTo>
                    <a:pt x="361" y="706"/>
                  </a:lnTo>
                  <a:lnTo>
                    <a:pt x="358" y="700"/>
                  </a:lnTo>
                  <a:lnTo>
                    <a:pt x="354" y="695"/>
                  </a:lnTo>
                  <a:lnTo>
                    <a:pt x="349" y="688"/>
                  </a:lnTo>
                  <a:lnTo>
                    <a:pt x="346" y="682"/>
                  </a:lnTo>
                  <a:lnTo>
                    <a:pt x="341" y="675"/>
                  </a:lnTo>
                  <a:lnTo>
                    <a:pt x="337" y="670"/>
                  </a:lnTo>
                  <a:lnTo>
                    <a:pt x="331" y="667"/>
                  </a:lnTo>
                  <a:lnTo>
                    <a:pt x="326" y="665"/>
                  </a:lnTo>
                  <a:lnTo>
                    <a:pt x="330" y="676"/>
                  </a:lnTo>
                  <a:lnTo>
                    <a:pt x="337" y="688"/>
                  </a:lnTo>
                  <a:lnTo>
                    <a:pt x="343" y="700"/>
                  </a:lnTo>
                  <a:lnTo>
                    <a:pt x="347" y="713"/>
                  </a:lnTo>
                  <a:lnTo>
                    <a:pt x="343" y="713"/>
                  </a:lnTo>
                  <a:lnTo>
                    <a:pt x="338" y="713"/>
                  </a:lnTo>
                  <a:lnTo>
                    <a:pt x="333" y="713"/>
                  </a:lnTo>
                  <a:lnTo>
                    <a:pt x="329" y="714"/>
                  </a:lnTo>
                  <a:lnTo>
                    <a:pt x="314" y="684"/>
                  </a:lnTo>
                  <a:lnTo>
                    <a:pt x="304" y="668"/>
                  </a:lnTo>
                  <a:lnTo>
                    <a:pt x="300" y="659"/>
                  </a:lnTo>
                  <a:lnTo>
                    <a:pt x="296" y="653"/>
                  </a:lnTo>
                  <a:lnTo>
                    <a:pt x="300" y="669"/>
                  </a:lnTo>
                  <a:lnTo>
                    <a:pt x="307" y="687"/>
                  </a:lnTo>
                  <a:lnTo>
                    <a:pt x="313" y="702"/>
                  </a:lnTo>
                  <a:lnTo>
                    <a:pt x="314" y="717"/>
                  </a:lnTo>
                  <a:lnTo>
                    <a:pt x="310" y="717"/>
                  </a:lnTo>
                  <a:lnTo>
                    <a:pt x="307" y="717"/>
                  </a:lnTo>
                  <a:lnTo>
                    <a:pt x="303" y="717"/>
                  </a:lnTo>
                  <a:lnTo>
                    <a:pt x="300" y="717"/>
                  </a:lnTo>
                  <a:lnTo>
                    <a:pt x="293" y="702"/>
                  </a:lnTo>
                  <a:lnTo>
                    <a:pt x="286" y="685"/>
                  </a:lnTo>
                  <a:lnTo>
                    <a:pt x="278" y="670"/>
                  </a:lnTo>
                  <a:lnTo>
                    <a:pt x="271" y="654"/>
                  </a:lnTo>
                  <a:lnTo>
                    <a:pt x="270" y="655"/>
                  </a:lnTo>
                  <a:lnTo>
                    <a:pt x="270" y="656"/>
                  </a:lnTo>
                  <a:lnTo>
                    <a:pt x="269" y="656"/>
                  </a:lnTo>
                  <a:lnTo>
                    <a:pt x="269" y="658"/>
                  </a:lnTo>
                  <a:lnTo>
                    <a:pt x="273" y="673"/>
                  </a:lnTo>
                  <a:lnTo>
                    <a:pt x="279" y="688"/>
                  </a:lnTo>
                  <a:lnTo>
                    <a:pt x="283" y="705"/>
                  </a:lnTo>
                  <a:lnTo>
                    <a:pt x="283" y="721"/>
                  </a:lnTo>
                  <a:lnTo>
                    <a:pt x="278" y="721"/>
                  </a:lnTo>
                  <a:lnTo>
                    <a:pt x="273" y="722"/>
                  </a:lnTo>
                  <a:lnTo>
                    <a:pt x="269" y="722"/>
                  </a:lnTo>
                  <a:lnTo>
                    <a:pt x="264" y="723"/>
                  </a:lnTo>
                  <a:lnTo>
                    <a:pt x="258" y="712"/>
                  </a:lnTo>
                  <a:lnTo>
                    <a:pt x="253" y="700"/>
                  </a:lnTo>
                  <a:lnTo>
                    <a:pt x="247" y="690"/>
                  </a:lnTo>
                  <a:lnTo>
                    <a:pt x="241" y="678"/>
                  </a:lnTo>
                  <a:lnTo>
                    <a:pt x="240" y="677"/>
                  </a:lnTo>
                  <a:lnTo>
                    <a:pt x="239" y="677"/>
                  </a:lnTo>
                  <a:lnTo>
                    <a:pt x="236" y="677"/>
                  </a:lnTo>
                  <a:lnTo>
                    <a:pt x="235" y="676"/>
                  </a:lnTo>
                  <a:lnTo>
                    <a:pt x="239" y="688"/>
                  </a:lnTo>
                  <a:lnTo>
                    <a:pt x="244" y="700"/>
                  </a:lnTo>
                  <a:lnTo>
                    <a:pt x="248" y="715"/>
                  </a:lnTo>
                  <a:lnTo>
                    <a:pt x="247" y="728"/>
                  </a:lnTo>
                  <a:lnTo>
                    <a:pt x="244" y="728"/>
                  </a:lnTo>
                  <a:lnTo>
                    <a:pt x="241" y="728"/>
                  </a:lnTo>
                  <a:lnTo>
                    <a:pt x="239" y="728"/>
                  </a:lnTo>
                  <a:lnTo>
                    <a:pt x="235" y="728"/>
                  </a:lnTo>
                  <a:lnTo>
                    <a:pt x="229" y="715"/>
                  </a:lnTo>
                  <a:lnTo>
                    <a:pt x="223" y="702"/>
                  </a:lnTo>
                  <a:lnTo>
                    <a:pt x="217" y="689"/>
                  </a:lnTo>
                  <a:lnTo>
                    <a:pt x="210" y="676"/>
                  </a:lnTo>
                  <a:lnTo>
                    <a:pt x="209" y="685"/>
                  </a:lnTo>
                  <a:lnTo>
                    <a:pt x="212" y="700"/>
                  </a:lnTo>
                  <a:lnTo>
                    <a:pt x="217" y="718"/>
                  </a:lnTo>
                  <a:lnTo>
                    <a:pt x="220" y="732"/>
                  </a:lnTo>
                  <a:lnTo>
                    <a:pt x="217" y="732"/>
                  </a:lnTo>
                  <a:lnTo>
                    <a:pt x="213" y="730"/>
                  </a:lnTo>
                  <a:lnTo>
                    <a:pt x="210" y="730"/>
                  </a:lnTo>
                  <a:lnTo>
                    <a:pt x="206" y="730"/>
                  </a:lnTo>
                  <a:lnTo>
                    <a:pt x="202" y="723"/>
                  </a:lnTo>
                  <a:lnTo>
                    <a:pt x="198" y="715"/>
                  </a:lnTo>
                  <a:lnTo>
                    <a:pt x="191" y="702"/>
                  </a:lnTo>
                  <a:lnTo>
                    <a:pt x="179" y="676"/>
                  </a:lnTo>
                  <a:lnTo>
                    <a:pt x="178" y="676"/>
                  </a:lnTo>
                  <a:lnTo>
                    <a:pt x="175" y="675"/>
                  </a:lnTo>
                  <a:lnTo>
                    <a:pt x="174" y="675"/>
                  </a:lnTo>
                  <a:lnTo>
                    <a:pt x="173" y="675"/>
                  </a:lnTo>
                  <a:lnTo>
                    <a:pt x="178" y="688"/>
                  </a:lnTo>
                  <a:lnTo>
                    <a:pt x="183" y="704"/>
                  </a:lnTo>
                  <a:lnTo>
                    <a:pt x="188" y="720"/>
                  </a:lnTo>
                  <a:lnTo>
                    <a:pt x="188" y="734"/>
                  </a:lnTo>
                  <a:lnTo>
                    <a:pt x="184" y="734"/>
                  </a:lnTo>
                  <a:lnTo>
                    <a:pt x="181" y="734"/>
                  </a:lnTo>
                  <a:lnTo>
                    <a:pt x="176" y="734"/>
                  </a:lnTo>
                  <a:lnTo>
                    <a:pt x="173" y="734"/>
                  </a:lnTo>
                  <a:lnTo>
                    <a:pt x="167" y="721"/>
                  </a:lnTo>
                  <a:lnTo>
                    <a:pt x="160" y="708"/>
                  </a:lnTo>
                  <a:lnTo>
                    <a:pt x="153" y="696"/>
                  </a:lnTo>
                  <a:lnTo>
                    <a:pt x="145" y="685"/>
                  </a:lnTo>
                  <a:lnTo>
                    <a:pt x="148" y="698"/>
                  </a:lnTo>
                  <a:lnTo>
                    <a:pt x="152" y="711"/>
                  </a:lnTo>
                  <a:lnTo>
                    <a:pt x="156" y="723"/>
                  </a:lnTo>
                  <a:lnTo>
                    <a:pt x="156" y="737"/>
                  </a:lnTo>
                  <a:lnTo>
                    <a:pt x="151" y="736"/>
                  </a:lnTo>
                  <a:lnTo>
                    <a:pt x="146" y="736"/>
                  </a:lnTo>
                  <a:lnTo>
                    <a:pt x="141" y="736"/>
                  </a:lnTo>
                  <a:lnTo>
                    <a:pt x="136" y="736"/>
                  </a:lnTo>
                  <a:lnTo>
                    <a:pt x="128" y="718"/>
                  </a:lnTo>
                  <a:lnTo>
                    <a:pt x="121" y="699"/>
                  </a:lnTo>
                  <a:lnTo>
                    <a:pt x="113" y="682"/>
                  </a:lnTo>
                  <a:lnTo>
                    <a:pt x="105" y="663"/>
                  </a:lnTo>
                  <a:lnTo>
                    <a:pt x="107" y="682"/>
                  </a:lnTo>
                  <a:lnTo>
                    <a:pt x="112" y="700"/>
                  </a:lnTo>
                  <a:lnTo>
                    <a:pt x="116" y="720"/>
                  </a:lnTo>
                  <a:lnTo>
                    <a:pt x="120" y="740"/>
                  </a:lnTo>
                  <a:lnTo>
                    <a:pt x="118" y="740"/>
                  </a:lnTo>
                  <a:lnTo>
                    <a:pt x="114" y="738"/>
                  </a:lnTo>
                  <a:lnTo>
                    <a:pt x="112" y="738"/>
                  </a:lnTo>
                  <a:lnTo>
                    <a:pt x="108" y="738"/>
                  </a:lnTo>
                  <a:lnTo>
                    <a:pt x="100" y="720"/>
                  </a:lnTo>
                  <a:lnTo>
                    <a:pt x="91" y="697"/>
                  </a:lnTo>
                  <a:lnTo>
                    <a:pt x="82" y="677"/>
                  </a:lnTo>
                  <a:lnTo>
                    <a:pt x="75" y="667"/>
                  </a:lnTo>
                  <a:lnTo>
                    <a:pt x="74" y="683"/>
                  </a:lnTo>
                  <a:lnTo>
                    <a:pt x="79" y="703"/>
                  </a:lnTo>
                  <a:lnTo>
                    <a:pt x="88" y="722"/>
                  </a:lnTo>
                  <a:lnTo>
                    <a:pt x="93" y="741"/>
                  </a:lnTo>
                  <a:lnTo>
                    <a:pt x="89" y="741"/>
                  </a:lnTo>
                  <a:lnTo>
                    <a:pt x="83" y="741"/>
                  </a:lnTo>
                  <a:lnTo>
                    <a:pt x="78" y="741"/>
                  </a:lnTo>
                  <a:lnTo>
                    <a:pt x="73" y="742"/>
                  </a:lnTo>
                  <a:lnTo>
                    <a:pt x="68" y="732"/>
                  </a:lnTo>
                  <a:lnTo>
                    <a:pt x="63" y="718"/>
                  </a:lnTo>
                  <a:lnTo>
                    <a:pt x="59" y="703"/>
                  </a:lnTo>
                  <a:lnTo>
                    <a:pt x="53" y="688"/>
                  </a:lnTo>
                  <a:lnTo>
                    <a:pt x="48" y="674"/>
                  </a:lnTo>
                  <a:lnTo>
                    <a:pt x="43" y="661"/>
                  </a:lnTo>
                  <a:lnTo>
                    <a:pt x="38" y="652"/>
                  </a:lnTo>
                  <a:lnTo>
                    <a:pt x="32" y="646"/>
                  </a:lnTo>
                  <a:lnTo>
                    <a:pt x="35" y="669"/>
                  </a:lnTo>
                  <a:lnTo>
                    <a:pt x="43" y="695"/>
                  </a:lnTo>
                  <a:lnTo>
                    <a:pt x="51" y="720"/>
                  </a:lnTo>
                  <a:lnTo>
                    <a:pt x="59" y="744"/>
                  </a:lnTo>
                  <a:lnTo>
                    <a:pt x="55" y="743"/>
                  </a:lnTo>
                  <a:lnTo>
                    <a:pt x="52" y="742"/>
                  </a:lnTo>
                  <a:lnTo>
                    <a:pt x="48" y="742"/>
                  </a:lnTo>
                  <a:lnTo>
                    <a:pt x="46" y="742"/>
                  </a:lnTo>
                  <a:lnTo>
                    <a:pt x="43" y="735"/>
                  </a:lnTo>
                  <a:lnTo>
                    <a:pt x="38" y="725"/>
                  </a:lnTo>
                  <a:lnTo>
                    <a:pt x="33" y="717"/>
                  </a:lnTo>
                  <a:lnTo>
                    <a:pt x="31" y="712"/>
                  </a:lnTo>
                  <a:lnTo>
                    <a:pt x="29" y="719"/>
                  </a:lnTo>
                  <a:lnTo>
                    <a:pt x="29" y="726"/>
                  </a:lnTo>
                  <a:lnTo>
                    <a:pt x="29" y="735"/>
                  </a:lnTo>
                  <a:lnTo>
                    <a:pt x="29" y="744"/>
                  </a:lnTo>
                  <a:lnTo>
                    <a:pt x="15" y="713"/>
                  </a:lnTo>
                  <a:lnTo>
                    <a:pt x="8" y="674"/>
                  </a:lnTo>
                  <a:lnTo>
                    <a:pt x="3" y="635"/>
                  </a:lnTo>
                  <a:lnTo>
                    <a:pt x="0" y="60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43" name="Freeform 103"/>
            <p:cNvSpPr>
              <a:spLocks/>
            </p:cNvSpPr>
            <p:nvPr/>
          </p:nvSpPr>
          <p:spPr bwMode="auto">
            <a:xfrm>
              <a:off x="1526" y="1724"/>
              <a:ext cx="95" cy="214"/>
            </a:xfrm>
            <a:custGeom>
              <a:avLst/>
              <a:gdLst>
                <a:gd name="T0" fmla="*/ 0 w 190"/>
                <a:gd name="T1" fmla="*/ 366 h 427"/>
                <a:gd name="T2" fmla="*/ 2 w 190"/>
                <a:gd name="T3" fmla="*/ 366 h 427"/>
                <a:gd name="T4" fmla="*/ 4 w 190"/>
                <a:gd name="T5" fmla="*/ 366 h 427"/>
                <a:gd name="T6" fmla="*/ 6 w 190"/>
                <a:gd name="T7" fmla="*/ 366 h 427"/>
                <a:gd name="T8" fmla="*/ 7 w 190"/>
                <a:gd name="T9" fmla="*/ 366 h 427"/>
                <a:gd name="T10" fmla="*/ 23 w 190"/>
                <a:gd name="T11" fmla="*/ 317 h 427"/>
                <a:gd name="T12" fmla="*/ 40 w 190"/>
                <a:gd name="T13" fmla="*/ 269 h 427"/>
                <a:gd name="T14" fmla="*/ 59 w 190"/>
                <a:gd name="T15" fmla="*/ 222 h 427"/>
                <a:gd name="T16" fmla="*/ 81 w 190"/>
                <a:gd name="T17" fmla="*/ 174 h 427"/>
                <a:gd name="T18" fmla="*/ 103 w 190"/>
                <a:gd name="T19" fmla="*/ 128 h 427"/>
                <a:gd name="T20" fmla="*/ 127 w 190"/>
                <a:gd name="T21" fmla="*/ 84 h 427"/>
                <a:gd name="T22" fmla="*/ 152 w 190"/>
                <a:gd name="T23" fmla="*/ 40 h 427"/>
                <a:gd name="T24" fmla="*/ 179 w 190"/>
                <a:gd name="T25" fmla="*/ 0 h 427"/>
                <a:gd name="T26" fmla="*/ 182 w 190"/>
                <a:gd name="T27" fmla="*/ 0 h 427"/>
                <a:gd name="T28" fmla="*/ 185 w 190"/>
                <a:gd name="T29" fmla="*/ 0 h 427"/>
                <a:gd name="T30" fmla="*/ 188 w 190"/>
                <a:gd name="T31" fmla="*/ 0 h 427"/>
                <a:gd name="T32" fmla="*/ 190 w 190"/>
                <a:gd name="T33" fmla="*/ 1 h 427"/>
                <a:gd name="T34" fmla="*/ 177 w 190"/>
                <a:gd name="T35" fmla="*/ 29 h 427"/>
                <a:gd name="T36" fmla="*/ 162 w 190"/>
                <a:gd name="T37" fmla="*/ 56 h 427"/>
                <a:gd name="T38" fmla="*/ 148 w 190"/>
                <a:gd name="T39" fmla="*/ 84 h 427"/>
                <a:gd name="T40" fmla="*/ 134 w 190"/>
                <a:gd name="T41" fmla="*/ 112 h 427"/>
                <a:gd name="T42" fmla="*/ 119 w 190"/>
                <a:gd name="T43" fmla="*/ 141 h 427"/>
                <a:gd name="T44" fmla="*/ 106 w 190"/>
                <a:gd name="T45" fmla="*/ 170 h 427"/>
                <a:gd name="T46" fmla="*/ 92 w 190"/>
                <a:gd name="T47" fmla="*/ 200 h 427"/>
                <a:gd name="T48" fmla="*/ 80 w 190"/>
                <a:gd name="T49" fmla="*/ 230 h 427"/>
                <a:gd name="T50" fmla="*/ 73 w 190"/>
                <a:gd name="T51" fmla="*/ 250 h 427"/>
                <a:gd name="T52" fmla="*/ 66 w 190"/>
                <a:gd name="T53" fmla="*/ 270 h 427"/>
                <a:gd name="T54" fmla="*/ 59 w 190"/>
                <a:gd name="T55" fmla="*/ 291 h 427"/>
                <a:gd name="T56" fmla="*/ 52 w 190"/>
                <a:gd name="T57" fmla="*/ 310 h 427"/>
                <a:gd name="T58" fmla="*/ 45 w 190"/>
                <a:gd name="T59" fmla="*/ 330 h 427"/>
                <a:gd name="T60" fmla="*/ 38 w 190"/>
                <a:gd name="T61" fmla="*/ 351 h 427"/>
                <a:gd name="T62" fmla="*/ 31 w 190"/>
                <a:gd name="T63" fmla="*/ 370 h 427"/>
                <a:gd name="T64" fmla="*/ 24 w 190"/>
                <a:gd name="T65" fmla="*/ 391 h 427"/>
                <a:gd name="T66" fmla="*/ 20 w 190"/>
                <a:gd name="T67" fmla="*/ 410 h 427"/>
                <a:gd name="T68" fmla="*/ 17 w 190"/>
                <a:gd name="T69" fmla="*/ 419 h 427"/>
                <a:gd name="T70" fmla="*/ 15 w 190"/>
                <a:gd name="T71" fmla="*/ 424 h 427"/>
                <a:gd name="T72" fmla="*/ 13 w 190"/>
                <a:gd name="T73" fmla="*/ 427 h 427"/>
                <a:gd name="T74" fmla="*/ 7 w 190"/>
                <a:gd name="T75" fmla="*/ 413 h 427"/>
                <a:gd name="T76" fmla="*/ 4 w 190"/>
                <a:gd name="T77" fmla="*/ 397 h 427"/>
                <a:gd name="T78" fmla="*/ 1 w 190"/>
                <a:gd name="T79" fmla="*/ 380 h 427"/>
                <a:gd name="T80" fmla="*/ 0 w 190"/>
                <a:gd name="T81" fmla="*/ 366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427">
                  <a:moveTo>
                    <a:pt x="0" y="366"/>
                  </a:moveTo>
                  <a:lnTo>
                    <a:pt x="2" y="366"/>
                  </a:lnTo>
                  <a:lnTo>
                    <a:pt x="4" y="366"/>
                  </a:lnTo>
                  <a:lnTo>
                    <a:pt x="6" y="366"/>
                  </a:lnTo>
                  <a:lnTo>
                    <a:pt x="7" y="366"/>
                  </a:lnTo>
                  <a:lnTo>
                    <a:pt x="23" y="317"/>
                  </a:lnTo>
                  <a:lnTo>
                    <a:pt x="40" y="269"/>
                  </a:lnTo>
                  <a:lnTo>
                    <a:pt x="59" y="222"/>
                  </a:lnTo>
                  <a:lnTo>
                    <a:pt x="81" y="174"/>
                  </a:lnTo>
                  <a:lnTo>
                    <a:pt x="103" y="128"/>
                  </a:lnTo>
                  <a:lnTo>
                    <a:pt x="127" y="84"/>
                  </a:lnTo>
                  <a:lnTo>
                    <a:pt x="152" y="40"/>
                  </a:lnTo>
                  <a:lnTo>
                    <a:pt x="179" y="0"/>
                  </a:lnTo>
                  <a:lnTo>
                    <a:pt x="182" y="0"/>
                  </a:lnTo>
                  <a:lnTo>
                    <a:pt x="185" y="0"/>
                  </a:lnTo>
                  <a:lnTo>
                    <a:pt x="188" y="0"/>
                  </a:lnTo>
                  <a:lnTo>
                    <a:pt x="190" y="1"/>
                  </a:lnTo>
                  <a:lnTo>
                    <a:pt x="177" y="29"/>
                  </a:lnTo>
                  <a:lnTo>
                    <a:pt x="162" y="56"/>
                  </a:lnTo>
                  <a:lnTo>
                    <a:pt x="148" y="84"/>
                  </a:lnTo>
                  <a:lnTo>
                    <a:pt x="134" y="112"/>
                  </a:lnTo>
                  <a:lnTo>
                    <a:pt x="119" y="141"/>
                  </a:lnTo>
                  <a:lnTo>
                    <a:pt x="106" y="170"/>
                  </a:lnTo>
                  <a:lnTo>
                    <a:pt x="92" y="200"/>
                  </a:lnTo>
                  <a:lnTo>
                    <a:pt x="80" y="230"/>
                  </a:lnTo>
                  <a:lnTo>
                    <a:pt x="73" y="250"/>
                  </a:lnTo>
                  <a:lnTo>
                    <a:pt x="66" y="270"/>
                  </a:lnTo>
                  <a:lnTo>
                    <a:pt x="59" y="291"/>
                  </a:lnTo>
                  <a:lnTo>
                    <a:pt x="52" y="310"/>
                  </a:lnTo>
                  <a:lnTo>
                    <a:pt x="45" y="330"/>
                  </a:lnTo>
                  <a:lnTo>
                    <a:pt x="38" y="351"/>
                  </a:lnTo>
                  <a:lnTo>
                    <a:pt x="31" y="370"/>
                  </a:lnTo>
                  <a:lnTo>
                    <a:pt x="24" y="391"/>
                  </a:lnTo>
                  <a:lnTo>
                    <a:pt x="20" y="410"/>
                  </a:lnTo>
                  <a:lnTo>
                    <a:pt x="17" y="419"/>
                  </a:lnTo>
                  <a:lnTo>
                    <a:pt x="15" y="424"/>
                  </a:lnTo>
                  <a:lnTo>
                    <a:pt x="13" y="427"/>
                  </a:lnTo>
                  <a:lnTo>
                    <a:pt x="7" y="413"/>
                  </a:lnTo>
                  <a:lnTo>
                    <a:pt x="4" y="397"/>
                  </a:lnTo>
                  <a:lnTo>
                    <a:pt x="1" y="380"/>
                  </a:lnTo>
                  <a:lnTo>
                    <a:pt x="0" y="3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44" name="Freeform 104"/>
            <p:cNvSpPr>
              <a:spLocks/>
            </p:cNvSpPr>
            <p:nvPr/>
          </p:nvSpPr>
          <p:spPr bwMode="auto">
            <a:xfrm>
              <a:off x="1538" y="1730"/>
              <a:ext cx="116" cy="268"/>
            </a:xfrm>
            <a:custGeom>
              <a:avLst/>
              <a:gdLst>
                <a:gd name="T0" fmla="*/ 36 w 232"/>
                <a:gd name="T1" fmla="*/ 309 h 536"/>
                <a:gd name="T2" fmla="*/ 132 w 232"/>
                <a:gd name="T3" fmla="*/ 80 h 536"/>
                <a:gd name="T4" fmla="*/ 187 w 232"/>
                <a:gd name="T5" fmla="*/ 2 h 536"/>
                <a:gd name="T6" fmla="*/ 221 w 232"/>
                <a:gd name="T7" fmla="*/ 7 h 536"/>
                <a:gd name="T8" fmla="*/ 232 w 232"/>
                <a:gd name="T9" fmla="*/ 19 h 536"/>
                <a:gd name="T10" fmla="*/ 209 w 232"/>
                <a:gd name="T11" fmla="*/ 26 h 536"/>
                <a:gd name="T12" fmla="*/ 202 w 232"/>
                <a:gd name="T13" fmla="*/ 32 h 536"/>
                <a:gd name="T14" fmla="*/ 224 w 232"/>
                <a:gd name="T15" fmla="*/ 33 h 536"/>
                <a:gd name="T16" fmla="*/ 232 w 232"/>
                <a:gd name="T17" fmla="*/ 42 h 536"/>
                <a:gd name="T18" fmla="*/ 225 w 232"/>
                <a:gd name="T19" fmla="*/ 48 h 536"/>
                <a:gd name="T20" fmla="*/ 206 w 232"/>
                <a:gd name="T21" fmla="*/ 50 h 536"/>
                <a:gd name="T22" fmla="*/ 198 w 232"/>
                <a:gd name="T23" fmla="*/ 56 h 536"/>
                <a:gd name="T24" fmla="*/ 222 w 232"/>
                <a:gd name="T25" fmla="*/ 57 h 536"/>
                <a:gd name="T26" fmla="*/ 230 w 232"/>
                <a:gd name="T27" fmla="*/ 66 h 536"/>
                <a:gd name="T28" fmla="*/ 207 w 232"/>
                <a:gd name="T29" fmla="*/ 73 h 536"/>
                <a:gd name="T30" fmla="*/ 193 w 232"/>
                <a:gd name="T31" fmla="*/ 78 h 536"/>
                <a:gd name="T32" fmla="*/ 203 w 232"/>
                <a:gd name="T33" fmla="*/ 82 h 536"/>
                <a:gd name="T34" fmla="*/ 225 w 232"/>
                <a:gd name="T35" fmla="*/ 81 h 536"/>
                <a:gd name="T36" fmla="*/ 229 w 232"/>
                <a:gd name="T37" fmla="*/ 89 h 536"/>
                <a:gd name="T38" fmla="*/ 210 w 232"/>
                <a:gd name="T39" fmla="*/ 99 h 536"/>
                <a:gd name="T40" fmla="*/ 190 w 232"/>
                <a:gd name="T41" fmla="*/ 104 h 536"/>
                <a:gd name="T42" fmla="*/ 202 w 232"/>
                <a:gd name="T43" fmla="*/ 110 h 536"/>
                <a:gd name="T44" fmla="*/ 222 w 232"/>
                <a:gd name="T45" fmla="*/ 108 h 536"/>
                <a:gd name="T46" fmla="*/ 224 w 232"/>
                <a:gd name="T47" fmla="*/ 117 h 536"/>
                <a:gd name="T48" fmla="*/ 205 w 232"/>
                <a:gd name="T49" fmla="*/ 124 h 536"/>
                <a:gd name="T50" fmla="*/ 175 w 232"/>
                <a:gd name="T51" fmla="*/ 135 h 536"/>
                <a:gd name="T52" fmla="*/ 192 w 232"/>
                <a:gd name="T53" fmla="*/ 138 h 536"/>
                <a:gd name="T54" fmla="*/ 216 w 232"/>
                <a:gd name="T55" fmla="*/ 134 h 536"/>
                <a:gd name="T56" fmla="*/ 220 w 232"/>
                <a:gd name="T57" fmla="*/ 146 h 536"/>
                <a:gd name="T58" fmla="*/ 200 w 232"/>
                <a:gd name="T59" fmla="*/ 154 h 536"/>
                <a:gd name="T60" fmla="*/ 173 w 232"/>
                <a:gd name="T61" fmla="*/ 163 h 536"/>
                <a:gd name="T62" fmla="*/ 168 w 232"/>
                <a:gd name="T63" fmla="*/ 169 h 536"/>
                <a:gd name="T64" fmla="*/ 186 w 232"/>
                <a:gd name="T65" fmla="*/ 168 h 536"/>
                <a:gd name="T66" fmla="*/ 209 w 232"/>
                <a:gd name="T67" fmla="*/ 164 h 536"/>
                <a:gd name="T68" fmla="*/ 214 w 232"/>
                <a:gd name="T69" fmla="*/ 175 h 536"/>
                <a:gd name="T70" fmla="*/ 195 w 232"/>
                <a:gd name="T71" fmla="*/ 183 h 536"/>
                <a:gd name="T72" fmla="*/ 171 w 232"/>
                <a:gd name="T73" fmla="*/ 190 h 536"/>
                <a:gd name="T74" fmla="*/ 167 w 232"/>
                <a:gd name="T75" fmla="*/ 196 h 536"/>
                <a:gd name="T76" fmla="*/ 191 w 232"/>
                <a:gd name="T77" fmla="*/ 193 h 536"/>
                <a:gd name="T78" fmla="*/ 188 w 232"/>
                <a:gd name="T79" fmla="*/ 207 h 536"/>
                <a:gd name="T80" fmla="*/ 161 w 232"/>
                <a:gd name="T81" fmla="*/ 219 h 536"/>
                <a:gd name="T82" fmla="*/ 172 w 232"/>
                <a:gd name="T83" fmla="*/ 226 h 536"/>
                <a:gd name="T84" fmla="*/ 160 w 232"/>
                <a:gd name="T85" fmla="*/ 243 h 536"/>
                <a:gd name="T86" fmla="*/ 150 w 232"/>
                <a:gd name="T87" fmla="*/ 260 h 536"/>
                <a:gd name="T88" fmla="*/ 135 w 232"/>
                <a:gd name="T89" fmla="*/ 272 h 536"/>
                <a:gd name="T90" fmla="*/ 134 w 232"/>
                <a:gd name="T91" fmla="*/ 284 h 536"/>
                <a:gd name="T92" fmla="*/ 118 w 232"/>
                <a:gd name="T93" fmla="*/ 298 h 536"/>
                <a:gd name="T94" fmla="*/ 122 w 232"/>
                <a:gd name="T95" fmla="*/ 310 h 536"/>
                <a:gd name="T96" fmla="*/ 77 w 232"/>
                <a:gd name="T97" fmla="*/ 394 h 536"/>
                <a:gd name="T98" fmla="*/ 24 w 232"/>
                <a:gd name="T99" fmla="*/ 507 h 536"/>
                <a:gd name="T100" fmla="*/ 7 w 232"/>
                <a:gd name="T101" fmla="*/ 534 h 536"/>
                <a:gd name="T102" fmla="*/ 2 w 232"/>
                <a:gd name="T103" fmla="*/ 503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2" h="536">
                  <a:moveTo>
                    <a:pt x="0" y="492"/>
                  </a:moveTo>
                  <a:lnTo>
                    <a:pt x="7" y="431"/>
                  </a:lnTo>
                  <a:lnTo>
                    <a:pt x="20" y="370"/>
                  </a:lnTo>
                  <a:lnTo>
                    <a:pt x="36" y="309"/>
                  </a:lnTo>
                  <a:lnTo>
                    <a:pt x="56" y="250"/>
                  </a:lnTo>
                  <a:lnTo>
                    <a:pt x="79" y="192"/>
                  </a:lnTo>
                  <a:lnTo>
                    <a:pt x="104" y="134"/>
                  </a:lnTo>
                  <a:lnTo>
                    <a:pt x="132" y="80"/>
                  </a:lnTo>
                  <a:lnTo>
                    <a:pt x="161" y="27"/>
                  </a:lnTo>
                  <a:lnTo>
                    <a:pt x="171" y="14"/>
                  </a:lnTo>
                  <a:lnTo>
                    <a:pt x="179" y="6"/>
                  </a:lnTo>
                  <a:lnTo>
                    <a:pt x="187" y="2"/>
                  </a:lnTo>
                  <a:lnTo>
                    <a:pt x="195" y="0"/>
                  </a:lnTo>
                  <a:lnTo>
                    <a:pt x="202" y="2"/>
                  </a:lnTo>
                  <a:lnTo>
                    <a:pt x="212" y="5"/>
                  </a:lnTo>
                  <a:lnTo>
                    <a:pt x="221" y="7"/>
                  </a:lnTo>
                  <a:lnTo>
                    <a:pt x="232" y="11"/>
                  </a:lnTo>
                  <a:lnTo>
                    <a:pt x="232" y="13"/>
                  </a:lnTo>
                  <a:lnTo>
                    <a:pt x="232" y="15"/>
                  </a:lnTo>
                  <a:lnTo>
                    <a:pt x="232" y="19"/>
                  </a:lnTo>
                  <a:lnTo>
                    <a:pt x="231" y="21"/>
                  </a:lnTo>
                  <a:lnTo>
                    <a:pt x="223" y="22"/>
                  </a:lnTo>
                  <a:lnTo>
                    <a:pt x="216" y="25"/>
                  </a:lnTo>
                  <a:lnTo>
                    <a:pt x="209" y="26"/>
                  </a:lnTo>
                  <a:lnTo>
                    <a:pt x="201" y="28"/>
                  </a:lnTo>
                  <a:lnTo>
                    <a:pt x="202" y="29"/>
                  </a:lnTo>
                  <a:lnTo>
                    <a:pt x="202" y="30"/>
                  </a:lnTo>
                  <a:lnTo>
                    <a:pt x="202" y="32"/>
                  </a:lnTo>
                  <a:lnTo>
                    <a:pt x="203" y="33"/>
                  </a:lnTo>
                  <a:lnTo>
                    <a:pt x="210" y="33"/>
                  </a:lnTo>
                  <a:lnTo>
                    <a:pt x="217" y="33"/>
                  </a:lnTo>
                  <a:lnTo>
                    <a:pt x="224" y="33"/>
                  </a:lnTo>
                  <a:lnTo>
                    <a:pt x="231" y="33"/>
                  </a:lnTo>
                  <a:lnTo>
                    <a:pt x="232" y="35"/>
                  </a:lnTo>
                  <a:lnTo>
                    <a:pt x="232" y="39"/>
                  </a:lnTo>
                  <a:lnTo>
                    <a:pt x="232" y="42"/>
                  </a:lnTo>
                  <a:lnTo>
                    <a:pt x="232" y="45"/>
                  </a:lnTo>
                  <a:lnTo>
                    <a:pt x="230" y="47"/>
                  </a:lnTo>
                  <a:lnTo>
                    <a:pt x="228" y="47"/>
                  </a:lnTo>
                  <a:lnTo>
                    <a:pt x="225" y="48"/>
                  </a:lnTo>
                  <a:lnTo>
                    <a:pt x="223" y="48"/>
                  </a:lnTo>
                  <a:lnTo>
                    <a:pt x="218" y="49"/>
                  </a:lnTo>
                  <a:lnTo>
                    <a:pt x="214" y="49"/>
                  </a:lnTo>
                  <a:lnTo>
                    <a:pt x="206" y="50"/>
                  </a:lnTo>
                  <a:lnTo>
                    <a:pt x="197" y="51"/>
                  </a:lnTo>
                  <a:lnTo>
                    <a:pt x="198" y="52"/>
                  </a:lnTo>
                  <a:lnTo>
                    <a:pt x="198" y="54"/>
                  </a:lnTo>
                  <a:lnTo>
                    <a:pt x="198" y="56"/>
                  </a:lnTo>
                  <a:lnTo>
                    <a:pt x="199" y="57"/>
                  </a:lnTo>
                  <a:lnTo>
                    <a:pt x="206" y="57"/>
                  </a:lnTo>
                  <a:lnTo>
                    <a:pt x="214" y="57"/>
                  </a:lnTo>
                  <a:lnTo>
                    <a:pt x="222" y="57"/>
                  </a:lnTo>
                  <a:lnTo>
                    <a:pt x="230" y="57"/>
                  </a:lnTo>
                  <a:lnTo>
                    <a:pt x="231" y="62"/>
                  </a:lnTo>
                  <a:lnTo>
                    <a:pt x="231" y="64"/>
                  </a:lnTo>
                  <a:lnTo>
                    <a:pt x="230" y="66"/>
                  </a:lnTo>
                  <a:lnTo>
                    <a:pt x="229" y="69"/>
                  </a:lnTo>
                  <a:lnTo>
                    <a:pt x="220" y="71"/>
                  </a:lnTo>
                  <a:lnTo>
                    <a:pt x="213" y="72"/>
                  </a:lnTo>
                  <a:lnTo>
                    <a:pt x="207" y="73"/>
                  </a:lnTo>
                  <a:lnTo>
                    <a:pt x="203" y="74"/>
                  </a:lnTo>
                  <a:lnTo>
                    <a:pt x="200" y="75"/>
                  </a:lnTo>
                  <a:lnTo>
                    <a:pt x="197" y="77"/>
                  </a:lnTo>
                  <a:lnTo>
                    <a:pt x="193" y="78"/>
                  </a:lnTo>
                  <a:lnTo>
                    <a:pt x="188" y="80"/>
                  </a:lnTo>
                  <a:lnTo>
                    <a:pt x="193" y="81"/>
                  </a:lnTo>
                  <a:lnTo>
                    <a:pt x="199" y="82"/>
                  </a:lnTo>
                  <a:lnTo>
                    <a:pt x="203" y="82"/>
                  </a:lnTo>
                  <a:lnTo>
                    <a:pt x="209" y="82"/>
                  </a:lnTo>
                  <a:lnTo>
                    <a:pt x="215" y="82"/>
                  </a:lnTo>
                  <a:lnTo>
                    <a:pt x="221" y="81"/>
                  </a:lnTo>
                  <a:lnTo>
                    <a:pt x="225" y="81"/>
                  </a:lnTo>
                  <a:lnTo>
                    <a:pt x="230" y="81"/>
                  </a:lnTo>
                  <a:lnTo>
                    <a:pt x="230" y="84"/>
                  </a:lnTo>
                  <a:lnTo>
                    <a:pt x="230" y="86"/>
                  </a:lnTo>
                  <a:lnTo>
                    <a:pt x="229" y="89"/>
                  </a:lnTo>
                  <a:lnTo>
                    <a:pt x="229" y="92"/>
                  </a:lnTo>
                  <a:lnTo>
                    <a:pt x="223" y="94"/>
                  </a:lnTo>
                  <a:lnTo>
                    <a:pt x="216" y="96"/>
                  </a:lnTo>
                  <a:lnTo>
                    <a:pt x="210" y="99"/>
                  </a:lnTo>
                  <a:lnTo>
                    <a:pt x="203" y="100"/>
                  </a:lnTo>
                  <a:lnTo>
                    <a:pt x="198" y="102"/>
                  </a:lnTo>
                  <a:lnTo>
                    <a:pt x="193" y="103"/>
                  </a:lnTo>
                  <a:lnTo>
                    <a:pt x="190" y="104"/>
                  </a:lnTo>
                  <a:lnTo>
                    <a:pt x="187" y="105"/>
                  </a:lnTo>
                  <a:lnTo>
                    <a:pt x="192" y="108"/>
                  </a:lnTo>
                  <a:lnTo>
                    <a:pt x="197" y="109"/>
                  </a:lnTo>
                  <a:lnTo>
                    <a:pt x="202" y="110"/>
                  </a:lnTo>
                  <a:lnTo>
                    <a:pt x="207" y="110"/>
                  </a:lnTo>
                  <a:lnTo>
                    <a:pt x="213" y="109"/>
                  </a:lnTo>
                  <a:lnTo>
                    <a:pt x="217" y="109"/>
                  </a:lnTo>
                  <a:lnTo>
                    <a:pt x="222" y="108"/>
                  </a:lnTo>
                  <a:lnTo>
                    <a:pt x="225" y="108"/>
                  </a:lnTo>
                  <a:lnTo>
                    <a:pt x="224" y="111"/>
                  </a:lnTo>
                  <a:lnTo>
                    <a:pt x="224" y="114"/>
                  </a:lnTo>
                  <a:lnTo>
                    <a:pt x="224" y="117"/>
                  </a:lnTo>
                  <a:lnTo>
                    <a:pt x="223" y="120"/>
                  </a:lnTo>
                  <a:lnTo>
                    <a:pt x="221" y="120"/>
                  </a:lnTo>
                  <a:lnTo>
                    <a:pt x="214" y="122"/>
                  </a:lnTo>
                  <a:lnTo>
                    <a:pt x="205" y="124"/>
                  </a:lnTo>
                  <a:lnTo>
                    <a:pt x="195" y="126"/>
                  </a:lnTo>
                  <a:lnTo>
                    <a:pt x="186" y="129"/>
                  </a:lnTo>
                  <a:lnTo>
                    <a:pt x="178" y="132"/>
                  </a:lnTo>
                  <a:lnTo>
                    <a:pt x="175" y="135"/>
                  </a:lnTo>
                  <a:lnTo>
                    <a:pt x="175" y="139"/>
                  </a:lnTo>
                  <a:lnTo>
                    <a:pt x="180" y="139"/>
                  </a:lnTo>
                  <a:lnTo>
                    <a:pt x="186" y="138"/>
                  </a:lnTo>
                  <a:lnTo>
                    <a:pt x="192" y="138"/>
                  </a:lnTo>
                  <a:lnTo>
                    <a:pt x="198" y="137"/>
                  </a:lnTo>
                  <a:lnTo>
                    <a:pt x="203" y="135"/>
                  </a:lnTo>
                  <a:lnTo>
                    <a:pt x="210" y="135"/>
                  </a:lnTo>
                  <a:lnTo>
                    <a:pt x="216" y="134"/>
                  </a:lnTo>
                  <a:lnTo>
                    <a:pt x="222" y="134"/>
                  </a:lnTo>
                  <a:lnTo>
                    <a:pt x="221" y="138"/>
                  </a:lnTo>
                  <a:lnTo>
                    <a:pt x="221" y="141"/>
                  </a:lnTo>
                  <a:lnTo>
                    <a:pt x="220" y="146"/>
                  </a:lnTo>
                  <a:lnTo>
                    <a:pt x="218" y="150"/>
                  </a:lnTo>
                  <a:lnTo>
                    <a:pt x="213" y="152"/>
                  </a:lnTo>
                  <a:lnTo>
                    <a:pt x="207" y="153"/>
                  </a:lnTo>
                  <a:lnTo>
                    <a:pt x="200" y="154"/>
                  </a:lnTo>
                  <a:lnTo>
                    <a:pt x="194" y="155"/>
                  </a:lnTo>
                  <a:lnTo>
                    <a:pt x="187" y="157"/>
                  </a:lnTo>
                  <a:lnTo>
                    <a:pt x="180" y="160"/>
                  </a:lnTo>
                  <a:lnTo>
                    <a:pt x="173" y="163"/>
                  </a:lnTo>
                  <a:lnTo>
                    <a:pt x="167" y="167"/>
                  </a:lnTo>
                  <a:lnTo>
                    <a:pt x="167" y="168"/>
                  </a:lnTo>
                  <a:lnTo>
                    <a:pt x="168" y="168"/>
                  </a:lnTo>
                  <a:lnTo>
                    <a:pt x="168" y="169"/>
                  </a:lnTo>
                  <a:lnTo>
                    <a:pt x="168" y="169"/>
                  </a:lnTo>
                  <a:lnTo>
                    <a:pt x="173" y="169"/>
                  </a:lnTo>
                  <a:lnTo>
                    <a:pt x="179" y="168"/>
                  </a:lnTo>
                  <a:lnTo>
                    <a:pt x="186" y="168"/>
                  </a:lnTo>
                  <a:lnTo>
                    <a:pt x="192" y="167"/>
                  </a:lnTo>
                  <a:lnTo>
                    <a:pt x="198" y="165"/>
                  </a:lnTo>
                  <a:lnTo>
                    <a:pt x="203" y="165"/>
                  </a:lnTo>
                  <a:lnTo>
                    <a:pt x="209" y="164"/>
                  </a:lnTo>
                  <a:lnTo>
                    <a:pt x="215" y="164"/>
                  </a:lnTo>
                  <a:lnTo>
                    <a:pt x="215" y="168"/>
                  </a:lnTo>
                  <a:lnTo>
                    <a:pt x="215" y="171"/>
                  </a:lnTo>
                  <a:lnTo>
                    <a:pt x="214" y="175"/>
                  </a:lnTo>
                  <a:lnTo>
                    <a:pt x="214" y="178"/>
                  </a:lnTo>
                  <a:lnTo>
                    <a:pt x="208" y="179"/>
                  </a:lnTo>
                  <a:lnTo>
                    <a:pt x="201" y="182"/>
                  </a:lnTo>
                  <a:lnTo>
                    <a:pt x="195" y="183"/>
                  </a:lnTo>
                  <a:lnTo>
                    <a:pt x="190" y="185"/>
                  </a:lnTo>
                  <a:lnTo>
                    <a:pt x="184" y="186"/>
                  </a:lnTo>
                  <a:lnTo>
                    <a:pt x="177" y="189"/>
                  </a:lnTo>
                  <a:lnTo>
                    <a:pt x="171" y="190"/>
                  </a:lnTo>
                  <a:lnTo>
                    <a:pt x="164" y="191"/>
                  </a:lnTo>
                  <a:lnTo>
                    <a:pt x="165" y="192"/>
                  </a:lnTo>
                  <a:lnTo>
                    <a:pt x="167" y="193"/>
                  </a:lnTo>
                  <a:lnTo>
                    <a:pt x="167" y="196"/>
                  </a:lnTo>
                  <a:lnTo>
                    <a:pt x="168" y="197"/>
                  </a:lnTo>
                  <a:lnTo>
                    <a:pt x="176" y="196"/>
                  </a:lnTo>
                  <a:lnTo>
                    <a:pt x="184" y="194"/>
                  </a:lnTo>
                  <a:lnTo>
                    <a:pt x="191" y="193"/>
                  </a:lnTo>
                  <a:lnTo>
                    <a:pt x="199" y="193"/>
                  </a:lnTo>
                  <a:lnTo>
                    <a:pt x="198" y="199"/>
                  </a:lnTo>
                  <a:lnTo>
                    <a:pt x="194" y="204"/>
                  </a:lnTo>
                  <a:lnTo>
                    <a:pt x="188" y="207"/>
                  </a:lnTo>
                  <a:lnTo>
                    <a:pt x="183" y="209"/>
                  </a:lnTo>
                  <a:lnTo>
                    <a:pt x="176" y="213"/>
                  </a:lnTo>
                  <a:lnTo>
                    <a:pt x="168" y="215"/>
                  </a:lnTo>
                  <a:lnTo>
                    <a:pt x="161" y="219"/>
                  </a:lnTo>
                  <a:lnTo>
                    <a:pt x="154" y="224"/>
                  </a:lnTo>
                  <a:lnTo>
                    <a:pt x="160" y="227"/>
                  </a:lnTo>
                  <a:lnTo>
                    <a:pt x="165" y="226"/>
                  </a:lnTo>
                  <a:lnTo>
                    <a:pt x="172" y="226"/>
                  </a:lnTo>
                  <a:lnTo>
                    <a:pt x="177" y="224"/>
                  </a:lnTo>
                  <a:lnTo>
                    <a:pt x="172" y="231"/>
                  </a:lnTo>
                  <a:lnTo>
                    <a:pt x="167" y="237"/>
                  </a:lnTo>
                  <a:lnTo>
                    <a:pt x="160" y="243"/>
                  </a:lnTo>
                  <a:lnTo>
                    <a:pt x="149" y="249"/>
                  </a:lnTo>
                  <a:lnTo>
                    <a:pt x="149" y="253"/>
                  </a:lnTo>
                  <a:lnTo>
                    <a:pt x="150" y="257"/>
                  </a:lnTo>
                  <a:lnTo>
                    <a:pt x="150" y="260"/>
                  </a:lnTo>
                  <a:lnTo>
                    <a:pt x="150" y="265"/>
                  </a:lnTo>
                  <a:lnTo>
                    <a:pt x="143" y="268"/>
                  </a:lnTo>
                  <a:lnTo>
                    <a:pt x="139" y="271"/>
                  </a:lnTo>
                  <a:lnTo>
                    <a:pt x="135" y="272"/>
                  </a:lnTo>
                  <a:lnTo>
                    <a:pt x="133" y="274"/>
                  </a:lnTo>
                  <a:lnTo>
                    <a:pt x="133" y="277"/>
                  </a:lnTo>
                  <a:lnTo>
                    <a:pt x="133" y="281"/>
                  </a:lnTo>
                  <a:lnTo>
                    <a:pt x="134" y="284"/>
                  </a:lnTo>
                  <a:lnTo>
                    <a:pt x="135" y="290"/>
                  </a:lnTo>
                  <a:lnTo>
                    <a:pt x="126" y="294"/>
                  </a:lnTo>
                  <a:lnTo>
                    <a:pt x="122" y="296"/>
                  </a:lnTo>
                  <a:lnTo>
                    <a:pt x="118" y="298"/>
                  </a:lnTo>
                  <a:lnTo>
                    <a:pt x="117" y="299"/>
                  </a:lnTo>
                  <a:lnTo>
                    <a:pt x="120" y="303"/>
                  </a:lnTo>
                  <a:lnTo>
                    <a:pt x="122" y="306"/>
                  </a:lnTo>
                  <a:lnTo>
                    <a:pt x="122" y="310"/>
                  </a:lnTo>
                  <a:lnTo>
                    <a:pt x="122" y="314"/>
                  </a:lnTo>
                  <a:lnTo>
                    <a:pt x="107" y="340"/>
                  </a:lnTo>
                  <a:lnTo>
                    <a:pt x="92" y="366"/>
                  </a:lnTo>
                  <a:lnTo>
                    <a:pt x="77" y="394"/>
                  </a:lnTo>
                  <a:lnTo>
                    <a:pt x="63" y="422"/>
                  </a:lnTo>
                  <a:lnTo>
                    <a:pt x="49" y="449"/>
                  </a:lnTo>
                  <a:lnTo>
                    <a:pt x="36" y="478"/>
                  </a:lnTo>
                  <a:lnTo>
                    <a:pt x="24" y="507"/>
                  </a:lnTo>
                  <a:lnTo>
                    <a:pt x="12" y="536"/>
                  </a:lnTo>
                  <a:lnTo>
                    <a:pt x="11" y="536"/>
                  </a:lnTo>
                  <a:lnTo>
                    <a:pt x="10" y="535"/>
                  </a:lnTo>
                  <a:lnTo>
                    <a:pt x="7" y="534"/>
                  </a:lnTo>
                  <a:lnTo>
                    <a:pt x="6" y="533"/>
                  </a:lnTo>
                  <a:lnTo>
                    <a:pt x="5" y="523"/>
                  </a:lnTo>
                  <a:lnTo>
                    <a:pt x="4" y="513"/>
                  </a:lnTo>
                  <a:lnTo>
                    <a:pt x="2" y="503"/>
                  </a:lnTo>
                  <a:lnTo>
                    <a:pt x="0" y="492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45" name="Freeform 105"/>
            <p:cNvSpPr>
              <a:spLocks/>
            </p:cNvSpPr>
            <p:nvPr/>
          </p:nvSpPr>
          <p:spPr bwMode="auto">
            <a:xfrm>
              <a:off x="1553" y="1704"/>
              <a:ext cx="213" cy="294"/>
            </a:xfrm>
            <a:custGeom>
              <a:avLst/>
              <a:gdLst>
                <a:gd name="T0" fmla="*/ 12 w 427"/>
                <a:gd name="T1" fmla="*/ 554 h 589"/>
                <a:gd name="T2" fmla="*/ 34 w 427"/>
                <a:gd name="T3" fmla="*/ 504 h 589"/>
                <a:gd name="T4" fmla="*/ 58 w 427"/>
                <a:gd name="T5" fmla="*/ 456 h 589"/>
                <a:gd name="T6" fmla="*/ 83 w 427"/>
                <a:gd name="T7" fmla="*/ 409 h 589"/>
                <a:gd name="T8" fmla="*/ 111 w 427"/>
                <a:gd name="T9" fmla="*/ 364 h 589"/>
                <a:gd name="T10" fmla="*/ 139 w 427"/>
                <a:gd name="T11" fmla="*/ 320 h 589"/>
                <a:gd name="T12" fmla="*/ 169 w 427"/>
                <a:gd name="T13" fmla="*/ 277 h 589"/>
                <a:gd name="T14" fmla="*/ 201 w 427"/>
                <a:gd name="T15" fmla="*/ 235 h 589"/>
                <a:gd name="T16" fmla="*/ 237 w 427"/>
                <a:gd name="T17" fmla="*/ 193 h 589"/>
                <a:gd name="T18" fmla="*/ 276 w 427"/>
                <a:gd name="T19" fmla="*/ 150 h 589"/>
                <a:gd name="T20" fmla="*/ 314 w 427"/>
                <a:gd name="T21" fmla="*/ 108 h 589"/>
                <a:gd name="T22" fmla="*/ 349 w 427"/>
                <a:gd name="T23" fmla="*/ 65 h 589"/>
                <a:gd name="T24" fmla="*/ 373 w 427"/>
                <a:gd name="T25" fmla="*/ 28 h 589"/>
                <a:gd name="T26" fmla="*/ 381 w 427"/>
                <a:gd name="T27" fmla="*/ 10 h 589"/>
                <a:gd name="T28" fmla="*/ 390 w 427"/>
                <a:gd name="T29" fmla="*/ 0 h 589"/>
                <a:gd name="T30" fmla="*/ 397 w 427"/>
                <a:gd name="T31" fmla="*/ 4 h 589"/>
                <a:gd name="T32" fmla="*/ 398 w 427"/>
                <a:gd name="T33" fmla="*/ 20 h 589"/>
                <a:gd name="T34" fmla="*/ 384 w 427"/>
                <a:gd name="T35" fmla="*/ 42 h 589"/>
                <a:gd name="T36" fmla="*/ 389 w 427"/>
                <a:gd name="T37" fmla="*/ 51 h 589"/>
                <a:gd name="T38" fmla="*/ 402 w 427"/>
                <a:gd name="T39" fmla="*/ 34 h 589"/>
                <a:gd name="T40" fmla="*/ 407 w 427"/>
                <a:gd name="T41" fmla="*/ 27 h 589"/>
                <a:gd name="T42" fmla="*/ 411 w 427"/>
                <a:gd name="T43" fmla="*/ 27 h 589"/>
                <a:gd name="T44" fmla="*/ 414 w 427"/>
                <a:gd name="T45" fmla="*/ 35 h 589"/>
                <a:gd name="T46" fmla="*/ 405 w 427"/>
                <a:gd name="T47" fmla="*/ 55 h 589"/>
                <a:gd name="T48" fmla="*/ 387 w 427"/>
                <a:gd name="T49" fmla="*/ 74 h 589"/>
                <a:gd name="T50" fmla="*/ 373 w 427"/>
                <a:gd name="T51" fmla="*/ 92 h 589"/>
                <a:gd name="T52" fmla="*/ 381 w 427"/>
                <a:gd name="T53" fmla="*/ 93 h 589"/>
                <a:gd name="T54" fmla="*/ 396 w 427"/>
                <a:gd name="T55" fmla="*/ 78 h 589"/>
                <a:gd name="T56" fmla="*/ 409 w 427"/>
                <a:gd name="T57" fmla="*/ 63 h 589"/>
                <a:gd name="T58" fmla="*/ 419 w 427"/>
                <a:gd name="T59" fmla="*/ 52 h 589"/>
                <a:gd name="T60" fmla="*/ 425 w 427"/>
                <a:gd name="T61" fmla="*/ 59 h 589"/>
                <a:gd name="T62" fmla="*/ 427 w 427"/>
                <a:gd name="T63" fmla="*/ 77 h 589"/>
                <a:gd name="T64" fmla="*/ 407 w 427"/>
                <a:gd name="T65" fmla="*/ 115 h 589"/>
                <a:gd name="T66" fmla="*/ 367 w 427"/>
                <a:gd name="T67" fmla="*/ 171 h 589"/>
                <a:gd name="T68" fmla="*/ 328 w 427"/>
                <a:gd name="T69" fmla="*/ 229 h 589"/>
                <a:gd name="T70" fmla="*/ 291 w 427"/>
                <a:gd name="T71" fmla="*/ 290 h 589"/>
                <a:gd name="T72" fmla="*/ 267 w 427"/>
                <a:gd name="T73" fmla="*/ 325 h 589"/>
                <a:gd name="T74" fmla="*/ 249 w 427"/>
                <a:gd name="T75" fmla="*/ 332 h 589"/>
                <a:gd name="T76" fmla="*/ 230 w 427"/>
                <a:gd name="T77" fmla="*/ 337 h 589"/>
                <a:gd name="T78" fmla="*/ 211 w 427"/>
                <a:gd name="T79" fmla="*/ 342 h 589"/>
                <a:gd name="T80" fmla="*/ 199 w 427"/>
                <a:gd name="T81" fmla="*/ 362 h 589"/>
                <a:gd name="T82" fmla="*/ 206 w 427"/>
                <a:gd name="T83" fmla="*/ 404 h 589"/>
                <a:gd name="T84" fmla="*/ 196 w 427"/>
                <a:gd name="T85" fmla="*/ 442 h 589"/>
                <a:gd name="T86" fmla="*/ 168 w 427"/>
                <a:gd name="T87" fmla="*/ 482 h 589"/>
                <a:gd name="T88" fmla="*/ 139 w 427"/>
                <a:gd name="T89" fmla="*/ 522 h 589"/>
                <a:gd name="T90" fmla="*/ 111 w 427"/>
                <a:gd name="T91" fmla="*/ 564 h 589"/>
                <a:gd name="T92" fmla="*/ 67 w 427"/>
                <a:gd name="T93" fmla="*/ 587 h 589"/>
                <a:gd name="T94" fmla="*/ 26 w 427"/>
                <a:gd name="T95" fmla="*/ 589 h 589"/>
                <a:gd name="T96" fmla="*/ 7 w 427"/>
                <a:gd name="T97" fmla="*/ 589 h 589"/>
                <a:gd name="T98" fmla="*/ 1 w 427"/>
                <a:gd name="T99" fmla="*/ 589 h 589"/>
                <a:gd name="T100" fmla="*/ 0 w 427"/>
                <a:gd name="T101" fmla="*/ 586 h 589"/>
                <a:gd name="T102" fmla="*/ 0 w 427"/>
                <a:gd name="T103" fmla="*/ 582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27" h="589">
                  <a:moveTo>
                    <a:pt x="0" y="580"/>
                  </a:moveTo>
                  <a:lnTo>
                    <a:pt x="12" y="554"/>
                  </a:lnTo>
                  <a:lnTo>
                    <a:pt x="22" y="529"/>
                  </a:lnTo>
                  <a:lnTo>
                    <a:pt x="34" y="504"/>
                  </a:lnTo>
                  <a:lnTo>
                    <a:pt x="46" y="479"/>
                  </a:lnTo>
                  <a:lnTo>
                    <a:pt x="58" y="456"/>
                  </a:lnTo>
                  <a:lnTo>
                    <a:pt x="71" y="432"/>
                  </a:lnTo>
                  <a:lnTo>
                    <a:pt x="83" y="409"/>
                  </a:lnTo>
                  <a:lnTo>
                    <a:pt x="97" y="386"/>
                  </a:lnTo>
                  <a:lnTo>
                    <a:pt x="111" y="364"/>
                  </a:lnTo>
                  <a:lnTo>
                    <a:pt x="125" y="342"/>
                  </a:lnTo>
                  <a:lnTo>
                    <a:pt x="139" y="320"/>
                  </a:lnTo>
                  <a:lnTo>
                    <a:pt x="154" y="298"/>
                  </a:lnTo>
                  <a:lnTo>
                    <a:pt x="169" y="277"/>
                  </a:lnTo>
                  <a:lnTo>
                    <a:pt x="185" y="255"/>
                  </a:lnTo>
                  <a:lnTo>
                    <a:pt x="201" y="235"/>
                  </a:lnTo>
                  <a:lnTo>
                    <a:pt x="217" y="214"/>
                  </a:lnTo>
                  <a:lnTo>
                    <a:pt x="237" y="193"/>
                  </a:lnTo>
                  <a:lnTo>
                    <a:pt x="256" y="171"/>
                  </a:lnTo>
                  <a:lnTo>
                    <a:pt x="276" y="150"/>
                  </a:lnTo>
                  <a:lnTo>
                    <a:pt x="294" y="128"/>
                  </a:lnTo>
                  <a:lnTo>
                    <a:pt x="314" y="108"/>
                  </a:lnTo>
                  <a:lnTo>
                    <a:pt x="331" y="87"/>
                  </a:lnTo>
                  <a:lnTo>
                    <a:pt x="349" y="65"/>
                  </a:lnTo>
                  <a:lnTo>
                    <a:pt x="365" y="44"/>
                  </a:lnTo>
                  <a:lnTo>
                    <a:pt x="373" y="28"/>
                  </a:lnTo>
                  <a:lnTo>
                    <a:pt x="378" y="18"/>
                  </a:lnTo>
                  <a:lnTo>
                    <a:pt x="381" y="10"/>
                  </a:lnTo>
                  <a:lnTo>
                    <a:pt x="384" y="0"/>
                  </a:lnTo>
                  <a:lnTo>
                    <a:pt x="390" y="0"/>
                  </a:lnTo>
                  <a:lnTo>
                    <a:pt x="395" y="1"/>
                  </a:lnTo>
                  <a:lnTo>
                    <a:pt x="397" y="4"/>
                  </a:lnTo>
                  <a:lnTo>
                    <a:pt x="401" y="7"/>
                  </a:lnTo>
                  <a:lnTo>
                    <a:pt x="398" y="20"/>
                  </a:lnTo>
                  <a:lnTo>
                    <a:pt x="391" y="30"/>
                  </a:lnTo>
                  <a:lnTo>
                    <a:pt x="384" y="42"/>
                  </a:lnTo>
                  <a:lnTo>
                    <a:pt x="380" y="56"/>
                  </a:lnTo>
                  <a:lnTo>
                    <a:pt x="389" y="51"/>
                  </a:lnTo>
                  <a:lnTo>
                    <a:pt x="397" y="43"/>
                  </a:lnTo>
                  <a:lnTo>
                    <a:pt x="402" y="34"/>
                  </a:lnTo>
                  <a:lnTo>
                    <a:pt x="406" y="27"/>
                  </a:lnTo>
                  <a:lnTo>
                    <a:pt x="407" y="27"/>
                  </a:lnTo>
                  <a:lnTo>
                    <a:pt x="410" y="27"/>
                  </a:lnTo>
                  <a:lnTo>
                    <a:pt x="411" y="27"/>
                  </a:lnTo>
                  <a:lnTo>
                    <a:pt x="412" y="27"/>
                  </a:lnTo>
                  <a:lnTo>
                    <a:pt x="414" y="35"/>
                  </a:lnTo>
                  <a:lnTo>
                    <a:pt x="412" y="44"/>
                  </a:lnTo>
                  <a:lnTo>
                    <a:pt x="405" y="55"/>
                  </a:lnTo>
                  <a:lnTo>
                    <a:pt x="396" y="64"/>
                  </a:lnTo>
                  <a:lnTo>
                    <a:pt x="387" y="74"/>
                  </a:lnTo>
                  <a:lnTo>
                    <a:pt x="379" y="83"/>
                  </a:lnTo>
                  <a:lnTo>
                    <a:pt x="373" y="92"/>
                  </a:lnTo>
                  <a:lnTo>
                    <a:pt x="373" y="98"/>
                  </a:lnTo>
                  <a:lnTo>
                    <a:pt x="381" y="93"/>
                  </a:lnTo>
                  <a:lnTo>
                    <a:pt x="389" y="86"/>
                  </a:lnTo>
                  <a:lnTo>
                    <a:pt x="396" y="78"/>
                  </a:lnTo>
                  <a:lnTo>
                    <a:pt x="403" y="70"/>
                  </a:lnTo>
                  <a:lnTo>
                    <a:pt x="409" y="63"/>
                  </a:lnTo>
                  <a:lnTo>
                    <a:pt x="414" y="57"/>
                  </a:lnTo>
                  <a:lnTo>
                    <a:pt x="419" y="52"/>
                  </a:lnTo>
                  <a:lnTo>
                    <a:pt x="424" y="50"/>
                  </a:lnTo>
                  <a:lnTo>
                    <a:pt x="425" y="59"/>
                  </a:lnTo>
                  <a:lnTo>
                    <a:pt x="427" y="67"/>
                  </a:lnTo>
                  <a:lnTo>
                    <a:pt x="427" y="77"/>
                  </a:lnTo>
                  <a:lnTo>
                    <a:pt x="426" y="88"/>
                  </a:lnTo>
                  <a:lnTo>
                    <a:pt x="407" y="115"/>
                  </a:lnTo>
                  <a:lnTo>
                    <a:pt x="388" y="142"/>
                  </a:lnTo>
                  <a:lnTo>
                    <a:pt x="367" y="171"/>
                  </a:lnTo>
                  <a:lnTo>
                    <a:pt x="348" y="200"/>
                  </a:lnTo>
                  <a:lnTo>
                    <a:pt x="328" y="229"/>
                  </a:lnTo>
                  <a:lnTo>
                    <a:pt x="309" y="259"/>
                  </a:lnTo>
                  <a:lnTo>
                    <a:pt x="291" y="290"/>
                  </a:lnTo>
                  <a:lnTo>
                    <a:pt x="274" y="320"/>
                  </a:lnTo>
                  <a:lnTo>
                    <a:pt x="267" y="325"/>
                  </a:lnTo>
                  <a:lnTo>
                    <a:pt x="259" y="328"/>
                  </a:lnTo>
                  <a:lnTo>
                    <a:pt x="249" y="332"/>
                  </a:lnTo>
                  <a:lnTo>
                    <a:pt x="240" y="334"/>
                  </a:lnTo>
                  <a:lnTo>
                    <a:pt x="230" y="337"/>
                  </a:lnTo>
                  <a:lnTo>
                    <a:pt x="221" y="340"/>
                  </a:lnTo>
                  <a:lnTo>
                    <a:pt x="211" y="342"/>
                  </a:lnTo>
                  <a:lnTo>
                    <a:pt x="202" y="345"/>
                  </a:lnTo>
                  <a:lnTo>
                    <a:pt x="199" y="362"/>
                  </a:lnTo>
                  <a:lnTo>
                    <a:pt x="201" y="382"/>
                  </a:lnTo>
                  <a:lnTo>
                    <a:pt x="206" y="404"/>
                  </a:lnTo>
                  <a:lnTo>
                    <a:pt x="209" y="423"/>
                  </a:lnTo>
                  <a:lnTo>
                    <a:pt x="196" y="442"/>
                  </a:lnTo>
                  <a:lnTo>
                    <a:pt x="183" y="462"/>
                  </a:lnTo>
                  <a:lnTo>
                    <a:pt x="168" y="482"/>
                  </a:lnTo>
                  <a:lnTo>
                    <a:pt x="154" y="501"/>
                  </a:lnTo>
                  <a:lnTo>
                    <a:pt x="139" y="522"/>
                  </a:lnTo>
                  <a:lnTo>
                    <a:pt x="125" y="543"/>
                  </a:lnTo>
                  <a:lnTo>
                    <a:pt x="111" y="564"/>
                  </a:lnTo>
                  <a:lnTo>
                    <a:pt x="98" y="586"/>
                  </a:lnTo>
                  <a:lnTo>
                    <a:pt x="67" y="587"/>
                  </a:lnTo>
                  <a:lnTo>
                    <a:pt x="43" y="588"/>
                  </a:lnTo>
                  <a:lnTo>
                    <a:pt x="26" y="589"/>
                  </a:lnTo>
                  <a:lnTo>
                    <a:pt x="14" y="589"/>
                  </a:lnTo>
                  <a:lnTo>
                    <a:pt x="7" y="589"/>
                  </a:lnTo>
                  <a:lnTo>
                    <a:pt x="3" y="589"/>
                  </a:lnTo>
                  <a:lnTo>
                    <a:pt x="1" y="589"/>
                  </a:lnTo>
                  <a:lnTo>
                    <a:pt x="0" y="588"/>
                  </a:lnTo>
                  <a:lnTo>
                    <a:pt x="0" y="586"/>
                  </a:lnTo>
                  <a:lnTo>
                    <a:pt x="0" y="583"/>
                  </a:lnTo>
                  <a:lnTo>
                    <a:pt x="0" y="582"/>
                  </a:lnTo>
                  <a:lnTo>
                    <a:pt x="0" y="58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46" name="Freeform 106"/>
            <p:cNvSpPr>
              <a:spLocks/>
            </p:cNvSpPr>
            <p:nvPr/>
          </p:nvSpPr>
          <p:spPr bwMode="auto">
            <a:xfrm>
              <a:off x="1602" y="1486"/>
              <a:ext cx="122" cy="199"/>
            </a:xfrm>
            <a:custGeom>
              <a:avLst/>
              <a:gdLst>
                <a:gd name="T0" fmla="*/ 31 w 245"/>
                <a:gd name="T1" fmla="*/ 125 h 398"/>
                <a:gd name="T2" fmla="*/ 98 w 245"/>
                <a:gd name="T3" fmla="*/ 41 h 398"/>
                <a:gd name="T4" fmla="*/ 173 w 245"/>
                <a:gd name="T5" fmla="*/ 0 h 398"/>
                <a:gd name="T6" fmla="*/ 186 w 245"/>
                <a:gd name="T7" fmla="*/ 65 h 398"/>
                <a:gd name="T8" fmla="*/ 173 w 245"/>
                <a:gd name="T9" fmla="*/ 151 h 398"/>
                <a:gd name="T10" fmla="*/ 178 w 245"/>
                <a:gd name="T11" fmla="*/ 216 h 398"/>
                <a:gd name="T12" fmla="*/ 192 w 245"/>
                <a:gd name="T13" fmla="*/ 219 h 398"/>
                <a:gd name="T14" fmla="*/ 207 w 245"/>
                <a:gd name="T15" fmla="*/ 218 h 398"/>
                <a:gd name="T16" fmla="*/ 213 w 245"/>
                <a:gd name="T17" fmla="*/ 180 h 398"/>
                <a:gd name="T18" fmla="*/ 233 w 245"/>
                <a:gd name="T19" fmla="*/ 147 h 398"/>
                <a:gd name="T20" fmla="*/ 245 w 245"/>
                <a:gd name="T21" fmla="*/ 169 h 398"/>
                <a:gd name="T22" fmla="*/ 232 w 245"/>
                <a:gd name="T23" fmla="*/ 179 h 398"/>
                <a:gd name="T24" fmla="*/ 229 w 245"/>
                <a:gd name="T25" fmla="*/ 214 h 398"/>
                <a:gd name="T26" fmla="*/ 226 w 245"/>
                <a:gd name="T27" fmla="*/ 252 h 398"/>
                <a:gd name="T28" fmla="*/ 217 w 245"/>
                <a:gd name="T29" fmla="*/ 259 h 398"/>
                <a:gd name="T30" fmla="*/ 218 w 245"/>
                <a:gd name="T31" fmla="*/ 260 h 398"/>
                <a:gd name="T32" fmla="*/ 228 w 245"/>
                <a:gd name="T33" fmla="*/ 261 h 398"/>
                <a:gd name="T34" fmla="*/ 236 w 245"/>
                <a:gd name="T35" fmla="*/ 266 h 398"/>
                <a:gd name="T36" fmla="*/ 235 w 245"/>
                <a:gd name="T37" fmla="*/ 275 h 398"/>
                <a:gd name="T38" fmla="*/ 215 w 245"/>
                <a:gd name="T39" fmla="*/ 281 h 398"/>
                <a:gd name="T40" fmla="*/ 208 w 245"/>
                <a:gd name="T41" fmla="*/ 286 h 398"/>
                <a:gd name="T42" fmla="*/ 221 w 245"/>
                <a:gd name="T43" fmla="*/ 288 h 398"/>
                <a:gd name="T44" fmla="*/ 241 w 245"/>
                <a:gd name="T45" fmla="*/ 289 h 398"/>
                <a:gd name="T46" fmla="*/ 240 w 245"/>
                <a:gd name="T47" fmla="*/ 298 h 398"/>
                <a:gd name="T48" fmla="*/ 224 w 245"/>
                <a:gd name="T49" fmla="*/ 307 h 398"/>
                <a:gd name="T50" fmla="*/ 207 w 245"/>
                <a:gd name="T51" fmla="*/ 313 h 398"/>
                <a:gd name="T52" fmla="*/ 205 w 245"/>
                <a:gd name="T53" fmla="*/ 319 h 398"/>
                <a:gd name="T54" fmla="*/ 220 w 245"/>
                <a:gd name="T55" fmla="*/ 316 h 398"/>
                <a:gd name="T56" fmla="*/ 236 w 245"/>
                <a:gd name="T57" fmla="*/ 315 h 398"/>
                <a:gd name="T58" fmla="*/ 245 w 245"/>
                <a:gd name="T59" fmla="*/ 316 h 398"/>
                <a:gd name="T60" fmla="*/ 243 w 245"/>
                <a:gd name="T61" fmla="*/ 325 h 398"/>
                <a:gd name="T62" fmla="*/ 231 w 245"/>
                <a:gd name="T63" fmla="*/ 329 h 398"/>
                <a:gd name="T64" fmla="*/ 217 w 245"/>
                <a:gd name="T65" fmla="*/ 334 h 398"/>
                <a:gd name="T66" fmla="*/ 200 w 245"/>
                <a:gd name="T67" fmla="*/ 340 h 398"/>
                <a:gd name="T68" fmla="*/ 200 w 245"/>
                <a:gd name="T69" fmla="*/ 344 h 398"/>
                <a:gd name="T70" fmla="*/ 209 w 245"/>
                <a:gd name="T71" fmla="*/ 344 h 398"/>
                <a:gd name="T72" fmla="*/ 223 w 245"/>
                <a:gd name="T73" fmla="*/ 342 h 398"/>
                <a:gd name="T74" fmla="*/ 241 w 245"/>
                <a:gd name="T75" fmla="*/ 342 h 398"/>
                <a:gd name="T76" fmla="*/ 239 w 245"/>
                <a:gd name="T77" fmla="*/ 353 h 398"/>
                <a:gd name="T78" fmla="*/ 194 w 245"/>
                <a:gd name="T79" fmla="*/ 365 h 398"/>
                <a:gd name="T80" fmla="*/ 180 w 245"/>
                <a:gd name="T81" fmla="*/ 370 h 398"/>
                <a:gd name="T82" fmla="*/ 183 w 245"/>
                <a:gd name="T83" fmla="*/ 373 h 398"/>
                <a:gd name="T84" fmla="*/ 209 w 245"/>
                <a:gd name="T85" fmla="*/ 371 h 398"/>
                <a:gd name="T86" fmla="*/ 236 w 245"/>
                <a:gd name="T87" fmla="*/ 366 h 398"/>
                <a:gd name="T88" fmla="*/ 225 w 245"/>
                <a:gd name="T89" fmla="*/ 382 h 398"/>
                <a:gd name="T90" fmla="*/ 173 w 245"/>
                <a:gd name="T91" fmla="*/ 395 h 398"/>
                <a:gd name="T92" fmla="*/ 131 w 245"/>
                <a:gd name="T93" fmla="*/ 398 h 398"/>
                <a:gd name="T94" fmla="*/ 90 w 245"/>
                <a:gd name="T95" fmla="*/ 330 h 398"/>
                <a:gd name="T96" fmla="*/ 65 w 245"/>
                <a:gd name="T97" fmla="*/ 245 h 398"/>
                <a:gd name="T98" fmla="*/ 45 w 245"/>
                <a:gd name="T99" fmla="*/ 195 h 398"/>
                <a:gd name="T100" fmla="*/ 22 w 245"/>
                <a:gd name="T101" fmla="*/ 188 h 398"/>
                <a:gd name="T102" fmla="*/ 1 w 245"/>
                <a:gd name="T103" fmla="*/ 179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5" h="398">
                  <a:moveTo>
                    <a:pt x="0" y="177"/>
                  </a:moveTo>
                  <a:lnTo>
                    <a:pt x="14" y="153"/>
                  </a:lnTo>
                  <a:lnTo>
                    <a:pt x="31" y="125"/>
                  </a:lnTo>
                  <a:lnTo>
                    <a:pt x="52" y="96"/>
                  </a:lnTo>
                  <a:lnTo>
                    <a:pt x="74" y="67"/>
                  </a:lnTo>
                  <a:lnTo>
                    <a:pt x="98" y="41"/>
                  </a:lnTo>
                  <a:lnTo>
                    <a:pt x="123" y="20"/>
                  </a:lnTo>
                  <a:lnTo>
                    <a:pt x="148" y="6"/>
                  </a:lnTo>
                  <a:lnTo>
                    <a:pt x="173" y="0"/>
                  </a:lnTo>
                  <a:lnTo>
                    <a:pt x="190" y="24"/>
                  </a:lnTo>
                  <a:lnTo>
                    <a:pt x="193" y="44"/>
                  </a:lnTo>
                  <a:lnTo>
                    <a:pt x="186" y="65"/>
                  </a:lnTo>
                  <a:lnTo>
                    <a:pt x="171" y="91"/>
                  </a:lnTo>
                  <a:lnTo>
                    <a:pt x="172" y="121"/>
                  </a:lnTo>
                  <a:lnTo>
                    <a:pt x="173" y="151"/>
                  </a:lnTo>
                  <a:lnTo>
                    <a:pt x="173" y="181"/>
                  </a:lnTo>
                  <a:lnTo>
                    <a:pt x="175" y="213"/>
                  </a:lnTo>
                  <a:lnTo>
                    <a:pt x="178" y="216"/>
                  </a:lnTo>
                  <a:lnTo>
                    <a:pt x="181" y="218"/>
                  </a:lnTo>
                  <a:lnTo>
                    <a:pt x="186" y="219"/>
                  </a:lnTo>
                  <a:lnTo>
                    <a:pt x="192" y="219"/>
                  </a:lnTo>
                  <a:lnTo>
                    <a:pt x="198" y="219"/>
                  </a:lnTo>
                  <a:lnTo>
                    <a:pt x="202" y="218"/>
                  </a:lnTo>
                  <a:lnTo>
                    <a:pt x="207" y="218"/>
                  </a:lnTo>
                  <a:lnTo>
                    <a:pt x="210" y="218"/>
                  </a:lnTo>
                  <a:lnTo>
                    <a:pt x="211" y="199"/>
                  </a:lnTo>
                  <a:lnTo>
                    <a:pt x="213" y="180"/>
                  </a:lnTo>
                  <a:lnTo>
                    <a:pt x="216" y="162"/>
                  </a:lnTo>
                  <a:lnTo>
                    <a:pt x="221" y="146"/>
                  </a:lnTo>
                  <a:lnTo>
                    <a:pt x="233" y="147"/>
                  </a:lnTo>
                  <a:lnTo>
                    <a:pt x="240" y="150"/>
                  </a:lnTo>
                  <a:lnTo>
                    <a:pt x="244" y="157"/>
                  </a:lnTo>
                  <a:lnTo>
                    <a:pt x="245" y="169"/>
                  </a:lnTo>
                  <a:lnTo>
                    <a:pt x="240" y="172"/>
                  </a:lnTo>
                  <a:lnTo>
                    <a:pt x="237" y="176"/>
                  </a:lnTo>
                  <a:lnTo>
                    <a:pt x="232" y="179"/>
                  </a:lnTo>
                  <a:lnTo>
                    <a:pt x="228" y="183"/>
                  </a:lnTo>
                  <a:lnTo>
                    <a:pt x="228" y="198"/>
                  </a:lnTo>
                  <a:lnTo>
                    <a:pt x="229" y="214"/>
                  </a:lnTo>
                  <a:lnTo>
                    <a:pt x="232" y="232"/>
                  </a:lnTo>
                  <a:lnTo>
                    <a:pt x="235" y="249"/>
                  </a:lnTo>
                  <a:lnTo>
                    <a:pt x="226" y="252"/>
                  </a:lnTo>
                  <a:lnTo>
                    <a:pt x="222" y="254"/>
                  </a:lnTo>
                  <a:lnTo>
                    <a:pt x="220" y="256"/>
                  </a:lnTo>
                  <a:lnTo>
                    <a:pt x="217" y="259"/>
                  </a:lnTo>
                  <a:lnTo>
                    <a:pt x="218" y="259"/>
                  </a:lnTo>
                  <a:lnTo>
                    <a:pt x="218" y="260"/>
                  </a:lnTo>
                  <a:lnTo>
                    <a:pt x="218" y="260"/>
                  </a:lnTo>
                  <a:lnTo>
                    <a:pt x="220" y="261"/>
                  </a:lnTo>
                  <a:lnTo>
                    <a:pt x="224" y="261"/>
                  </a:lnTo>
                  <a:lnTo>
                    <a:pt x="228" y="261"/>
                  </a:lnTo>
                  <a:lnTo>
                    <a:pt x="232" y="261"/>
                  </a:lnTo>
                  <a:lnTo>
                    <a:pt x="236" y="262"/>
                  </a:lnTo>
                  <a:lnTo>
                    <a:pt x="236" y="266"/>
                  </a:lnTo>
                  <a:lnTo>
                    <a:pt x="236" y="268"/>
                  </a:lnTo>
                  <a:lnTo>
                    <a:pt x="236" y="271"/>
                  </a:lnTo>
                  <a:lnTo>
                    <a:pt x="235" y="275"/>
                  </a:lnTo>
                  <a:lnTo>
                    <a:pt x="228" y="277"/>
                  </a:lnTo>
                  <a:lnTo>
                    <a:pt x="222" y="278"/>
                  </a:lnTo>
                  <a:lnTo>
                    <a:pt x="215" y="281"/>
                  </a:lnTo>
                  <a:lnTo>
                    <a:pt x="208" y="283"/>
                  </a:lnTo>
                  <a:lnTo>
                    <a:pt x="208" y="284"/>
                  </a:lnTo>
                  <a:lnTo>
                    <a:pt x="208" y="286"/>
                  </a:lnTo>
                  <a:lnTo>
                    <a:pt x="208" y="288"/>
                  </a:lnTo>
                  <a:lnTo>
                    <a:pt x="208" y="289"/>
                  </a:lnTo>
                  <a:lnTo>
                    <a:pt x="221" y="288"/>
                  </a:lnTo>
                  <a:lnTo>
                    <a:pt x="228" y="288"/>
                  </a:lnTo>
                  <a:lnTo>
                    <a:pt x="233" y="288"/>
                  </a:lnTo>
                  <a:lnTo>
                    <a:pt x="241" y="289"/>
                  </a:lnTo>
                  <a:lnTo>
                    <a:pt x="241" y="291"/>
                  </a:lnTo>
                  <a:lnTo>
                    <a:pt x="241" y="294"/>
                  </a:lnTo>
                  <a:lnTo>
                    <a:pt x="240" y="298"/>
                  </a:lnTo>
                  <a:lnTo>
                    <a:pt x="239" y="303"/>
                  </a:lnTo>
                  <a:lnTo>
                    <a:pt x="231" y="305"/>
                  </a:lnTo>
                  <a:lnTo>
                    <a:pt x="224" y="307"/>
                  </a:lnTo>
                  <a:lnTo>
                    <a:pt x="216" y="310"/>
                  </a:lnTo>
                  <a:lnTo>
                    <a:pt x="208" y="312"/>
                  </a:lnTo>
                  <a:lnTo>
                    <a:pt x="207" y="313"/>
                  </a:lnTo>
                  <a:lnTo>
                    <a:pt x="207" y="314"/>
                  </a:lnTo>
                  <a:lnTo>
                    <a:pt x="206" y="316"/>
                  </a:lnTo>
                  <a:lnTo>
                    <a:pt x="205" y="319"/>
                  </a:lnTo>
                  <a:lnTo>
                    <a:pt x="209" y="318"/>
                  </a:lnTo>
                  <a:lnTo>
                    <a:pt x="215" y="316"/>
                  </a:lnTo>
                  <a:lnTo>
                    <a:pt x="220" y="316"/>
                  </a:lnTo>
                  <a:lnTo>
                    <a:pt x="225" y="315"/>
                  </a:lnTo>
                  <a:lnTo>
                    <a:pt x="230" y="315"/>
                  </a:lnTo>
                  <a:lnTo>
                    <a:pt x="236" y="315"/>
                  </a:lnTo>
                  <a:lnTo>
                    <a:pt x="240" y="314"/>
                  </a:lnTo>
                  <a:lnTo>
                    <a:pt x="245" y="314"/>
                  </a:lnTo>
                  <a:lnTo>
                    <a:pt x="245" y="316"/>
                  </a:lnTo>
                  <a:lnTo>
                    <a:pt x="244" y="319"/>
                  </a:lnTo>
                  <a:lnTo>
                    <a:pt x="244" y="322"/>
                  </a:lnTo>
                  <a:lnTo>
                    <a:pt x="243" y="325"/>
                  </a:lnTo>
                  <a:lnTo>
                    <a:pt x="238" y="327"/>
                  </a:lnTo>
                  <a:lnTo>
                    <a:pt x="235" y="328"/>
                  </a:lnTo>
                  <a:lnTo>
                    <a:pt x="231" y="329"/>
                  </a:lnTo>
                  <a:lnTo>
                    <a:pt x="228" y="330"/>
                  </a:lnTo>
                  <a:lnTo>
                    <a:pt x="223" y="331"/>
                  </a:lnTo>
                  <a:lnTo>
                    <a:pt x="217" y="334"/>
                  </a:lnTo>
                  <a:lnTo>
                    <a:pt x="210" y="336"/>
                  </a:lnTo>
                  <a:lnTo>
                    <a:pt x="200" y="338"/>
                  </a:lnTo>
                  <a:lnTo>
                    <a:pt x="200" y="340"/>
                  </a:lnTo>
                  <a:lnTo>
                    <a:pt x="200" y="341"/>
                  </a:lnTo>
                  <a:lnTo>
                    <a:pt x="200" y="343"/>
                  </a:lnTo>
                  <a:lnTo>
                    <a:pt x="200" y="344"/>
                  </a:lnTo>
                  <a:lnTo>
                    <a:pt x="203" y="344"/>
                  </a:lnTo>
                  <a:lnTo>
                    <a:pt x="207" y="344"/>
                  </a:lnTo>
                  <a:lnTo>
                    <a:pt x="209" y="344"/>
                  </a:lnTo>
                  <a:lnTo>
                    <a:pt x="213" y="343"/>
                  </a:lnTo>
                  <a:lnTo>
                    <a:pt x="217" y="343"/>
                  </a:lnTo>
                  <a:lnTo>
                    <a:pt x="223" y="342"/>
                  </a:lnTo>
                  <a:lnTo>
                    <a:pt x="231" y="341"/>
                  </a:lnTo>
                  <a:lnTo>
                    <a:pt x="241" y="340"/>
                  </a:lnTo>
                  <a:lnTo>
                    <a:pt x="241" y="342"/>
                  </a:lnTo>
                  <a:lnTo>
                    <a:pt x="241" y="345"/>
                  </a:lnTo>
                  <a:lnTo>
                    <a:pt x="240" y="349"/>
                  </a:lnTo>
                  <a:lnTo>
                    <a:pt x="239" y="353"/>
                  </a:lnTo>
                  <a:lnTo>
                    <a:pt x="220" y="358"/>
                  </a:lnTo>
                  <a:lnTo>
                    <a:pt x="206" y="363"/>
                  </a:lnTo>
                  <a:lnTo>
                    <a:pt x="194" y="365"/>
                  </a:lnTo>
                  <a:lnTo>
                    <a:pt x="187" y="367"/>
                  </a:lnTo>
                  <a:lnTo>
                    <a:pt x="183" y="368"/>
                  </a:lnTo>
                  <a:lnTo>
                    <a:pt x="180" y="370"/>
                  </a:lnTo>
                  <a:lnTo>
                    <a:pt x="179" y="371"/>
                  </a:lnTo>
                  <a:lnTo>
                    <a:pt x="179" y="372"/>
                  </a:lnTo>
                  <a:lnTo>
                    <a:pt x="183" y="373"/>
                  </a:lnTo>
                  <a:lnTo>
                    <a:pt x="190" y="373"/>
                  </a:lnTo>
                  <a:lnTo>
                    <a:pt x="199" y="373"/>
                  </a:lnTo>
                  <a:lnTo>
                    <a:pt x="209" y="371"/>
                  </a:lnTo>
                  <a:lnTo>
                    <a:pt x="220" y="370"/>
                  </a:lnTo>
                  <a:lnTo>
                    <a:pt x="229" y="367"/>
                  </a:lnTo>
                  <a:lnTo>
                    <a:pt x="236" y="366"/>
                  </a:lnTo>
                  <a:lnTo>
                    <a:pt x="239" y="366"/>
                  </a:lnTo>
                  <a:lnTo>
                    <a:pt x="236" y="375"/>
                  </a:lnTo>
                  <a:lnTo>
                    <a:pt x="225" y="382"/>
                  </a:lnTo>
                  <a:lnTo>
                    <a:pt x="209" y="388"/>
                  </a:lnTo>
                  <a:lnTo>
                    <a:pt x="192" y="393"/>
                  </a:lnTo>
                  <a:lnTo>
                    <a:pt x="173" y="395"/>
                  </a:lnTo>
                  <a:lnTo>
                    <a:pt x="155" y="397"/>
                  </a:lnTo>
                  <a:lnTo>
                    <a:pt x="141" y="398"/>
                  </a:lnTo>
                  <a:lnTo>
                    <a:pt x="131" y="398"/>
                  </a:lnTo>
                  <a:lnTo>
                    <a:pt x="115" y="380"/>
                  </a:lnTo>
                  <a:lnTo>
                    <a:pt x="102" y="357"/>
                  </a:lnTo>
                  <a:lnTo>
                    <a:pt x="90" y="330"/>
                  </a:lnTo>
                  <a:lnTo>
                    <a:pt x="81" y="303"/>
                  </a:lnTo>
                  <a:lnTo>
                    <a:pt x="73" y="274"/>
                  </a:lnTo>
                  <a:lnTo>
                    <a:pt x="65" y="245"/>
                  </a:lnTo>
                  <a:lnTo>
                    <a:pt x="57" y="219"/>
                  </a:lnTo>
                  <a:lnTo>
                    <a:pt x="49" y="196"/>
                  </a:lnTo>
                  <a:lnTo>
                    <a:pt x="45" y="195"/>
                  </a:lnTo>
                  <a:lnTo>
                    <a:pt x="38" y="193"/>
                  </a:lnTo>
                  <a:lnTo>
                    <a:pt x="30" y="191"/>
                  </a:lnTo>
                  <a:lnTo>
                    <a:pt x="22" y="188"/>
                  </a:lnTo>
                  <a:lnTo>
                    <a:pt x="13" y="185"/>
                  </a:lnTo>
                  <a:lnTo>
                    <a:pt x="6" y="181"/>
                  </a:lnTo>
                  <a:lnTo>
                    <a:pt x="1" y="179"/>
                  </a:lnTo>
                  <a:lnTo>
                    <a:pt x="0" y="177"/>
                  </a:lnTo>
                  <a:close/>
                </a:path>
              </a:pathLst>
            </a:custGeom>
            <a:solidFill>
              <a:srgbClr val="CC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47" name="Freeform 107"/>
            <p:cNvSpPr>
              <a:spLocks/>
            </p:cNvSpPr>
            <p:nvPr/>
          </p:nvSpPr>
          <p:spPr bwMode="auto">
            <a:xfrm>
              <a:off x="1614" y="1672"/>
              <a:ext cx="41" cy="48"/>
            </a:xfrm>
            <a:custGeom>
              <a:avLst/>
              <a:gdLst>
                <a:gd name="T0" fmla="*/ 0 w 82"/>
                <a:gd name="T1" fmla="*/ 76 h 96"/>
                <a:gd name="T2" fmla="*/ 7 w 82"/>
                <a:gd name="T3" fmla="*/ 65 h 96"/>
                <a:gd name="T4" fmla="*/ 14 w 82"/>
                <a:gd name="T5" fmla="*/ 52 h 96"/>
                <a:gd name="T6" fmla="*/ 23 w 82"/>
                <a:gd name="T7" fmla="*/ 39 h 96"/>
                <a:gd name="T8" fmla="*/ 32 w 82"/>
                <a:gd name="T9" fmla="*/ 28 h 96"/>
                <a:gd name="T10" fmla="*/ 41 w 82"/>
                <a:gd name="T11" fmla="*/ 17 h 96"/>
                <a:gd name="T12" fmla="*/ 52 w 82"/>
                <a:gd name="T13" fmla="*/ 9 h 96"/>
                <a:gd name="T14" fmla="*/ 61 w 82"/>
                <a:gd name="T15" fmla="*/ 3 h 96"/>
                <a:gd name="T16" fmla="*/ 71 w 82"/>
                <a:gd name="T17" fmla="*/ 0 h 96"/>
                <a:gd name="T18" fmla="*/ 77 w 82"/>
                <a:gd name="T19" fmla="*/ 9 h 96"/>
                <a:gd name="T20" fmla="*/ 80 w 82"/>
                <a:gd name="T21" fmla="*/ 15 h 96"/>
                <a:gd name="T22" fmla="*/ 82 w 82"/>
                <a:gd name="T23" fmla="*/ 18 h 96"/>
                <a:gd name="T24" fmla="*/ 82 w 82"/>
                <a:gd name="T25" fmla="*/ 23 h 96"/>
                <a:gd name="T26" fmla="*/ 69 w 82"/>
                <a:gd name="T27" fmla="*/ 23 h 96"/>
                <a:gd name="T28" fmla="*/ 57 w 82"/>
                <a:gd name="T29" fmla="*/ 28 h 96"/>
                <a:gd name="T30" fmla="*/ 48 w 82"/>
                <a:gd name="T31" fmla="*/ 35 h 96"/>
                <a:gd name="T32" fmla="*/ 40 w 82"/>
                <a:gd name="T33" fmla="*/ 44 h 96"/>
                <a:gd name="T34" fmla="*/ 33 w 82"/>
                <a:gd name="T35" fmla="*/ 55 h 96"/>
                <a:gd name="T36" fmla="*/ 27 w 82"/>
                <a:gd name="T37" fmla="*/ 68 h 96"/>
                <a:gd name="T38" fmla="*/ 23 w 82"/>
                <a:gd name="T39" fmla="*/ 82 h 96"/>
                <a:gd name="T40" fmla="*/ 19 w 82"/>
                <a:gd name="T41" fmla="*/ 96 h 96"/>
                <a:gd name="T42" fmla="*/ 15 w 82"/>
                <a:gd name="T43" fmla="*/ 93 h 96"/>
                <a:gd name="T44" fmla="*/ 10 w 82"/>
                <a:gd name="T45" fmla="*/ 90 h 96"/>
                <a:gd name="T46" fmla="*/ 5 w 82"/>
                <a:gd name="T47" fmla="*/ 88 h 96"/>
                <a:gd name="T48" fmla="*/ 0 w 82"/>
                <a:gd name="T49" fmla="*/ 84 h 96"/>
                <a:gd name="T50" fmla="*/ 0 w 82"/>
                <a:gd name="T51" fmla="*/ 82 h 96"/>
                <a:gd name="T52" fmla="*/ 0 w 82"/>
                <a:gd name="T53" fmla="*/ 80 h 96"/>
                <a:gd name="T54" fmla="*/ 0 w 82"/>
                <a:gd name="T55" fmla="*/ 78 h 96"/>
                <a:gd name="T56" fmla="*/ 0 w 82"/>
                <a:gd name="T57" fmla="*/ 7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" h="96">
                  <a:moveTo>
                    <a:pt x="0" y="76"/>
                  </a:moveTo>
                  <a:lnTo>
                    <a:pt x="7" y="65"/>
                  </a:lnTo>
                  <a:lnTo>
                    <a:pt x="14" y="52"/>
                  </a:lnTo>
                  <a:lnTo>
                    <a:pt x="23" y="39"/>
                  </a:lnTo>
                  <a:lnTo>
                    <a:pt x="32" y="28"/>
                  </a:lnTo>
                  <a:lnTo>
                    <a:pt x="41" y="17"/>
                  </a:lnTo>
                  <a:lnTo>
                    <a:pt x="52" y="9"/>
                  </a:lnTo>
                  <a:lnTo>
                    <a:pt x="61" y="3"/>
                  </a:lnTo>
                  <a:lnTo>
                    <a:pt x="71" y="0"/>
                  </a:lnTo>
                  <a:lnTo>
                    <a:pt x="77" y="9"/>
                  </a:lnTo>
                  <a:lnTo>
                    <a:pt x="80" y="15"/>
                  </a:lnTo>
                  <a:lnTo>
                    <a:pt x="82" y="18"/>
                  </a:lnTo>
                  <a:lnTo>
                    <a:pt x="82" y="23"/>
                  </a:lnTo>
                  <a:lnTo>
                    <a:pt x="69" y="23"/>
                  </a:lnTo>
                  <a:lnTo>
                    <a:pt x="57" y="28"/>
                  </a:lnTo>
                  <a:lnTo>
                    <a:pt x="48" y="35"/>
                  </a:lnTo>
                  <a:lnTo>
                    <a:pt x="40" y="44"/>
                  </a:lnTo>
                  <a:lnTo>
                    <a:pt x="33" y="55"/>
                  </a:lnTo>
                  <a:lnTo>
                    <a:pt x="27" y="68"/>
                  </a:lnTo>
                  <a:lnTo>
                    <a:pt x="23" y="82"/>
                  </a:lnTo>
                  <a:lnTo>
                    <a:pt x="19" y="96"/>
                  </a:lnTo>
                  <a:lnTo>
                    <a:pt x="15" y="93"/>
                  </a:lnTo>
                  <a:lnTo>
                    <a:pt x="10" y="90"/>
                  </a:lnTo>
                  <a:lnTo>
                    <a:pt x="5" y="88"/>
                  </a:lnTo>
                  <a:lnTo>
                    <a:pt x="0" y="84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0" y="78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48" name="Freeform 108"/>
            <p:cNvSpPr>
              <a:spLocks/>
            </p:cNvSpPr>
            <p:nvPr/>
          </p:nvSpPr>
          <p:spPr bwMode="auto">
            <a:xfrm>
              <a:off x="1633" y="1690"/>
              <a:ext cx="34" cy="38"/>
            </a:xfrm>
            <a:custGeom>
              <a:avLst/>
              <a:gdLst>
                <a:gd name="T0" fmla="*/ 7 w 68"/>
                <a:gd name="T1" fmla="*/ 33 h 76"/>
                <a:gd name="T2" fmla="*/ 19 w 68"/>
                <a:gd name="T3" fmla="*/ 13 h 76"/>
                <a:gd name="T4" fmla="*/ 32 w 68"/>
                <a:gd name="T5" fmla="*/ 2 h 76"/>
                <a:gd name="T6" fmla="*/ 50 w 68"/>
                <a:gd name="T7" fmla="*/ 1 h 76"/>
                <a:gd name="T8" fmla="*/ 62 w 68"/>
                <a:gd name="T9" fmla="*/ 7 h 76"/>
                <a:gd name="T10" fmla="*/ 62 w 68"/>
                <a:gd name="T11" fmla="*/ 10 h 76"/>
                <a:gd name="T12" fmla="*/ 56 w 68"/>
                <a:gd name="T13" fmla="*/ 12 h 76"/>
                <a:gd name="T14" fmla="*/ 43 w 68"/>
                <a:gd name="T15" fmla="*/ 16 h 76"/>
                <a:gd name="T16" fmla="*/ 38 w 68"/>
                <a:gd name="T17" fmla="*/ 19 h 76"/>
                <a:gd name="T18" fmla="*/ 38 w 68"/>
                <a:gd name="T19" fmla="*/ 23 h 76"/>
                <a:gd name="T20" fmla="*/ 46 w 68"/>
                <a:gd name="T21" fmla="*/ 25 h 76"/>
                <a:gd name="T22" fmla="*/ 58 w 68"/>
                <a:gd name="T23" fmla="*/ 25 h 76"/>
                <a:gd name="T24" fmla="*/ 64 w 68"/>
                <a:gd name="T25" fmla="*/ 26 h 76"/>
                <a:gd name="T26" fmla="*/ 65 w 68"/>
                <a:gd name="T27" fmla="*/ 30 h 76"/>
                <a:gd name="T28" fmla="*/ 61 w 68"/>
                <a:gd name="T29" fmla="*/ 33 h 76"/>
                <a:gd name="T30" fmla="*/ 52 w 68"/>
                <a:gd name="T31" fmla="*/ 35 h 76"/>
                <a:gd name="T32" fmla="*/ 41 w 68"/>
                <a:gd name="T33" fmla="*/ 37 h 76"/>
                <a:gd name="T34" fmla="*/ 32 w 68"/>
                <a:gd name="T35" fmla="*/ 38 h 76"/>
                <a:gd name="T36" fmla="*/ 27 w 68"/>
                <a:gd name="T37" fmla="*/ 39 h 76"/>
                <a:gd name="T38" fmla="*/ 26 w 68"/>
                <a:gd name="T39" fmla="*/ 40 h 76"/>
                <a:gd name="T40" fmla="*/ 31 w 68"/>
                <a:gd name="T41" fmla="*/ 43 h 76"/>
                <a:gd name="T42" fmla="*/ 40 w 68"/>
                <a:gd name="T43" fmla="*/ 45 h 76"/>
                <a:gd name="T44" fmla="*/ 49 w 68"/>
                <a:gd name="T45" fmla="*/ 45 h 76"/>
                <a:gd name="T46" fmla="*/ 58 w 68"/>
                <a:gd name="T47" fmla="*/ 45 h 76"/>
                <a:gd name="T48" fmla="*/ 64 w 68"/>
                <a:gd name="T49" fmla="*/ 47 h 76"/>
                <a:gd name="T50" fmla="*/ 65 w 68"/>
                <a:gd name="T51" fmla="*/ 52 h 76"/>
                <a:gd name="T52" fmla="*/ 53 w 68"/>
                <a:gd name="T53" fmla="*/ 55 h 76"/>
                <a:gd name="T54" fmla="*/ 41 w 68"/>
                <a:gd name="T55" fmla="*/ 57 h 76"/>
                <a:gd name="T56" fmla="*/ 34 w 68"/>
                <a:gd name="T57" fmla="*/ 61 h 76"/>
                <a:gd name="T58" fmla="*/ 34 w 68"/>
                <a:gd name="T59" fmla="*/ 63 h 76"/>
                <a:gd name="T60" fmla="*/ 43 w 68"/>
                <a:gd name="T61" fmla="*/ 64 h 76"/>
                <a:gd name="T62" fmla="*/ 58 w 68"/>
                <a:gd name="T63" fmla="*/ 64 h 76"/>
                <a:gd name="T64" fmla="*/ 67 w 68"/>
                <a:gd name="T65" fmla="*/ 65 h 76"/>
                <a:gd name="T66" fmla="*/ 68 w 68"/>
                <a:gd name="T67" fmla="*/ 65 h 76"/>
                <a:gd name="T68" fmla="*/ 68 w 68"/>
                <a:gd name="T69" fmla="*/ 69 h 76"/>
                <a:gd name="T70" fmla="*/ 67 w 68"/>
                <a:gd name="T71" fmla="*/ 72 h 76"/>
                <a:gd name="T72" fmla="*/ 56 w 68"/>
                <a:gd name="T73" fmla="*/ 75 h 76"/>
                <a:gd name="T74" fmla="*/ 40 w 68"/>
                <a:gd name="T75" fmla="*/ 76 h 76"/>
                <a:gd name="T76" fmla="*/ 25 w 68"/>
                <a:gd name="T77" fmla="*/ 72 h 76"/>
                <a:gd name="T78" fmla="*/ 9 w 68"/>
                <a:gd name="T79" fmla="*/ 65 h 76"/>
                <a:gd name="T80" fmla="*/ 0 w 68"/>
                <a:gd name="T81" fmla="*/ 57 h 76"/>
                <a:gd name="T82" fmla="*/ 0 w 68"/>
                <a:gd name="T83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8" h="76">
                  <a:moveTo>
                    <a:pt x="0" y="46"/>
                  </a:moveTo>
                  <a:lnTo>
                    <a:pt x="7" y="33"/>
                  </a:lnTo>
                  <a:lnTo>
                    <a:pt x="13" y="23"/>
                  </a:lnTo>
                  <a:lnTo>
                    <a:pt x="19" y="13"/>
                  </a:lnTo>
                  <a:lnTo>
                    <a:pt x="26" y="7"/>
                  </a:lnTo>
                  <a:lnTo>
                    <a:pt x="32" y="2"/>
                  </a:lnTo>
                  <a:lnTo>
                    <a:pt x="40" y="0"/>
                  </a:lnTo>
                  <a:lnTo>
                    <a:pt x="50" y="1"/>
                  </a:lnTo>
                  <a:lnTo>
                    <a:pt x="62" y="5"/>
                  </a:lnTo>
                  <a:lnTo>
                    <a:pt x="62" y="7"/>
                  </a:lnTo>
                  <a:lnTo>
                    <a:pt x="62" y="8"/>
                  </a:lnTo>
                  <a:lnTo>
                    <a:pt x="62" y="10"/>
                  </a:lnTo>
                  <a:lnTo>
                    <a:pt x="62" y="11"/>
                  </a:lnTo>
                  <a:lnTo>
                    <a:pt x="56" y="12"/>
                  </a:lnTo>
                  <a:lnTo>
                    <a:pt x="50" y="15"/>
                  </a:lnTo>
                  <a:lnTo>
                    <a:pt x="43" y="16"/>
                  </a:lnTo>
                  <a:lnTo>
                    <a:pt x="38" y="18"/>
                  </a:lnTo>
                  <a:lnTo>
                    <a:pt x="38" y="19"/>
                  </a:lnTo>
                  <a:lnTo>
                    <a:pt x="38" y="20"/>
                  </a:lnTo>
                  <a:lnTo>
                    <a:pt x="38" y="23"/>
                  </a:lnTo>
                  <a:lnTo>
                    <a:pt x="38" y="24"/>
                  </a:lnTo>
                  <a:lnTo>
                    <a:pt x="46" y="25"/>
                  </a:lnTo>
                  <a:lnTo>
                    <a:pt x="53" y="25"/>
                  </a:lnTo>
                  <a:lnTo>
                    <a:pt x="58" y="25"/>
                  </a:lnTo>
                  <a:lnTo>
                    <a:pt x="63" y="25"/>
                  </a:lnTo>
                  <a:lnTo>
                    <a:pt x="64" y="26"/>
                  </a:lnTo>
                  <a:lnTo>
                    <a:pt x="64" y="28"/>
                  </a:lnTo>
                  <a:lnTo>
                    <a:pt x="65" y="30"/>
                  </a:lnTo>
                  <a:lnTo>
                    <a:pt x="65" y="32"/>
                  </a:lnTo>
                  <a:lnTo>
                    <a:pt x="61" y="33"/>
                  </a:lnTo>
                  <a:lnTo>
                    <a:pt x="56" y="34"/>
                  </a:lnTo>
                  <a:lnTo>
                    <a:pt x="52" y="35"/>
                  </a:lnTo>
                  <a:lnTo>
                    <a:pt x="47" y="35"/>
                  </a:lnTo>
                  <a:lnTo>
                    <a:pt x="41" y="37"/>
                  </a:lnTo>
                  <a:lnTo>
                    <a:pt x="37" y="38"/>
                  </a:lnTo>
                  <a:lnTo>
                    <a:pt x="32" y="38"/>
                  </a:lnTo>
                  <a:lnTo>
                    <a:pt x="27" y="39"/>
                  </a:lnTo>
                  <a:lnTo>
                    <a:pt x="27" y="39"/>
                  </a:lnTo>
                  <a:lnTo>
                    <a:pt x="27" y="40"/>
                  </a:lnTo>
                  <a:lnTo>
                    <a:pt x="26" y="40"/>
                  </a:lnTo>
                  <a:lnTo>
                    <a:pt x="26" y="41"/>
                  </a:lnTo>
                  <a:lnTo>
                    <a:pt x="31" y="43"/>
                  </a:lnTo>
                  <a:lnTo>
                    <a:pt x="35" y="45"/>
                  </a:lnTo>
                  <a:lnTo>
                    <a:pt x="40" y="45"/>
                  </a:lnTo>
                  <a:lnTo>
                    <a:pt x="45" y="45"/>
                  </a:lnTo>
                  <a:lnTo>
                    <a:pt x="49" y="45"/>
                  </a:lnTo>
                  <a:lnTo>
                    <a:pt x="54" y="45"/>
                  </a:lnTo>
                  <a:lnTo>
                    <a:pt x="58" y="45"/>
                  </a:lnTo>
                  <a:lnTo>
                    <a:pt x="63" y="45"/>
                  </a:lnTo>
                  <a:lnTo>
                    <a:pt x="64" y="47"/>
                  </a:lnTo>
                  <a:lnTo>
                    <a:pt x="64" y="49"/>
                  </a:lnTo>
                  <a:lnTo>
                    <a:pt x="65" y="52"/>
                  </a:lnTo>
                  <a:lnTo>
                    <a:pt x="65" y="54"/>
                  </a:lnTo>
                  <a:lnTo>
                    <a:pt x="53" y="55"/>
                  </a:lnTo>
                  <a:lnTo>
                    <a:pt x="46" y="56"/>
                  </a:lnTo>
                  <a:lnTo>
                    <a:pt x="41" y="57"/>
                  </a:lnTo>
                  <a:lnTo>
                    <a:pt x="35" y="58"/>
                  </a:lnTo>
                  <a:lnTo>
                    <a:pt x="34" y="61"/>
                  </a:lnTo>
                  <a:lnTo>
                    <a:pt x="34" y="62"/>
                  </a:lnTo>
                  <a:lnTo>
                    <a:pt x="34" y="63"/>
                  </a:lnTo>
                  <a:lnTo>
                    <a:pt x="35" y="64"/>
                  </a:lnTo>
                  <a:lnTo>
                    <a:pt x="43" y="64"/>
                  </a:lnTo>
                  <a:lnTo>
                    <a:pt x="50" y="64"/>
                  </a:lnTo>
                  <a:lnTo>
                    <a:pt x="58" y="64"/>
                  </a:lnTo>
                  <a:lnTo>
                    <a:pt x="65" y="64"/>
                  </a:lnTo>
                  <a:lnTo>
                    <a:pt x="67" y="65"/>
                  </a:lnTo>
                  <a:lnTo>
                    <a:pt x="67" y="65"/>
                  </a:lnTo>
                  <a:lnTo>
                    <a:pt x="68" y="65"/>
                  </a:lnTo>
                  <a:lnTo>
                    <a:pt x="68" y="67"/>
                  </a:lnTo>
                  <a:lnTo>
                    <a:pt x="68" y="69"/>
                  </a:lnTo>
                  <a:lnTo>
                    <a:pt x="67" y="71"/>
                  </a:lnTo>
                  <a:lnTo>
                    <a:pt x="67" y="72"/>
                  </a:lnTo>
                  <a:lnTo>
                    <a:pt x="65" y="73"/>
                  </a:lnTo>
                  <a:lnTo>
                    <a:pt x="56" y="75"/>
                  </a:lnTo>
                  <a:lnTo>
                    <a:pt x="48" y="76"/>
                  </a:lnTo>
                  <a:lnTo>
                    <a:pt x="40" y="76"/>
                  </a:lnTo>
                  <a:lnTo>
                    <a:pt x="33" y="75"/>
                  </a:lnTo>
                  <a:lnTo>
                    <a:pt x="25" y="72"/>
                  </a:lnTo>
                  <a:lnTo>
                    <a:pt x="18" y="70"/>
                  </a:lnTo>
                  <a:lnTo>
                    <a:pt x="9" y="65"/>
                  </a:lnTo>
                  <a:lnTo>
                    <a:pt x="0" y="61"/>
                  </a:lnTo>
                  <a:lnTo>
                    <a:pt x="0" y="57"/>
                  </a:lnTo>
                  <a:lnTo>
                    <a:pt x="0" y="54"/>
                  </a:lnTo>
                  <a:lnTo>
                    <a:pt x="0" y="5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49" name="Freeform 109"/>
            <p:cNvSpPr>
              <a:spLocks/>
            </p:cNvSpPr>
            <p:nvPr/>
          </p:nvSpPr>
          <p:spPr bwMode="auto">
            <a:xfrm>
              <a:off x="1656" y="1734"/>
              <a:ext cx="37" cy="68"/>
            </a:xfrm>
            <a:custGeom>
              <a:avLst/>
              <a:gdLst>
                <a:gd name="T0" fmla="*/ 0 w 74"/>
                <a:gd name="T1" fmla="*/ 130 h 138"/>
                <a:gd name="T2" fmla="*/ 7 w 74"/>
                <a:gd name="T3" fmla="*/ 58 h 138"/>
                <a:gd name="T4" fmla="*/ 11 w 74"/>
                <a:gd name="T5" fmla="*/ 21 h 138"/>
                <a:gd name="T6" fmla="*/ 14 w 74"/>
                <a:gd name="T7" fmla="*/ 6 h 138"/>
                <a:gd name="T8" fmla="*/ 15 w 74"/>
                <a:gd name="T9" fmla="*/ 0 h 138"/>
                <a:gd name="T10" fmla="*/ 16 w 74"/>
                <a:gd name="T11" fmla="*/ 0 h 138"/>
                <a:gd name="T12" fmla="*/ 18 w 74"/>
                <a:gd name="T13" fmla="*/ 0 h 138"/>
                <a:gd name="T14" fmla="*/ 20 w 74"/>
                <a:gd name="T15" fmla="*/ 2 h 138"/>
                <a:gd name="T16" fmla="*/ 21 w 74"/>
                <a:gd name="T17" fmla="*/ 2 h 138"/>
                <a:gd name="T18" fmla="*/ 21 w 74"/>
                <a:gd name="T19" fmla="*/ 17 h 138"/>
                <a:gd name="T20" fmla="*/ 21 w 74"/>
                <a:gd name="T21" fmla="*/ 30 h 138"/>
                <a:gd name="T22" fmla="*/ 21 w 74"/>
                <a:gd name="T23" fmla="*/ 45 h 138"/>
                <a:gd name="T24" fmla="*/ 21 w 74"/>
                <a:gd name="T25" fmla="*/ 60 h 138"/>
                <a:gd name="T26" fmla="*/ 26 w 74"/>
                <a:gd name="T27" fmla="*/ 64 h 138"/>
                <a:gd name="T28" fmla="*/ 33 w 74"/>
                <a:gd name="T29" fmla="*/ 64 h 138"/>
                <a:gd name="T30" fmla="*/ 40 w 74"/>
                <a:gd name="T31" fmla="*/ 64 h 138"/>
                <a:gd name="T32" fmla="*/ 47 w 74"/>
                <a:gd name="T33" fmla="*/ 62 h 138"/>
                <a:gd name="T34" fmla="*/ 54 w 74"/>
                <a:gd name="T35" fmla="*/ 59 h 138"/>
                <a:gd name="T36" fmla="*/ 61 w 74"/>
                <a:gd name="T37" fmla="*/ 58 h 138"/>
                <a:gd name="T38" fmla="*/ 68 w 74"/>
                <a:gd name="T39" fmla="*/ 56 h 138"/>
                <a:gd name="T40" fmla="*/ 74 w 74"/>
                <a:gd name="T41" fmla="*/ 56 h 138"/>
                <a:gd name="T42" fmla="*/ 65 w 74"/>
                <a:gd name="T43" fmla="*/ 65 h 138"/>
                <a:gd name="T44" fmla="*/ 56 w 74"/>
                <a:gd name="T45" fmla="*/ 75 h 138"/>
                <a:gd name="T46" fmla="*/ 47 w 74"/>
                <a:gd name="T47" fmla="*/ 86 h 138"/>
                <a:gd name="T48" fmla="*/ 39 w 74"/>
                <a:gd name="T49" fmla="*/ 96 h 138"/>
                <a:gd name="T50" fmla="*/ 30 w 74"/>
                <a:gd name="T51" fmla="*/ 107 h 138"/>
                <a:gd name="T52" fmla="*/ 22 w 74"/>
                <a:gd name="T53" fmla="*/ 117 h 138"/>
                <a:gd name="T54" fmla="*/ 13 w 74"/>
                <a:gd name="T55" fmla="*/ 127 h 138"/>
                <a:gd name="T56" fmla="*/ 3 w 74"/>
                <a:gd name="T57" fmla="*/ 138 h 138"/>
                <a:gd name="T58" fmla="*/ 3 w 74"/>
                <a:gd name="T59" fmla="*/ 137 h 138"/>
                <a:gd name="T60" fmla="*/ 2 w 74"/>
                <a:gd name="T61" fmla="*/ 137 h 138"/>
                <a:gd name="T62" fmla="*/ 1 w 74"/>
                <a:gd name="T63" fmla="*/ 137 h 138"/>
                <a:gd name="T64" fmla="*/ 0 w 74"/>
                <a:gd name="T65" fmla="*/ 137 h 138"/>
                <a:gd name="T66" fmla="*/ 0 w 74"/>
                <a:gd name="T67" fmla="*/ 134 h 138"/>
                <a:gd name="T68" fmla="*/ 0 w 74"/>
                <a:gd name="T69" fmla="*/ 133 h 138"/>
                <a:gd name="T70" fmla="*/ 0 w 74"/>
                <a:gd name="T71" fmla="*/ 131 h 138"/>
                <a:gd name="T72" fmla="*/ 0 w 74"/>
                <a:gd name="T73" fmla="*/ 13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4" h="138">
                  <a:moveTo>
                    <a:pt x="0" y="130"/>
                  </a:moveTo>
                  <a:lnTo>
                    <a:pt x="7" y="58"/>
                  </a:lnTo>
                  <a:lnTo>
                    <a:pt x="11" y="21"/>
                  </a:lnTo>
                  <a:lnTo>
                    <a:pt x="14" y="6"/>
                  </a:lnTo>
                  <a:lnTo>
                    <a:pt x="15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1" y="2"/>
                  </a:lnTo>
                  <a:lnTo>
                    <a:pt x="21" y="17"/>
                  </a:lnTo>
                  <a:lnTo>
                    <a:pt x="21" y="30"/>
                  </a:lnTo>
                  <a:lnTo>
                    <a:pt x="21" y="45"/>
                  </a:lnTo>
                  <a:lnTo>
                    <a:pt x="21" y="60"/>
                  </a:lnTo>
                  <a:lnTo>
                    <a:pt x="26" y="64"/>
                  </a:lnTo>
                  <a:lnTo>
                    <a:pt x="33" y="64"/>
                  </a:lnTo>
                  <a:lnTo>
                    <a:pt x="40" y="64"/>
                  </a:lnTo>
                  <a:lnTo>
                    <a:pt x="47" y="62"/>
                  </a:lnTo>
                  <a:lnTo>
                    <a:pt x="54" y="59"/>
                  </a:lnTo>
                  <a:lnTo>
                    <a:pt x="61" y="58"/>
                  </a:lnTo>
                  <a:lnTo>
                    <a:pt x="68" y="56"/>
                  </a:lnTo>
                  <a:lnTo>
                    <a:pt x="74" y="56"/>
                  </a:lnTo>
                  <a:lnTo>
                    <a:pt x="65" y="65"/>
                  </a:lnTo>
                  <a:lnTo>
                    <a:pt x="56" y="75"/>
                  </a:lnTo>
                  <a:lnTo>
                    <a:pt x="47" y="86"/>
                  </a:lnTo>
                  <a:lnTo>
                    <a:pt x="39" y="96"/>
                  </a:lnTo>
                  <a:lnTo>
                    <a:pt x="30" y="107"/>
                  </a:lnTo>
                  <a:lnTo>
                    <a:pt x="22" y="117"/>
                  </a:lnTo>
                  <a:lnTo>
                    <a:pt x="13" y="127"/>
                  </a:lnTo>
                  <a:lnTo>
                    <a:pt x="3" y="138"/>
                  </a:lnTo>
                  <a:lnTo>
                    <a:pt x="3" y="137"/>
                  </a:lnTo>
                  <a:lnTo>
                    <a:pt x="2" y="137"/>
                  </a:lnTo>
                  <a:lnTo>
                    <a:pt x="1" y="137"/>
                  </a:lnTo>
                  <a:lnTo>
                    <a:pt x="0" y="137"/>
                  </a:lnTo>
                  <a:lnTo>
                    <a:pt x="0" y="134"/>
                  </a:lnTo>
                  <a:lnTo>
                    <a:pt x="0" y="133"/>
                  </a:lnTo>
                  <a:lnTo>
                    <a:pt x="0" y="131"/>
                  </a:lnTo>
                  <a:lnTo>
                    <a:pt x="0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50" name="Freeform 110"/>
            <p:cNvSpPr>
              <a:spLocks/>
            </p:cNvSpPr>
            <p:nvPr/>
          </p:nvSpPr>
          <p:spPr bwMode="auto">
            <a:xfrm>
              <a:off x="1672" y="1678"/>
              <a:ext cx="64" cy="80"/>
            </a:xfrm>
            <a:custGeom>
              <a:avLst/>
              <a:gdLst>
                <a:gd name="T0" fmla="*/ 16 w 128"/>
                <a:gd name="T1" fmla="*/ 27 h 159"/>
                <a:gd name="T2" fmla="*/ 44 w 128"/>
                <a:gd name="T3" fmla="*/ 24 h 159"/>
                <a:gd name="T4" fmla="*/ 69 w 128"/>
                <a:gd name="T5" fmla="*/ 18 h 159"/>
                <a:gd name="T6" fmla="*/ 94 w 128"/>
                <a:gd name="T7" fmla="*/ 8 h 159"/>
                <a:gd name="T8" fmla="*/ 106 w 128"/>
                <a:gd name="T9" fmla="*/ 0 h 159"/>
                <a:gd name="T10" fmla="*/ 111 w 128"/>
                <a:gd name="T11" fmla="*/ 0 h 159"/>
                <a:gd name="T12" fmla="*/ 111 w 128"/>
                <a:gd name="T13" fmla="*/ 6 h 159"/>
                <a:gd name="T14" fmla="*/ 98 w 128"/>
                <a:gd name="T15" fmla="*/ 20 h 159"/>
                <a:gd name="T16" fmla="*/ 77 w 128"/>
                <a:gd name="T17" fmla="*/ 34 h 159"/>
                <a:gd name="T18" fmla="*/ 58 w 128"/>
                <a:gd name="T19" fmla="*/ 46 h 159"/>
                <a:gd name="T20" fmla="*/ 62 w 128"/>
                <a:gd name="T21" fmla="*/ 49 h 159"/>
                <a:gd name="T22" fmla="*/ 83 w 128"/>
                <a:gd name="T23" fmla="*/ 40 h 159"/>
                <a:gd name="T24" fmla="*/ 100 w 128"/>
                <a:gd name="T25" fmla="*/ 27 h 159"/>
                <a:gd name="T26" fmla="*/ 117 w 128"/>
                <a:gd name="T27" fmla="*/ 18 h 159"/>
                <a:gd name="T28" fmla="*/ 122 w 128"/>
                <a:gd name="T29" fmla="*/ 21 h 159"/>
                <a:gd name="T30" fmla="*/ 110 w 128"/>
                <a:gd name="T31" fmla="*/ 36 h 159"/>
                <a:gd name="T32" fmla="*/ 90 w 128"/>
                <a:gd name="T33" fmla="*/ 53 h 159"/>
                <a:gd name="T34" fmla="*/ 70 w 128"/>
                <a:gd name="T35" fmla="*/ 66 h 159"/>
                <a:gd name="T36" fmla="*/ 73 w 128"/>
                <a:gd name="T37" fmla="*/ 70 h 159"/>
                <a:gd name="T38" fmla="*/ 90 w 128"/>
                <a:gd name="T39" fmla="*/ 63 h 159"/>
                <a:gd name="T40" fmla="*/ 106 w 128"/>
                <a:gd name="T41" fmla="*/ 53 h 159"/>
                <a:gd name="T42" fmla="*/ 121 w 128"/>
                <a:gd name="T43" fmla="*/ 42 h 159"/>
                <a:gd name="T44" fmla="*/ 125 w 128"/>
                <a:gd name="T45" fmla="*/ 48 h 159"/>
                <a:gd name="T46" fmla="*/ 109 w 128"/>
                <a:gd name="T47" fmla="*/ 65 h 159"/>
                <a:gd name="T48" fmla="*/ 88 w 128"/>
                <a:gd name="T49" fmla="*/ 79 h 159"/>
                <a:gd name="T50" fmla="*/ 69 w 128"/>
                <a:gd name="T51" fmla="*/ 93 h 159"/>
                <a:gd name="T52" fmla="*/ 72 w 128"/>
                <a:gd name="T53" fmla="*/ 98 h 159"/>
                <a:gd name="T54" fmla="*/ 87 w 128"/>
                <a:gd name="T55" fmla="*/ 91 h 159"/>
                <a:gd name="T56" fmla="*/ 100 w 128"/>
                <a:gd name="T57" fmla="*/ 84 h 159"/>
                <a:gd name="T58" fmla="*/ 113 w 128"/>
                <a:gd name="T59" fmla="*/ 78 h 159"/>
                <a:gd name="T60" fmla="*/ 111 w 128"/>
                <a:gd name="T61" fmla="*/ 87 h 159"/>
                <a:gd name="T62" fmla="*/ 87 w 128"/>
                <a:gd name="T63" fmla="*/ 115 h 159"/>
                <a:gd name="T64" fmla="*/ 55 w 128"/>
                <a:gd name="T65" fmla="*/ 140 h 159"/>
                <a:gd name="T66" fmla="*/ 22 w 128"/>
                <a:gd name="T67" fmla="*/ 157 h 159"/>
                <a:gd name="T68" fmla="*/ 1 w 128"/>
                <a:gd name="T69" fmla="*/ 137 h 159"/>
                <a:gd name="T70" fmla="*/ 1 w 128"/>
                <a:gd name="T71" fmla="*/ 5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59">
                  <a:moveTo>
                    <a:pt x="2" y="28"/>
                  </a:moveTo>
                  <a:lnTo>
                    <a:pt x="16" y="27"/>
                  </a:lnTo>
                  <a:lnTo>
                    <a:pt x="30" y="25"/>
                  </a:lnTo>
                  <a:lnTo>
                    <a:pt x="44" y="24"/>
                  </a:lnTo>
                  <a:lnTo>
                    <a:pt x="57" y="20"/>
                  </a:lnTo>
                  <a:lnTo>
                    <a:pt x="69" y="18"/>
                  </a:lnTo>
                  <a:lnTo>
                    <a:pt x="82" y="13"/>
                  </a:lnTo>
                  <a:lnTo>
                    <a:pt x="94" y="8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9" y="0"/>
                  </a:lnTo>
                  <a:lnTo>
                    <a:pt x="111" y="0"/>
                  </a:lnTo>
                  <a:lnTo>
                    <a:pt x="113" y="1"/>
                  </a:lnTo>
                  <a:lnTo>
                    <a:pt x="111" y="6"/>
                  </a:lnTo>
                  <a:lnTo>
                    <a:pt x="106" y="13"/>
                  </a:lnTo>
                  <a:lnTo>
                    <a:pt x="98" y="20"/>
                  </a:lnTo>
                  <a:lnTo>
                    <a:pt x="88" y="27"/>
                  </a:lnTo>
                  <a:lnTo>
                    <a:pt x="77" y="34"/>
                  </a:lnTo>
                  <a:lnTo>
                    <a:pt x="67" y="40"/>
                  </a:lnTo>
                  <a:lnTo>
                    <a:pt x="58" y="46"/>
                  </a:lnTo>
                  <a:lnTo>
                    <a:pt x="51" y="50"/>
                  </a:lnTo>
                  <a:lnTo>
                    <a:pt x="62" y="49"/>
                  </a:lnTo>
                  <a:lnTo>
                    <a:pt x="73" y="46"/>
                  </a:lnTo>
                  <a:lnTo>
                    <a:pt x="83" y="40"/>
                  </a:lnTo>
                  <a:lnTo>
                    <a:pt x="91" y="34"/>
                  </a:lnTo>
                  <a:lnTo>
                    <a:pt x="100" y="27"/>
                  </a:lnTo>
                  <a:lnTo>
                    <a:pt x="109" y="23"/>
                  </a:lnTo>
                  <a:lnTo>
                    <a:pt x="117" y="18"/>
                  </a:lnTo>
                  <a:lnTo>
                    <a:pt x="125" y="16"/>
                  </a:lnTo>
                  <a:lnTo>
                    <a:pt x="122" y="21"/>
                  </a:lnTo>
                  <a:lnTo>
                    <a:pt x="118" y="30"/>
                  </a:lnTo>
                  <a:lnTo>
                    <a:pt x="110" y="36"/>
                  </a:lnTo>
                  <a:lnTo>
                    <a:pt x="100" y="45"/>
                  </a:lnTo>
                  <a:lnTo>
                    <a:pt x="90" y="53"/>
                  </a:lnTo>
                  <a:lnTo>
                    <a:pt x="80" y="60"/>
                  </a:lnTo>
                  <a:lnTo>
                    <a:pt x="70" y="66"/>
                  </a:lnTo>
                  <a:lnTo>
                    <a:pt x="64" y="71"/>
                  </a:lnTo>
                  <a:lnTo>
                    <a:pt x="73" y="70"/>
                  </a:lnTo>
                  <a:lnTo>
                    <a:pt x="82" y="68"/>
                  </a:lnTo>
                  <a:lnTo>
                    <a:pt x="90" y="63"/>
                  </a:lnTo>
                  <a:lnTo>
                    <a:pt x="98" y="58"/>
                  </a:lnTo>
                  <a:lnTo>
                    <a:pt x="106" y="53"/>
                  </a:lnTo>
                  <a:lnTo>
                    <a:pt x="113" y="47"/>
                  </a:lnTo>
                  <a:lnTo>
                    <a:pt x="121" y="42"/>
                  </a:lnTo>
                  <a:lnTo>
                    <a:pt x="128" y="39"/>
                  </a:lnTo>
                  <a:lnTo>
                    <a:pt x="125" y="48"/>
                  </a:lnTo>
                  <a:lnTo>
                    <a:pt x="118" y="57"/>
                  </a:lnTo>
                  <a:lnTo>
                    <a:pt x="109" y="65"/>
                  </a:lnTo>
                  <a:lnTo>
                    <a:pt x="98" y="72"/>
                  </a:lnTo>
                  <a:lnTo>
                    <a:pt x="88" y="79"/>
                  </a:lnTo>
                  <a:lnTo>
                    <a:pt x="77" y="86"/>
                  </a:lnTo>
                  <a:lnTo>
                    <a:pt x="69" y="93"/>
                  </a:lnTo>
                  <a:lnTo>
                    <a:pt x="64" y="101"/>
                  </a:lnTo>
                  <a:lnTo>
                    <a:pt x="72" y="98"/>
                  </a:lnTo>
                  <a:lnTo>
                    <a:pt x="80" y="94"/>
                  </a:lnTo>
                  <a:lnTo>
                    <a:pt x="87" y="91"/>
                  </a:lnTo>
                  <a:lnTo>
                    <a:pt x="94" y="87"/>
                  </a:lnTo>
                  <a:lnTo>
                    <a:pt x="100" y="84"/>
                  </a:lnTo>
                  <a:lnTo>
                    <a:pt x="107" y="80"/>
                  </a:lnTo>
                  <a:lnTo>
                    <a:pt x="113" y="78"/>
                  </a:lnTo>
                  <a:lnTo>
                    <a:pt x="119" y="76"/>
                  </a:lnTo>
                  <a:lnTo>
                    <a:pt x="111" y="87"/>
                  </a:lnTo>
                  <a:lnTo>
                    <a:pt x="100" y="101"/>
                  </a:lnTo>
                  <a:lnTo>
                    <a:pt x="87" y="115"/>
                  </a:lnTo>
                  <a:lnTo>
                    <a:pt x="72" y="128"/>
                  </a:lnTo>
                  <a:lnTo>
                    <a:pt x="55" y="140"/>
                  </a:lnTo>
                  <a:lnTo>
                    <a:pt x="38" y="150"/>
                  </a:lnTo>
                  <a:lnTo>
                    <a:pt x="22" y="157"/>
                  </a:lnTo>
                  <a:lnTo>
                    <a:pt x="5" y="159"/>
                  </a:lnTo>
                  <a:lnTo>
                    <a:pt x="1" y="137"/>
                  </a:lnTo>
                  <a:lnTo>
                    <a:pt x="0" y="96"/>
                  </a:lnTo>
                  <a:lnTo>
                    <a:pt x="1" y="54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51" name="Freeform 111"/>
            <p:cNvSpPr>
              <a:spLocks/>
            </p:cNvSpPr>
            <p:nvPr/>
          </p:nvSpPr>
          <p:spPr bwMode="auto">
            <a:xfrm>
              <a:off x="1693" y="1466"/>
              <a:ext cx="65" cy="168"/>
            </a:xfrm>
            <a:custGeom>
              <a:avLst/>
              <a:gdLst>
                <a:gd name="T0" fmla="*/ 0 w 130"/>
                <a:gd name="T1" fmla="*/ 17 h 335"/>
                <a:gd name="T2" fmla="*/ 10 w 130"/>
                <a:gd name="T3" fmla="*/ 8 h 335"/>
                <a:gd name="T4" fmla="*/ 24 w 130"/>
                <a:gd name="T5" fmla="*/ 2 h 335"/>
                <a:gd name="T6" fmla="*/ 41 w 130"/>
                <a:gd name="T7" fmla="*/ 0 h 335"/>
                <a:gd name="T8" fmla="*/ 60 w 130"/>
                <a:gd name="T9" fmla="*/ 0 h 335"/>
                <a:gd name="T10" fmla="*/ 78 w 130"/>
                <a:gd name="T11" fmla="*/ 2 h 335"/>
                <a:gd name="T12" fmla="*/ 95 w 130"/>
                <a:gd name="T13" fmla="*/ 6 h 335"/>
                <a:gd name="T14" fmla="*/ 109 w 130"/>
                <a:gd name="T15" fmla="*/ 10 h 335"/>
                <a:gd name="T16" fmla="*/ 118 w 130"/>
                <a:gd name="T17" fmla="*/ 16 h 335"/>
                <a:gd name="T18" fmla="*/ 126 w 130"/>
                <a:gd name="T19" fmla="*/ 44 h 335"/>
                <a:gd name="T20" fmla="*/ 130 w 130"/>
                <a:gd name="T21" fmla="*/ 76 h 335"/>
                <a:gd name="T22" fmla="*/ 129 w 130"/>
                <a:gd name="T23" fmla="*/ 112 h 335"/>
                <a:gd name="T24" fmla="*/ 126 w 130"/>
                <a:gd name="T25" fmla="*/ 149 h 335"/>
                <a:gd name="T26" fmla="*/ 122 w 130"/>
                <a:gd name="T27" fmla="*/ 186 h 335"/>
                <a:gd name="T28" fmla="*/ 116 w 130"/>
                <a:gd name="T29" fmla="*/ 223 h 335"/>
                <a:gd name="T30" fmla="*/ 110 w 130"/>
                <a:gd name="T31" fmla="*/ 257 h 335"/>
                <a:gd name="T32" fmla="*/ 105 w 130"/>
                <a:gd name="T33" fmla="*/ 288 h 335"/>
                <a:gd name="T34" fmla="*/ 102 w 130"/>
                <a:gd name="T35" fmla="*/ 302 h 335"/>
                <a:gd name="T36" fmla="*/ 98 w 130"/>
                <a:gd name="T37" fmla="*/ 316 h 335"/>
                <a:gd name="T38" fmla="*/ 88 w 130"/>
                <a:gd name="T39" fmla="*/ 328 h 335"/>
                <a:gd name="T40" fmla="*/ 73 w 130"/>
                <a:gd name="T41" fmla="*/ 335 h 335"/>
                <a:gd name="T42" fmla="*/ 69 w 130"/>
                <a:gd name="T43" fmla="*/ 307 h 335"/>
                <a:gd name="T44" fmla="*/ 64 w 130"/>
                <a:gd name="T45" fmla="*/ 279 h 335"/>
                <a:gd name="T46" fmla="*/ 60 w 130"/>
                <a:gd name="T47" fmla="*/ 252 h 335"/>
                <a:gd name="T48" fmla="*/ 58 w 130"/>
                <a:gd name="T49" fmla="*/ 226 h 335"/>
                <a:gd name="T50" fmla="*/ 69 w 130"/>
                <a:gd name="T51" fmla="*/ 215 h 335"/>
                <a:gd name="T52" fmla="*/ 75 w 130"/>
                <a:gd name="T53" fmla="*/ 204 h 335"/>
                <a:gd name="T54" fmla="*/ 76 w 130"/>
                <a:gd name="T55" fmla="*/ 195 h 335"/>
                <a:gd name="T56" fmla="*/ 72 w 130"/>
                <a:gd name="T57" fmla="*/ 187 h 335"/>
                <a:gd name="T58" fmla="*/ 65 w 130"/>
                <a:gd name="T59" fmla="*/ 181 h 335"/>
                <a:gd name="T60" fmla="*/ 55 w 130"/>
                <a:gd name="T61" fmla="*/ 177 h 335"/>
                <a:gd name="T62" fmla="*/ 43 w 130"/>
                <a:gd name="T63" fmla="*/ 173 h 335"/>
                <a:gd name="T64" fmla="*/ 30 w 130"/>
                <a:gd name="T65" fmla="*/ 172 h 335"/>
                <a:gd name="T66" fmla="*/ 22 w 130"/>
                <a:gd name="T67" fmla="*/ 185 h 335"/>
                <a:gd name="T68" fmla="*/ 17 w 130"/>
                <a:gd name="T69" fmla="*/ 205 h 335"/>
                <a:gd name="T70" fmla="*/ 16 w 130"/>
                <a:gd name="T71" fmla="*/ 227 h 335"/>
                <a:gd name="T72" fmla="*/ 16 w 130"/>
                <a:gd name="T73" fmla="*/ 246 h 335"/>
                <a:gd name="T74" fmla="*/ 13 w 130"/>
                <a:gd name="T75" fmla="*/ 245 h 335"/>
                <a:gd name="T76" fmla="*/ 10 w 130"/>
                <a:gd name="T77" fmla="*/ 245 h 335"/>
                <a:gd name="T78" fmla="*/ 8 w 130"/>
                <a:gd name="T79" fmla="*/ 243 h 335"/>
                <a:gd name="T80" fmla="*/ 4 w 130"/>
                <a:gd name="T81" fmla="*/ 243 h 335"/>
                <a:gd name="T82" fmla="*/ 3 w 130"/>
                <a:gd name="T83" fmla="*/ 216 h 335"/>
                <a:gd name="T84" fmla="*/ 3 w 130"/>
                <a:gd name="T85" fmla="*/ 188 h 335"/>
                <a:gd name="T86" fmla="*/ 2 w 130"/>
                <a:gd name="T87" fmla="*/ 160 h 335"/>
                <a:gd name="T88" fmla="*/ 1 w 130"/>
                <a:gd name="T89" fmla="*/ 134 h 335"/>
                <a:gd name="T90" fmla="*/ 16 w 130"/>
                <a:gd name="T91" fmla="*/ 104 h 335"/>
                <a:gd name="T92" fmla="*/ 23 w 130"/>
                <a:gd name="T93" fmla="*/ 80 h 335"/>
                <a:gd name="T94" fmla="*/ 17 w 130"/>
                <a:gd name="T95" fmla="*/ 56 h 335"/>
                <a:gd name="T96" fmla="*/ 0 w 130"/>
                <a:gd name="T97" fmla="*/ 30 h 335"/>
                <a:gd name="T98" fmla="*/ 0 w 130"/>
                <a:gd name="T99" fmla="*/ 26 h 335"/>
                <a:gd name="T100" fmla="*/ 0 w 130"/>
                <a:gd name="T101" fmla="*/ 23 h 335"/>
                <a:gd name="T102" fmla="*/ 0 w 130"/>
                <a:gd name="T103" fmla="*/ 21 h 335"/>
                <a:gd name="T104" fmla="*/ 0 w 130"/>
                <a:gd name="T105" fmla="*/ 1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0" h="335">
                  <a:moveTo>
                    <a:pt x="0" y="17"/>
                  </a:moveTo>
                  <a:lnTo>
                    <a:pt x="10" y="8"/>
                  </a:lnTo>
                  <a:lnTo>
                    <a:pt x="24" y="2"/>
                  </a:lnTo>
                  <a:lnTo>
                    <a:pt x="41" y="0"/>
                  </a:lnTo>
                  <a:lnTo>
                    <a:pt x="60" y="0"/>
                  </a:lnTo>
                  <a:lnTo>
                    <a:pt x="78" y="2"/>
                  </a:lnTo>
                  <a:lnTo>
                    <a:pt x="95" y="6"/>
                  </a:lnTo>
                  <a:lnTo>
                    <a:pt x="109" y="10"/>
                  </a:lnTo>
                  <a:lnTo>
                    <a:pt x="118" y="16"/>
                  </a:lnTo>
                  <a:lnTo>
                    <a:pt x="126" y="44"/>
                  </a:lnTo>
                  <a:lnTo>
                    <a:pt x="130" y="76"/>
                  </a:lnTo>
                  <a:lnTo>
                    <a:pt x="129" y="112"/>
                  </a:lnTo>
                  <a:lnTo>
                    <a:pt x="126" y="149"/>
                  </a:lnTo>
                  <a:lnTo>
                    <a:pt x="122" y="186"/>
                  </a:lnTo>
                  <a:lnTo>
                    <a:pt x="116" y="223"/>
                  </a:lnTo>
                  <a:lnTo>
                    <a:pt x="110" y="257"/>
                  </a:lnTo>
                  <a:lnTo>
                    <a:pt x="105" y="288"/>
                  </a:lnTo>
                  <a:lnTo>
                    <a:pt x="102" y="302"/>
                  </a:lnTo>
                  <a:lnTo>
                    <a:pt x="98" y="316"/>
                  </a:lnTo>
                  <a:lnTo>
                    <a:pt x="88" y="328"/>
                  </a:lnTo>
                  <a:lnTo>
                    <a:pt x="73" y="335"/>
                  </a:lnTo>
                  <a:lnTo>
                    <a:pt x="69" y="307"/>
                  </a:lnTo>
                  <a:lnTo>
                    <a:pt x="64" y="279"/>
                  </a:lnTo>
                  <a:lnTo>
                    <a:pt x="60" y="252"/>
                  </a:lnTo>
                  <a:lnTo>
                    <a:pt x="58" y="226"/>
                  </a:lnTo>
                  <a:lnTo>
                    <a:pt x="69" y="215"/>
                  </a:lnTo>
                  <a:lnTo>
                    <a:pt x="75" y="204"/>
                  </a:lnTo>
                  <a:lnTo>
                    <a:pt x="76" y="195"/>
                  </a:lnTo>
                  <a:lnTo>
                    <a:pt x="72" y="187"/>
                  </a:lnTo>
                  <a:lnTo>
                    <a:pt x="65" y="181"/>
                  </a:lnTo>
                  <a:lnTo>
                    <a:pt x="55" y="177"/>
                  </a:lnTo>
                  <a:lnTo>
                    <a:pt x="43" y="173"/>
                  </a:lnTo>
                  <a:lnTo>
                    <a:pt x="30" y="172"/>
                  </a:lnTo>
                  <a:lnTo>
                    <a:pt x="22" y="185"/>
                  </a:lnTo>
                  <a:lnTo>
                    <a:pt x="17" y="205"/>
                  </a:lnTo>
                  <a:lnTo>
                    <a:pt x="16" y="227"/>
                  </a:lnTo>
                  <a:lnTo>
                    <a:pt x="16" y="246"/>
                  </a:lnTo>
                  <a:lnTo>
                    <a:pt x="13" y="245"/>
                  </a:lnTo>
                  <a:lnTo>
                    <a:pt x="10" y="245"/>
                  </a:lnTo>
                  <a:lnTo>
                    <a:pt x="8" y="243"/>
                  </a:lnTo>
                  <a:lnTo>
                    <a:pt x="4" y="243"/>
                  </a:lnTo>
                  <a:lnTo>
                    <a:pt x="3" y="216"/>
                  </a:lnTo>
                  <a:lnTo>
                    <a:pt x="3" y="188"/>
                  </a:lnTo>
                  <a:lnTo>
                    <a:pt x="2" y="160"/>
                  </a:lnTo>
                  <a:lnTo>
                    <a:pt x="1" y="134"/>
                  </a:lnTo>
                  <a:lnTo>
                    <a:pt x="16" y="104"/>
                  </a:lnTo>
                  <a:lnTo>
                    <a:pt x="23" y="80"/>
                  </a:lnTo>
                  <a:lnTo>
                    <a:pt x="17" y="56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3152" name="Group 114"/>
          <p:cNvGrpSpPr>
            <a:grpSpLocks noChangeAspect="1"/>
          </p:cNvGrpSpPr>
          <p:nvPr/>
        </p:nvGrpSpPr>
        <p:grpSpPr bwMode="auto">
          <a:xfrm>
            <a:off x="6497266" y="2109787"/>
            <a:ext cx="1800225" cy="1314450"/>
            <a:chOff x="3846" y="1312"/>
            <a:chExt cx="1134" cy="828"/>
          </a:xfrm>
        </p:grpSpPr>
        <p:sp>
          <p:nvSpPr>
            <p:cNvPr id="3153" name="AutoShape 113"/>
            <p:cNvSpPr>
              <a:spLocks noChangeAspect="1" noChangeArrowheads="1" noTextEdit="1"/>
            </p:cNvSpPr>
            <p:nvPr/>
          </p:nvSpPr>
          <p:spPr bwMode="auto">
            <a:xfrm>
              <a:off x="3846" y="1312"/>
              <a:ext cx="113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54" name="Freeform 115"/>
            <p:cNvSpPr>
              <a:spLocks/>
            </p:cNvSpPr>
            <p:nvPr/>
          </p:nvSpPr>
          <p:spPr bwMode="auto">
            <a:xfrm>
              <a:off x="3853" y="1330"/>
              <a:ext cx="1126" cy="806"/>
            </a:xfrm>
            <a:custGeom>
              <a:avLst/>
              <a:gdLst>
                <a:gd name="T0" fmla="*/ 161 w 2252"/>
                <a:gd name="T1" fmla="*/ 1612 h 1612"/>
                <a:gd name="T2" fmla="*/ 62 w 2252"/>
                <a:gd name="T3" fmla="*/ 1606 h 1612"/>
                <a:gd name="T4" fmla="*/ 0 w 2252"/>
                <a:gd name="T5" fmla="*/ 1463 h 1612"/>
                <a:gd name="T6" fmla="*/ 38 w 2252"/>
                <a:gd name="T7" fmla="*/ 1164 h 1612"/>
                <a:gd name="T8" fmla="*/ 110 w 2252"/>
                <a:gd name="T9" fmla="*/ 803 h 1612"/>
                <a:gd name="T10" fmla="*/ 256 w 2252"/>
                <a:gd name="T11" fmla="*/ 533 h 1612"/>
                <a:gd name="T12" fmla="*/ 328 w 2252"/>
                <a:gd name="T13" fmla="*/ 470 h 1612"/>
                <a:gd name="T14" fmla="*/ 257 w 2252"/>
                <a:gd name="T15" fmla="*/ 230 h 1612"/>
                <a:gd name="T16" fmla="*/ 356 w 2252"/>
                <a:gd name="T17" fmla="*/ 133 h 1612"/>
                <a:gd name="T18" fmla="*/ 408 w 2252"/>
                <a:gd name="T19" fmla="*/ 56 h 1612"/>
                <a:gd name="T20" fmla="*/ 510 w 2252"/>
                <a:gd name="T21" fmla="*/ 21 h 1612"/>
                <a:gd name="T22" fmla="*/ 644 w 2252"/>
                <a:gd name="T23" fmla="*/ 1 h 1612"/>
                <a:gd name="T24" fmla="*/ 707 w 2252"/>
                <a:gd name="T25" fmla="*/ 78 h 1612"/>
                <a:gd name="T26" fmla="*/ 761 w 2252"/>
                <a:gd name="T27" fmla="*/ 225 h 1612"/>
                <a:gd name="T28" fmla="*/ 780 w 2252"/>
                <a:gd name="T29" fmla="*/ 328 h 1612"/>
                <a:gd name="T30" fmla="*/ 682 w 2252"/>
                <a:gd name="T31" fmla="*/ 390 h 1612"/>
                <a:gd name="T32" fmla="*/ 612 w 2252"/>
                <a:gd name="T33" fmla="*/ 477 h 1612"/>
                <a:gd name="T34" fmla="*/ 612 w 2252"/>
                <a:gd name="T35" fmla="*/ 542 h 1612"/>
                <a:gd name="T36" fmla="*/ 613 w 2252"/>
                <a:gd name="T37" fmla="*/ 636 h 1612"/>
                <a:gd name="T38" fmla="*/ 659 w 2252"/>
                <a:gd name="T39" fmla="*/ 812 h 1612"/>
                <a:gd name="T40" fmla="*/ 689 w 2252"/>
                <a:gd name="T41" fmla="*/ 977 h 1612"/>
                <a:gd name="T42" fmla="*/ 804 w 2252"/>
                <a:gd name="T43" fmla="*/ 965 h 1612"/>
                <a:gd name="T44" fmla="*/ 826 w 2252"/>
                <a:gd name="T45" fmla="*/ 985 h 1612"/>
                <a:gd name="T46" fmla="*/ 913 w 2252"/>
                <a:gd name="T47" fmla="*/ 949 h 1612"/>
                <a:gd name="T48" fmla="*/ 1010 w 2252"/>
                <a:gd name="T49" fmla="*/ 932 h 1612"/>
                <a:gd name="T50" fmla="*/ 1135 w 2252"/>
                <a:gd name="T51" fmla="*/ 996 h 1612"/>
                <a:gd name="T52" fmla="*/ 1249 w 2252"/>
                <a:gd name="T53" fmla="*/ 1002 h 1612"/>
                <a:gd name="T54" fmla="*/ 1284 w 2252"/>
                <a:gd name="T55" fmla="*/ 903 h 1612"/>
                <a:gd name="T56" fmla="*/ 1218 w 2252"/>
                <a:gd name="T57" fmla="*/ 808 h 1612"/>
                <a:gd name="T58" fmla="*/ 1207 w 2252"/>
                <a:gd name="T59" fmla="*/ 461 h 1612"/>
                <a:gd name="T60" fmla="*/ 1237 w 2252"/>
                <a:gd name="T61" fmla="*/ 249 h 1612"/>
                <a:gd name="T62" fmla="*/ 1386 w 2252"/>
                <a:gd name="T63" fmla="*/ 203 h 1612"/>
                <a:gd name="T64" fmla="*/ 1542 w 2252"/>
                <a:gd name="T65" fmla="*/ 175 h 1612"/>
                <a:gd name="T66" fmla="*/ 1660 w 2252"/>
                <a:gd name="T67" fmla="*/ 215 h 1612"/>
                <a:gd name="T68" fmla="*/ 1769 w 2252"/>
                <a:gd name="T69" fmla="*/ 277 h 1612"/>
                <a:gd name="T70" fmla="*/ 1880 w 2252"/>
                <a:gd name="T71" fmla="*/ 339 h 1612"/>
                <a:gd name="T72" fmla="*/ 1938 w 2252"/>
                <a:gd name="T73" fmla="*/ 423 h 1612"/>
                <a:gd name="T74" fmla="*/ 2025 w 2252"/>
                <a:gd name="T75" fmla="*/ 524 h 1612"/>
                <a:gd name="T76" fmla="*/ 2095 w 2252"/>
                <a:gd name="T77" fmla="*/ 712 h 1612"/>
                <a:gd name="T78" fmla="*/ 2038 w 2252"/>
                <a:gd name="T79" fmla="*/ 894 h 1612"/>
                <a:gd name="T80" fmla="*/ 1942 w 2252"/>
                <a:gd name="T81" fmla="*/ 955 h 1612"/>
                <a:gd name="T82" fmla="*/ 1925 w 2252"/>
                <a:gd name="T83" fmla="*/ 1087 h 1612"/>
                <a:gd name="T84" fmla="*/ 2010 w 2252"/>
                <a:gd name="T85" fmla="*/ 1211 h 1612"/>
                <a:gd name="T86" fmla="*/ 2119 w 2252"/>
                <a:gd name="T87" fmla="*/ 1319 h 1612"/>
                <a:gd name="T88" fmla="*/ 2217 w 2252"/>
                <a:gd name="T89" fmla="*/ 1415 h 1612"/>
                <a:gd name="T90" fmla="*/ 2251 w 2252"/>
                <a:gd name="T91" fmla="*/ 1514 h 1612"/>
                <a:gd name="T92" fmla="*/ 2217 w 2252"/>
                <a:gd name="T93" fmla="*/ 1601 h 1612"/>
                <a:gd name="T94" fmla="*/ 1856 w 2252"/>
                <a:gd name="T95" fmla="*/ 1604 h 1612"/>
                <a:gd name="T96" fmla="*/ 1319 w 2252"/>
                <a:gd name="T97" fmla="*/ 1606 h 1612"/>
                <a:gd name="T98" fmla="*/ 1032 w 2252"/>
                <a:gd name="T99" fmla="*/ 1608 h 1612"/>
                <a:gd name="T100" fmla="*/ 913 w 2252"/>
                <a:gd name="T101" fmla="*/ 1608 h 1612"/>
                <a:gd name="T102" fmla="*/ 880 w 2252"/>
                <a:gd name="T103" fmla="*/ 1606 h 1612"/>
                <a:gd name="T104" fmla="*/ 823 w 2252"/>
                <a:gd name="T105" fmla="*/ 1516 h 1612"/>
                <a:gd name="T106" fmla="*/ 701 w 2252"/>
                <a:gd name="T107" fmla="*/ 1310 h 1612"/>
                <a:gd name="T108" fmla="*/ 712 w 2252"/>
                <a:gd name="T109" fmla="*/ 1350 h 1612"/>
                <a:gd name="T110" fmla="*/ 740 w 2252"/>
                <a:gd name="T111" fmla="*/ 1589 h 1612"/>
                <a:gd name="T112" fmla="*/ 691 w 2252"/>
                <a:gd name="T113" fmla="*/ 1611 h 1612"/>
                <a:gd name="T114" fmla="*/ 542 w 2252"/>
                <a:gd name="T115" fmla="*/ 1611 h 1612"/>
                <a:gd name="T116" fmla="*/ 391 w 2252"/>
                <a:gd name="T117" fmla="*/ 1611 h 1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2" h="1612">
                  <a:moveTo>
                    <a:pt x="391" y="1611"/>
                  </a:moveTo>
                  <a:lnTo>
                    <a:pt x="339" y="1611"/>
                  </a:lnTo>
                  <a:lnTo>
                    <a:pt x="293" y="1611"/>
                  </a:lnTo>
                  <a:lnTo>
                    <a:pt x="252" y="1611"/>
                  </a:lnTo>
                  <a:lnTo>
                    <a:pt x="217" y="1611"/>
                  </a:lnTo>
                  <a:lnTo>
                    <a:pt x="187" y="1611"/>
                  </a:lnTo>
                  <a:lnTo>
                    <a:pt x="161" y="1612"/>
                  </a:lnTo>
                  <a:lnTo>
                    <a:pt x="138" y="1612"/>
                  </a:lnTo>
                  <a:lnTo>
                    <a:pt x="119" y="1612"/>
                  </a:lnTo>
                  <a:lnTo>
                    <a:pt x="103" y="1612"/>
                  </a:lnTo>
                  <a:lnTo>
                    <a:pt x="90" y="1611"/>
                  </a:lnTo>
                  <a:lnTo>
                    <a:pt x="79" y="1610"/>
                  </a:lnTo>
                  <a:lnTo>
                    <a:pt x="70" y="1609"/>
                  </a:lnTo>
                  <a:lnTo>
                    <a:pt x="62" y="1606"/>
                  </a:lnTo>
                  <a:lnTo>
                    <a:pt x="55" y="1604"/>
                  </a:lnTo>
                  <a:lnTo>
                    <a:pt x="50" y="1601"/>
                  </a:lnTo>
                  <a:lnTo>
                    <a:pt x="44" y="1597"/>
                  </a:lnTo>
                  <a:lnTo>
                    <a:pt x="27" y="1562"/>
                  </a:lnTo>
                  <a:lnTo>
                    <a:pt x="13" y="1528"/>
                  </a:lnTo>
                  <a:lnTo>
                    <a:pt x="5" y="1495"/>
                  </a:lnTo>
                  <a:lnTo>
                    <a:pt x="0" y="1463"/>
                  </a:lnTo>
                  <a:lnTo>
                    <a:pt x="0" y="1431"/>
                  </a:lnTo>
                  <a:lnTo>
                    <a:pt x="3" y="1398"/>
                  </a:lnTo>
                  <a:lnTo>
                    <a:pt x="10" y="1364"/>
                  </a:lnTo>
                  <a:lnTo>
                    <a:pt x="22" y="1328"/>
                  </a:lnTo>
                  <a:lnTo>
                    <a:pt x="29" y="1272"/>
                  </a:lnTo>
                  <a:lnTo>
                    <a:pt x="35" y="1218"/>
                  </a:lnTo>
                  <a:lnTo>
                    <a:pt x="38" y="1164"/>
                  </a:lnTo>
                  <a:lnTo>
                    <a:pt x="43" y="1109"/>
                  </a:lnTo>
                  <a:lnTo>
                    <a:pt x="47" y="1056"/>
                  </a:lnTo>
                  <a:lnTo>
                    <a:pt x="54" y="1002"/>
                  </a:lnTo>
                  <a:lnTo>
                    <a:pt x="62" y="948"/>
                  </a:lnTo>
                  <a:lnTo>
                    <a:pt x="75" y="895"/>
                  </a:lnTo>
                  <a:lnTo>
                    <a:pt x="92" y="850"/>
                  </a:lnTo>
                  <a:lnTo>
                    <a:pt x="110" y="803"/>
                  </a:lnTo>
                  <a:lnTo>
                    <a:pt x="130" y="758"/>
                  </a:lnTo>
                  <a:lnTo>
                    <a:pt x="152" y="712"/>
                  </a:lnTo>
                  <a:lnTo>
                    <a:pt x="174" y="666"/>
                  </a:lnTo>
                  <a:lnTo>
                    <a:pt x="198" y="622"/>
                  </a:lnTo>
                  <a:lnTo>
                    <a:pt x="222" y="580"/>
                  </a:lnTo>
                  <a:lnTo>
                    <a:pt x="248" y="541"/>
                  </a:lnTo>
                  <a:lnTo>
                    <a:pt x="256" y="533"/>
                  </a:lnTo>
                  <a:lnTo>
                    <a:pt x="267" y="524"/>
                  </a:lnTo>
                  <a:lnTo>
                    <a:pt x="280" y="513"/>
                  </a:lnTo>
                  <a:lnTo>
                    <a:pt x="293" y="503"/>
                  </a:lnTo>
                  <a:lnTo>
                    <a:pt x="306" y="493"/>
                  </a:lnTo>
                  <a:lnTo>
                    <a:pt x="317" y="484"/>
                  </a:lnTo>
                  <a:lnTo>
                    <a:pt x="325" y="476"/>
                  </a:lnTo>
                  <a:lnTo>
                    <a:pt x="328" y="470"/>
                  </a:lnTo>
                  <a:lnTo>
                    <a:pt x="282" y="443"/>
                  </a:lnTo>
                  <a:lnTo>
                    <a:pt x="249" y="413"/>
                  </a:lnTo>
                  <a:lnTo>
                    <a:pt x="228" y="380"/>
                  </a:lnTo>
                  <a:lnTo>
                    <a:pt x="220" y="343"/>
                  </a:lnTo>
                  <a:lnTo>
                    <a:pt x="222" y="306"/>
                  </a:lnTo>
                  <a:lnTo>
                    <a:pt x="234" y="269"/>
                  </a:lnTo>
                  <a:lnTo>
                    <a:pt x="257" y="230"/>
                  </a:lnTo>
                  <a:lnTo>
                    <a:pt x="288" y="193"/>
                  </a:lnTo>
                  <a:lnTo>
                    <a:pt x="299" y="183"/>
                  </a:lnTo>
                  <a:lnTo>
                    <a:pt x="310" y="174"/>
                  </a:lnTo>
                  <a:lnTo>
                    <a:pt x="322" y="163"/>
                  </a:lnTo>
                  <a:lnTo>
                    <a:pt x="333" y="153"/>
                  </a:lnTo>
                  <a:lnTo>
                    <a:pt x="344" y="143"/>
                  </a:lnTo>
                  <a:lnTo>
                    <a:pt x="356" y="133"/>
                  </a:lnTo>
                  <a:lnTo>
                    <a:pt x="367" y="124"/>
                  </a:lnTo>
                  <a:lnTo>
                    <a:pt x="378" y="114"/>
                  </a:lnTo>
                  <a:lnTo>
                    <a:pt x="379" y="95"/>
                  </a:lnTo>
                  <a:lnTo>
                    <a:pt x="383" y="82"/>
                  </a:lnTo>
                  <a:lnTo>
                    <a:pt x="389" y="70"/>
                  </a:lnTo>
                  <a:lnTo>
                    <a:pt x="398" y="63"/>
                  </a:lnTo>
                  <a:lnTo>
                    <a:pt x="408" y="56"/>
                  </a:lnTo>
                  <a:lnTo>
                    <a:pt x="420" y="49"/>
                  </a:lnTo>
                  <a:lnTo>
                    <a:pt x="435" y="43"/>
                  </a:lnTo>
                  <a:lnTo>
                    <a:pt x="452" y="36"/>
                  </a:lnTo>
                  <a:lnTo>
                    <a:pt x="463" y="33"/>
                  </a:lnTo>
                  <a:lnTo>
                    <a:pt x="477" y="30"/>
                  </a:lnTo>
                  <a:lnTo>
                    <a:pt x="493" y="25"/>
                  </a:lnTo>
                  <a:lnTo>
                    <a:pt x="510" y="21"/>
                  </a:lnTo>
                  <a:lnTo>
                    <a:pt x="528" y="16"/>
                  </a:lnTo>
                  <a:lnTo>
                    <a:pt x="547" y="12"/>
                  </a:lnTo>
                  <a:lnTo>
                    <a:pt x="566" y="7"/>
                  </a:lnTo>
                  <a:lnTo>
                    <a:pt x="587" y="4"/>
                  </a:lnTo>
                  <a:lnTo>
                    <a:pt x="606" y="1"/>
                  </a:lnTo>
                  <a:lnTo>
                    <a:pt x="625" y="0"/>
                  </a:lnTo>
                  <a:lnTo>
                    <a:pt x="644" y="1"/>
                  </a:lnTo>
                  <a:lnTo>
                    <a:pt x="661" y="4"/>
                  </a:lnTo>
                  <a:lnTo>
                    <a:pt x="676" y="8"/>
                  </a:lnTo>
                  <a:lnTo>
                    <a:pt x="691" y="14"/>
                  </a:lnTo>
                  <a:lnTo>
                    <a:pt x="702" y="23"/>
                  </a:lnTo>
                  <a:lnTo>
                    <a:pt x="712" y="35"/>
                  </a:lnTo>
                  <a:lnTo>
                    <a:pt x="710" y="57"/>
                  </a:lnTo>
                  <a:lnTo>
                    <a:pt x="707" y="78"/>
                  </a:lnTo>
                  <a:lnTo>
                    <a:pt x="706" y="100"/>
                  </a:lnTo>
                  <a:lnTo>
                    <a:pt x="716" y="118"/>
                  </a:lnTo>
                  <a:lnTo>
                    <a:pt x="726" y="138"/>
                  </a:lnTo>
                  <a:lnTo>
                    <a:pt x="735" y="160"/>
                  </a:lnTo>
                  <a:lnTo>
                    <a:pt x="744" y="180"/>
                  </a:lnTo>
                  <a:lnTo>
                    <a:pt x="753" y="202"/>
                  </a:lnTo>
                  <a:lnTo>
                    <a:pt x="761" y="225"/>
                  </a:lnTo>
                  <a:lnTo>
                    <a:pt x="769" y="247"/>
                  </a:lnTo>
                  <a:lnTo>
                    <a:pt x="777" y="270"/>
                  </a:lnTo>
                  <a:lnTo>
                    <a:pt x="784" y="294"/>
                  </a:lnTo>
                  <a:lnTo>
                    <a:pt x="786" y="299"/>
                  </a:lnTo>
                  <a:lnTo>
                    <a:pt x="785" y="308"/>
                  </a:lnTo>
                  <a:lnTo>
                    <a:pt x="783" y="319"/>
                  </a:lnTo>
                  <a:lnTo>
                    <a:pt x="780" y="328"/>
                  </a:lnTo>
                  <a:lnTo>
                    <a:pt x="760" y="338"/>
                  </a:lnTo>
                  <a:lnTo>
                    <a:pt x="743" y="343"/>
                  </a:lnTo>
                  <a:lnTo>
                    <a:pt x="729" y="348"/>
                  </a:lnTo>
                  <a:lnTo>
                    <a:pt x="715" y="354"/>
                  </a:lnTo>
                  <a:lnTo>
                    <a:pt x="704" y="360"/>
                  </a:lnTo>
                  <a:lnTo>
                    <a:pt x="692" y="372"/>
                  </a:lnTo>
                  <a:lnTo>
                    <a:pt x="682" y="390"/>
                  </a:lnTo>
                  <a:lnTo>
                    <a:pt x="672" y="417"/>
                  </a:lnTo>
                  <a:lnTo>
                    <a:pt x="663" y="428"/>
                  </a:lnTo>
                  <a:lnTo>
                    <a:pt x="653" y="440"/>
                  </a:lnTo>
                  <a:lnTo>
                    <a:pt x="644" y="450"/>
                  </a:lnTo>
                  <a:lnTo>
                    <a:pt x="633" y="459"/>
                  </a:lnTo>
                  <a:lnTo>
                    <a:pt x="623" y="468"/>
                  </a:lnTo>
                  <a:lnTo>
                    <a:pt x="612" y="477"/>
                  </a:lnTo>
                  <a:lnTo>
                    <a:pt x="600" y="486"/>
                  </a:lnTo>
                  <a:lnTo>
                    <a:pt x="589" y="495"/>
                  </a:lnTo>
                  <a:lnTo>
                    <a:pt x="590" y="501"/>
                  </a:lnTo>
                  <a:lnTo>
                    <a:pt x="594" y="507"/>
                  </a:lnTo>
                  <a:lnTo>
                    <a:pt x="599" y="512"/>
                  </a:lnTo>
                  <a:lnTo>
                    <a:pt x="606" y="518"/>
                  </a:lnTo>
                  <a:lnTo>
                    <a:pt x="612" y="542"/>
                  </a:lnTo>
                  <a:lnTo>
                    <a:pt x="619" y="571"/>
                  </a:lnTo>
                  <a:lnTo>
                    <a:pt x="625" y="601"/>
                  </a:lnTo>
                  <a:lnTo>
                    <a:pt x="628" y="628"/>
                  </a:lnTo>
                  <a:lnTo>
                    <a:pt x="623" y="631"/>
                  </a:lnTo>
                  <a:lnTo>
                    <a:pt x="620" y="633"/>
                  </a:lnTo>
                  <a:lnTo>
                    <a:pt x="617" y="635"/>
                  </a:lnTo>
                  <a:lnTo>
                    <a:pt x="613" y="636"/>
                  </a:lnTo>
                  <a:lnTo>
                    <a:pt x="620" y="658"/>
                  </a:lnTo>
                  <a:lnTo>
                    <a:pt x="627" y="682"/>
                  </a:lnTo>
                  <a:lnTo>
                    <a:pt x="634" y="707"/>
                  </a:lnTo>
                  <a:lnTo>
                    <a:pt x="642" y="733"/>
                  </a:lnTo>
                  <a:lnTo>
                    <a:pt x="649" y="760"/>
                  </a:lnTo>
                  <a:lnTo>
                    <a:pt x="655" y="786"/>
                  </a:lnTo>
                  <a:lnTo>
                    <a:pt x="659" y="812"/>
                  </a:lnTo>
                  <a:lnTo>
                    <a:pt x="661" y="837"/>
                  </a:lnTo>
                  <a:lnTo>
                    <a:pt x="668" y="868"/>
                  </a:lnTo>
                  <a:lnTo>
                    <a:pt x="667" y="906"/>
                  </a:lnTo>
                  <a:lnTo>
                    <a:pt x="663" y="946"/>
                  </a:lnTo>
                  <a:lnTo>
                    <a:pt x="662" y="980"/>
                  </a:lnTo>
                  <a:lnTo>
                    <a:pt x="676" y="978"/>
                  </a:lnTo>
                  <a:lnTo>
                    <a:pt x="689" y="977"/>
                  </a:lnTo>
                  <a:lnTo>
                    <a:pt x="702" y="974"/>
                  </a:lnTo>
                  <a:lnTo>
                    <a:pt x="716" y="972"/>
                  </a:lnTo>
                  <a:lnTo>
                    <a:pt x="731" y="970"/>
                  </a:lnTo>
                  <a:lnTo>
                    <a:pt x="749" y="968"/>
                  </a:lnTo>
                  <a:lnTo>
                    <a:pt x="772" y="965"/>
                  </a:lnTo>
                  <a:lnTo>
                    <a:pt x="800" y="962"/>
                  </a:lnTo>
                  <a:lnTo>
                    <a:pt x="804" y="965"/>
                  </a:lnTo>
                  <a:lnTo>
                    <a:pt x="809" y="969"/>
                  </a:lnTo>
                  <a:lnTo>
                    <a:pt x="814" y="975"/>
                  </a:lnTo>
                  <a:lnTo>
                    <a:pt x="819" y="985"/>
                  </a:lnTo>
                  <a:lnTo>
                    <a:pt x="821" y="985"/>
                  </a:lnTo>
                  <a:lnTo>
                    <a:pt x="823" y="985"/>
                  </a:lnTo>
                  <a:lnTo>
                    <a:pt x="825" y="985"/>
                  </a:lnTo>
                  <a:lnTo>
                    <a:pt x="826" y="985"/>
                  </a:lnTo>
                  <a:lnTo>
                    <a:pt x="837" y="980"/>
                  </a:lnTo>
                  <a:lnTo>
                    <a:pt x="849" y="975"/>
                  </a:lnTo>
                  <a:lnTo>
                    <a:pt x="861" y="971"/>
                  </a:lnTo>
                  <a:lnTo>
                    <a:pt x="874" y="965"/>
                  </a:lnTo>
                  <a:lnTo>
                    <a:pt x="887" y="960"/>
                  </a:lnTo>
                  <a:lnTo>
                    <a:pt x="900" y="955"/>
                  </a:lnTo>
                  <a:lnTo>
                    <a:pt x="913" y="949"/>
                  </a:lnTo>
                  <a:lnTo>
                    <a:pt x="927" y="945"/>
                  </a:lnTo>
                  <a:lnTo>
                    <a:pt x="940" y="940"/>
                  </a:lnTo>
                  <a:lnTo>
                    <a:pt x="954" y="937"/>
                  </a:lnTo>
                  <a:lnTo>
                    <a:pt x="969" y="935"/>
                  </a:lnTo>
                  <a:lnTo>
                    <a:pt x="982" y="932"/>
                  </a:lnTo>
                  <a:lnTo>
                    <a:pt x="996" y="931"/>
                  </a:lnTo>
                  <a:lnTo>
                    <a:pt x="1010" y="932"/>
                  </a:lnTo>
                  <a:lnTo>
                    <a:pt x="1022" y="935"/>
                  </a:lnTo>
                  <a:lnTo>
                    <a:pt x="1036" y="938"/>
                  </a:lnTo>
                  <a:lnTo>
                    <a:pt x="1061" y="953"/>
                  </a:lnTo>
                  <a:lnTo>
                    <a:pt x="1082" y="966"/>
                  </a:lnTo>
                  <a:lnTo>
                    <a:pt x="1101" y="979"/>
                  </a:lnTo>
                  <a:lnTo>
                    <a:pt x="1118" y="988"/>
                  </a:lnTo>
                  <a:lnTo>
                    <a:pt x="1135" y="996"/>
                  </a:lnTo>
                  <a:lnTo>
                    <a:pt x="1155" y="1003"/>
                  </a:lnTo>
                  <a:lnTo>
                    <a:pt x="1177" y="1006"/>
                  </a:lnTo>
                  <a:lnTo>
                    <a:pt x="1205" y="1007"/>
                  </a:lnTo>
                  <a:lnTo>
                    <a:pt x="1216" y="1006"/>
                  </a:lnTo>
                  <a:lnTo>
                    <a:pt x="1227" y="1005"/>
                  </a:lnTo>
                  <a:lnTo>
                    <a:pt x="1237" y="1004"/>
                  </a:lnTo>
                  <a:lnTo>
                    <a:pt x="1249" y="1002"/>
                  </a:lnTo>
                  <a:lnTo>
                    <a:pt x="1260" y="1000"/>
                  </a:lnTo>
                  <a:lnTo>
                    <a:pt x="1271" y="999"/>
                  </a:lnTo>
                  <a:lnTo>
                    <a:pt x="1283" y="998"/>
                  </a:lnTo>
                  <a:lnTo>
                    <a:pt x="1294" y="997"/>
                  </a:lnTo>
                  <a:lnTo>
                    <a:pt x="1291" y="965"/>
                  </a:lnTo>
                  <a:lnTo>
                    <a:pt x="1287" y="935"/>
                  </a:lnTo>
                  <a:lnTo>
                    <a:pt x="1284" y="903"/>
                  </a:lnTo>
                  <a:lnTo>
                    <a:pt x="1281" y="871"/>
                  </a:lnTo>
                  <a:lnTo>
                    <a:pt x="1267" y="860"/>
                  </a:lnTo>
                  <a:lnTo>
                    <a:pt x="1254" y="849"/>
                  </a:lnTo>
                  <a:lnTo>
                    <a:pt x="1243" y="840"/>
                  </a:lnTo>
                  <a:lnTo>
                    <a:pt x="1234" y="829"/>
                  </a:lnTo>
                  <a:lnTo>
                    <a:pt x="1225" y="819"/>
                  </a:lnTo>
                  <a:lnTo>
                    <a:pt x="1218" y="808"/>
                  </a:lnTo>
                  <a:lnTo>
                    <a:pt x="1213" y="795"/>
                  </a:lnTo>
                  <a:lnTo>
                    <a:pt x="1208" y="780"/>
                  </a:lnTo>
                  <a:lnTo>
                    <a:pt x="1202" y="720"/>
                  </a:lnTo>
                  <a:lnTo>
                    <a:pt x="1200" y="656"/>
                  </a:lnTo>
                  <a:lnTo>
                    <a:pt x="1199" y="592"/>
                  </a:lnTo>
                  <a:lnTo>
                    <a:pt x="1201" y="526"/>
                  </a:lnTo>
                  <a:lnTo>
                    <a:pt x="1207" y="461"/>
                  </a:lnTo>
                  <a:lnTo>
                    <a:pt x="1214" y="398"/>
                  </a:lnTo>
                  <a:lnTo>
                    <a:pt x="1223" y="337"/>
                  </a:lnTo>
                  <a:lnTo>
                    <a:pt x="1235" y="279"/>
                  </a:lnTo>
                  <a:lnTo>
                    <a:pt x="1235" y="271"/>
                  </a:lnTo>
                  <a:lnTo>
                    <a:pt x="1235" y="262"/>
                  </a:lnTo>
                  <a:lnTo>
                    <a:pt x="1235" y="255"/>
                  </a:lnTo>
                  <a:lnTo>
                    <a:pt x="1237" y="249"/>
                  </a:lnTo>
                  <a:lnTo>
                    <a:pt x="1258" y="243"/>
                  </a:lnTo>
                  <a:lnTo>
                    <a:pt x="1278" y="236"/>
                  </a:lnTo>
                  <a:lnTo>
                    <a:pt x="1300" y="229"/>
                  </a:lnTo>
                  <a:lnTo>
                    <a:pt x="1321" y="222"/>
                  </a:lnTo>
                  <a:lnTo>
                    <a:pt x="1343" y="215"/>
                  </a:lnTo>
                  <a:lnTo>
                    <a:pt x="1364" y="209"/>
                  </a:lnTo>
                  <a:lnTo>
                    <a:pt x="1386" y="203"/>
                  </a:lnTo>
                  <a:lnTo>
                    <a:pt x="1409" y="197"/>
                  </a:lnTo>
                  <a:lnTo>
                    <a:pt x="1430" y="192"/>
                  </a:lnTo>
                  <a:lnTo>
                    <a:pt x="1453" y="187"/>
                  </a:lnTo>
                  <a:lnTo>
                    <a:pt x="1474" y="183"/>
                  </a:lnTo>
                  <a:lnTo>
                    <a:pt x="1497" y="179"/>
                  </a:lnTo>
                  <a:lnTo>
                    <a:pt x="1520" y="177"/>
                  </a:lnTo>
                  <a:lnTo>
                    <a:pt x="1542" y="175"/>
                  </a:lnTo>
                  <a:lnTo>
                    <a:pt x="1564" y="172"/>
                  </a:lnTo>
                  <a:lnTo>
                    <a:pt x="1587" y="172"/>
                  </a:lnTo>
                  <a:lnTo>
                    <a:pt x="1601" y="181"/>
                  </a:lnTo>
                  <a:lnTo>
                    <a:pt x="1616" y="189"/>
                  </a:lnTo>
                  <a:lnTo>
                    <a:pt x="1631" y="198"/>
                  </a:lnTo>
                  <a:lnTo>
                    <a:pt x="1645" y="208"/>
                  </a:lnTo>
                  <a:lnTo>
                    <a:pt x="1660" y="215"/>
                  </a:lnTo>
                  <a:lnTo>
                    <a:pt x="1676" y="225"/>
                  </a:lnTo>
                  <a:lnTo>
                    <a:pt x="1691" y="234"/>
                  </a:lnTo>
                  <a:lnTo>
                    <a:pt x="1707" y="242"/>
                  </a:lnTo>
                  <a:lnTo>
                    <a:pt x="1721" y="251"/>
                  </a:lnTo>
                  <a:lnTo>
                    <a:pt x="1737" y="260"/>
                  </a:lnTo>
                  <a:lnTo>
                    <a:pt x="1753" y="268"/>
                  </a:lnTo>
                  <a:lnTo>
                    <a:pt x="1769" y="277"/>
                  </a:lnTo>
                  <a:lnTo>
                    <a:pt x="1784" y="285"/>
                  </a:lnTo>
                  <a:lnTo>
                    <a:pt x="1800" y="294"/>
                  </a:lnTo>
                  <a:lnTo>
                    <a:pt x="1815" y="302"/>
                  </a:lnTo>
                  <a:lnTo>
                    <a:pt x="1831" y="311"/>
                  </a:lnTo>
                  <a:lnTo>
                    <a:pt x="1849" y="322"/>
                  </a:lnTo>
                  <a:lnTo>
                    <a:pt x="1865" y="331"/>
                  </a:lnTo>
                  <a:lnTo>
                    <a:pt x="1880" y="339"/>
                  </a:lnTo>
                  <a:lnTo>
                    <a:pt x="1893" y="346"/>
                  </a:lnTo>
                  <a:lnTo>
                    <a:pt x="1903" y="353"/>
                  </a:lnTo>
                  <a:lnTo>
                    <a:pt x="1912" y="357"/>
                  </a:lnTo>
                  <a:lnTo>
                    <a:pt x="1919" y="362"/>
                  </a:lnTo>
                  <a:lnTo>
                    <a:pt x="1924" y="365"/>
                  </a:lnTo>
                  <a:lnTo>
                    <a:pt x="1933" y="390"/>
                  </a:lnTo>
                  <a:lnTo>
                    <a:pt x="1938" y="423"/>
                  </a:lnTo>
                  <a:lnTo>
                    <a:pt x="1942" y="459"/>
                  </a:lnTo>
                  <a:lnTo>
                    <a:pt x="1949" y="494"/>
                  </a:lnTo>
                  <a:lnTo>
                    <a:pt x="1965" y="501"/>
                  </a:lnTo>
                  <a:lnTo>
                    <a:pt x="1980" y="507"/>
                  </a:lnTo>
                  <a:lnTo>
                    <a:pt x="1996" y="512"/>
                  </a:lnTo>
                  <a:lnTo>
                    <a:pt x="2010" y="518"/>
                  </a:lnTo>
                  <a:lnTo>
                    <a:pt x="2025" y="524"/>
                  </a:lnTo>
                  <a:lnTo>
                    <a:pt x="2041" y="528"/>
                  </a:lnTo>
                  <a:lnTo>
                    <a:pt x="2058" y="533"/>
                  </a:lnTo>
                  <a:lnTo>
                    <a:pt x="2076" y="536"/>
                  </a:lnTo>
                  <a:lnTo>
                    <a:pt x="2090" y="571"/>
                  </a:lnTo>
                  <a:lnTo>
                    <a:pt x="2094" y="620"/>
                  </a:lnTo>
                  <a:lnTo>
                    <a:pt x="2095" y="671"/>
                  </a:lnTo>
                  <a:lnTo>
                    <a:pt x="2095" y="712"/>
                  </a:lnTo>
                  <a:lnTo>
                    <a:pt x="2094" y="749"/>
                  </a:lnTo>
                  <a:lnTo>
                    <a:pt x="2093" y="785"/>
                  </a:lnTo>
                  <a:lnTo>
                    <a:pt x="2092" y="823"/>
                  </a:lnTo>
                  <a:lnTo>
                    <a:pt x="2091" y="860"/>
                  </a:lnTo>
                  <a:lnTo>
                    <a:pt x="2074" y="874"/>
                  </a:lnTo>
                  <a:lnTo>
                    <a:pt x="2056" y="885"/>
                  </a:lnTo>
                  <a:lnTo>
                    <a:pt x="2038" y="894"/>
                  </a:lnTo>
                  <a:lnTo>
                    <a:pt x="2020" y="903"/>
                  </a:lnTo>
                  <a:lnTo>
                    <a:pt x="2000" y="912"/>
                  </a:lnTo>
                  <a:lnTo>
                    <a:pt x="1982" y="920"/>
                  </a:lnTo>
                  <a:lnTo>
                    <a:pt x="1964" y="930"/>
                  </a:lnTo>
                  <a:lnTo>
                    <a:pt x="1948" y="940"/>
                  </a:lnTo>
                  <a:lnTo>
                    <a:pt x="1946" y="948"/>
                  </a:lnTo>
                  <a:lnTo>
                    <a:pt x="1942" y="955"/>
                  </a:lnTo>
                  <a:lnTo>
                    <a:pt x="1938" y="962"/>
                  </a:lnTo>
                  <a:lnTo>
                    <a:pt x="1930" y="968"/>
                  </a:lnTo>
                  <a:lnTo>
                    <a:pt x="1928" y="989"/>
                  </a:lnTo>
                  <a:lnTo>
                    <a:pt x="1927" y="1013"/>
                  </a:lnTo>
                  <a:lnTo>
                    <a:pt x="1924" y="1037"/>
                  </a:lnTo>
                  <a:lnTo>
                    <a:pt x="1924" y="1062"/>
                  </a:lnTo>
                  <a:lnTo>
                    <a:pt x="1925" y="1087"/>
                  </a:lnTo>
                  <a:lnTo>
                    <a:pt x="1929" y="1110"/>
                  </a:lnTo>
                  <a:lnTo>
                    <a:pt x="1937" y="1133"/>
                  </a:lnTo>
                  <a:lnTo>
                    <a:pt x="1948" y="1153"/>
                  </a:lnTo>
                  <a:lnTo>
                    <a:pt x="1964" y="1168"/>
                  </a:lnTo>
                  <a:lnTo>
                    <a:pt x="1979" y="1182"/>
                  </a:lnTo>
                  <a:lnTo>
                    <a:pt x="1995" y="1196"/>
                  </a:lnTo>
                  <a:lnTo>
                    <a:pt x="2010" y="1211"/>
                  </a:lnTo>
                  <a:lnTo>
                    <a:pt x="2026" y="1227"/>
                  </a:lnTo>
                  <a:lnTo>
                    <a:pt x="2042" y="1242"/>
                  </a:lnTo>
                  <a:lnTo>
                    <a:pt x="2057" y="1256"/>
                  </a:lnTo>
                  <a:lnTo>
                    <a:pt x="2073" y="1272"/>
                  </a:lnTo>
                  <a:lnTo>
                    <a:pt x="2089" y="1288"/>
                  </a:lnTo>
                  <a:lnTo>
                    <a:pt x="2105" y="1303"/>
                  </a:lnTo>
                  <a:lnTo>
                    <a:pt x="2119" y="1319"/>
                  </a:lnTo>
                  <a:lnTo>
                    <a:pt x="2135" y="1335"/>
                  </a:lnTo>
                  <a:lnTo>
                    <a:pt x="2151" y="1352"/>
                  </a:lnTo>
                  <a:lnTo>
                    <a:pt x="2166" y="1367"/>
                  </a:lnTo>
                  <a:lnTo>
                    <a:pt x="2182" y="1383"/>
                  </a:lnTo>
                  <a:lnTo>
                    <a:pt x="2196" y="1400"/>
                  </a:lnTo>
                  <a:lnTo>
                    <a:pt x="2208" y="1408"/>
                  </a:lnTo>
                  <a:lnTo>
                    <a:pt x="2217" y="1415"/>
                  </a:lnTo>
                  <a:lnTo>
                    <a:pt x="2224" y="1421"/>
                  </a:lnTo>
                  <a:lnTo>
                    <a:pt x="2230" y="1426"/>
                  </a:lnTo>
                  <a:lnTo>
                    <a:pt x="2236" y="1433"/>
                  </a:lnTo>
                  <a:lnTo>
                    <a:pt x="2241" y="1442"/>
                  </a:lnTo>
                  <a:lnTo>
                    <a:pt x="2246" y="1453"/>
                  </a:lnTo>
                  <a:lnTo>
                    <a:pt x="2251" y="1468"/>
                  </a:lnTo>
                  <a:lnTo>
                    <a:pt x="2251" y="1514"/>
                  </a:lnTo>
                  <a:lnTo>
                    <a:pt x="2252" y="1548"/>
                  </a:lnTo>
                  <a:lnTo>
                    <a:pt x="2252" y="1572"/>
                  </a:lnTo>
                  <a:lnTo>
                    <a:pt x="2251" y="1591"/>
                  </a:lnTo>
                  <a:lnTo>
                    <a:pt x="2244" y="1595"/>
                  </a:lnTo>
                  <a:lnTo>
                    <a:pt x="2236" y="1597"/>
                  </a:lnTo>
                  <a:lnTo>
                    <a:pt x="2227" y="1600"/>
                  </a:lnTo>
                  <a:lnTo>
                    <a:pt x="2217" y="1601"/>
                  </a:lnTo>
                  <a:lnTo>
                    <a:pt x="2208" y="1602"/>
                  </a:lnTo>
                  <a:lnTo>
                    <a:pt x="2199" y="1602"/>
                  </a:lnTo>
                  <a:lnTo>
                    <a:pt x="2191" y="1602"/>
                  </a:lnTo>
                  <a:lnTo>
                    <a:pt x="2183" y="1602"/>
                  </a:lnTo>
                  <a:lnTo>
                    <a:pt x="2067" y="1603"/>
                  </a:lnTo>
                  <a:lnTo>
                    <a:pt x="1958" y="1603"/>
                  </a:lnTo>
                  <a:lnTo>
                    <a:pt x="1856" y="1604"/>
                  </a:lnTo>
                  <a:lnTo>
                    <a:pt x="1761" y="1604"/>
                  </a:lnTo>
                  <a:lnTo>
                    <a:pt x="1673" y="1604"/>
                  </a:lnTo>
                  <a:lnTo>
                    <a:pt x="1590" y="1605"/>
                  </a:lnTo>
                  <a:lnTo>
                    <a:pt x="1514" y="1605"/>
                  </a:lnTo>
                  <a:lnTo>
                    <a:pt x="1444" y="1605"/>
                  </a:lnTo>
                  <a:lnTo>
                    <a:pt x="1379" y="1606"/>
                  </a:lnTo>
                  <a:lnTo>
                    <a:pt x="1319" y="1606"/>
                  </a:lnTo>
                  <a:lnTo>
                    <a:pt x="1266" y="1606"/>
                  </a:lnTo>
                  <a:lnTo>
                    <a:pt x="1216" y="1606"/>
                  </a:lnTo>
                  <a:lnTo>
                    <a:pt x="1171" y="1608"/>
                  </a:lnTo>
                  <a:lnTo>
                    <a:pt x="1131" y="1608"/>
                  </a:lnTo>
                  <a:lnTo>
                    <a:pt x="1095" y="1608"/>
                  </a:lnTo>
                  <a:lnTo>
                    <a:pt x="1062" y="1608"/>
                  </a:lnTo>
                  <a:lnTo>
                    <a:pt x="1032" y="1608"/>
                  </a:lnTo>
                  <a:lnTo>
                    <a:pt x="1007" y="1608"/>
                  </a:lnTo>
                  <a:lnTo>
                    <a:pt x="986" y="1608"/>
                  </a:lnTo>
                  <a:lnTo>
                    <a:pt x="967" y="1608"/>
                  </a:lnTo>
                  <a:lnTo>
                    <a:pt x="950" y="1608"/>
                  </a:lnTo>
                  <a:lnTo>
                    <a:pt x="936" y="1608"/>
                  </a:lnTo>
                  <a:lnTo>
                    <a:pt x="923" y="1608"/>
                  </a:lnTo>
                  <a:lnTo>
                    <a:pt x="913" y="1608"/>
                  </a:lnTo>
                  <a:lnTo>
                    <a:pt x="905" y="1608"/>
                  </a:lnTo>
                  <a:lnTo>
                    <a:pt x="900" y="1608"/>
                  </a:lnTo>
                  <a:lnTo>
                    <a:pt x="894" y="1608"/>
                  </a:lnTo>
                  <a:lnTo>
                    <a:pt x="889" y="1608"/>
                  </a:lnTo>
                  <a:lnTo>
                    <a:pt x="886" y="1608"/>
                  </a:lnTo>
                  <a:lnTo>
                    <a:pt x="883" y="1606"/>
                  </a:lnTo>
                  <a:lnTo>
                    <a:pt x="880" y="1606"/>
                  </a:lnTo>
                  <a:lnTo>
                    <a:pt x="878" y="1606"/>
                  </a:lnTo>
                  <a:lnTo>
                    <a:pt x="874" y="1602"/>
                  </a:lnTo>
                  <a:lnTo>
                    <a:pt x="869" y="1597"/>
                  </a:lnTo>
                  <a:lnTo>
                    <a:pt x="865" y="1593"/>
                  </a:lnTo>
                  <a:lnTo>
                    <a:pt x="861" y="1588"/>
                  </a:lnTo>
                  <a:lnTo>
                    <a:pt x="842" y="1552"/>
                  </a:lnTo>
                  <a:lnTo>
                    <a:pt x="823" y="1516"/>
                  </a:lnTo>
                  <a:lnTo>
                    <a:pt x="802" y="1481"/>
                  </a:lnTo>
                  <a:lnTo>
                    <a:pt x="783" y="1446"/>
                  </a:lnTo>
                  <a:lnTo>
                    <a:pt x="763" y="1410"/>
                  </a:lnTo>
                  <a:lnTo>
                    <a:pt x="743" y="1376"/>
                  </a:lnTo>
                  <a:lnTo>
                    <a:pt x="723" y="1342"/>
                  </a:lnTo>
                  <a:lnTo>
                    <a:pt x="704" y="1310"/>
                  </a:lnTo>
                  <a:lnTo>
                    <a:pt x="701" y="1310"/>
                  </a:lnTo>
                  <a:lnTo>
                    <a:pt x="698" y="1309"/>
                  </a:lnTo>
                  <a:lnTo>
                    <a:pt x="695" y="1309"/>
                  </a:lnTo>
                  <a:lnTo>
                    <a:pt x="691" y="1309"/>
                  </a:lnTo>
                  <a:lnTo>
                    <a:pt x="693" y="1316"/>
                  </a:lnTo>
                  <a:lnTo>
                    <a:pt x="699" y="1327"/>
                  </a:lnTo>
                  <a:lnTo>
                    <a:pt x="706" y="1339"/>
                  </a:lnTo>
                  <a:lnTo>
                    <a:pt x="712" y="1350"/>
                  </a:lnTo>
                  <a:lnTo>
                    <a:pt x="716" y="1389"/>
                  </a:lnTo>
                  <a:lnTo>
                    <a:pt x="721" y="1452"/>
                  </a:lnTo>
                  <a:lnTo>
                    <a:pt x="727" y="1514"/>
                  </a:lnTo>
                  <a:lnTo>
                    <a:pt x="735" y="1545"/>
                  </a:lnTo>
                  <a:lnTo>
                    <a:pt x="736" y="1560"/>
                  </a:lnTo>
                  <a:lnTo>
                    <a:pt x="739" y="1575"/>
                  </a:lnTo>
                  <a:lnTo>
                    <a:pt x="740" y="1589"/>
                  </a:lnTo>
                  <a:lnTo>
                    <a:pt x="741" y="1604"/>
                  </a:lnTo>
                  <a:lnTo>
                    <a:pt x="740" y="1605"/>
                  </a:lnTo>
                  <a:lnTo>
                    <a:pt x="738" y="1608"/>
                  </a:lnTo>
                  <a:lnTo>
                    <a:pt x="736" y="1609"/>
                  </a:lnTo>
                  <a:lnTo>
                    <a:pt x="734" y="1611"/>
                  </a:lnTo>
                  <a:lnTo>
                    <a:pt x="713" y="1611"/>
                  </a:lnTo>
                  <a:lnTo>
                    <a:pt x="691" y="1611"/>
                  </a:lnTo>
                  <a:lnTo>
                    <a:pt x="670" y="1611"/>
                  </a:lnTo>
                  <a:lnTo>
                    <a:pt x="648" y="1611"/>
                  </a:lnTo>
                  <a:lnTo>
                    <a:pt x="627" y="1611"/>
                  </a:lnTo>
                  <a:lnTo>
                    <a:pt x="605" y="1611"/>
                  </a:lnTo>
                  <a:lnTo>
                    <a:pt x="583" y="1611"/>
                  </a:lnTo>
                  <a:lnTo>
                    <a:pt x="563" y="1611"/>
                  </a:lnTo>
                  <a:lnTo>
                    <a:pt x="542" y="1611"/>
                  </a:lnTo>
                  <a:lnTo>
                    <a:pt x="520" y="1611"/>
                  </a:lnTo>
                  <a:lnTo>
                    <a:pt x="498" y="1611"/>
                  </a:lnTo>
                  <a:lnTo>
                    <a:pt x="477" y="1611"/>
                  </a:lnTo>
                  <a:lnTo>
                    <a:pt x="455" y="1611"/>
                  </a:lnTo>
                  <a:lnTo>
                    <a:pt x="434" y="1611"/>
                  </a:lnTo>
                  <a:lnTo>
                    <a:pt x="412" y="1611"/>
                  </a:lnTo>
                  <a:lnTo>
                    <a:pt x="391" y="16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55" name="Freeform 116"/>
            <p:cNvSpPr>
              <a:spLocks/>
            </p:cNvSpPr>
            <p:nvPr/>
          </p:nvSpPr>
          <p:spPr bwMode="auto">
            <a:xfrm>
              <a:off x="3864" y="1575"/>
              <a:ext cx="399" cy="549"/>
            </a:xfrm>
            <a:custGeom>
              <a:avLst/>
              <a:gdLst>
                <a:gd name="T0" fmla="*/ 66 w 798"/>
                <a:gd name="T1" fmla="*/ 1084 h 1098"/>
                <a:gd name="T2" fmla="*/ 18 w 798"/>
                <a:gd name="T3" fmla="*/ 1035 h 1098"/>
                <a:gd name="T4" fmla="*/ 31 w 798"/>
                <a:gd name="T5" fmla="*/ 1003 h 1098"/>
                <a:gd name="T6" fmla="*/ 38 w 798"/>
                <a:gd name="T7" fmla="*/ 968 h 1098"/>
                <a:gd name="T8" fmla="*/ 14 w 798"/>
                <a:gd name="T9" fmla="*/ 932 h 1098"/>
                <a:gd name="T10" fmla="*/ 35 w 798"/>
                <a:gd name="T11" fmla="*/ 882 h 1098"/>
                <a:gd name="T12" fmla="*/ 82 w 798"/>
                <a:gd name="T13" fmla="*/ 859 h 1098"/>
                <a:gd name="T14" fmla="*/ 42 w 798"/>
                <a:gd name="T15" fmla="*/ 817 h 1098"/>
                <a:gd name="T16" fmla="*/ 35 w 798"/>
                <a:gd name="T17" fmla="*/ 762 h 1098"/>
                <a:gd name="T18" fmla="*/ 82 w 798"/>
                <a:gd name="T19" fmla="*/ 729 h 1098"/>
                <a:gd name="T20" fmla="*/ 47 w 798"/>
                <a:gd name="T21" fmla="*/ 677 h 1098"/>
                <a:gd name="T22" fmla="*/ 60 w 798"/>
                <a:gd name="T23" fmla="*/ 625 h 1098"/>
                <a:gd name="T24" fmla="*/ 106 w 798"/>
                <a:gd name="T25" fmla="*/ 600 h 1098"/>
                <a:gd name="T26" fmla="*/ 66 w 798"/>
                <a:gd name="T27" fmla="*/ 540 h 1098"/>
                <a:gd name="T28" fmla="*/ 57 w 798"/>
                <a:gd name="T29" fmla="*/ 491 h 1098"/>
                <a:gd name="T30" fmla="*/ 83 w 798"/>
                <a:gd name="T31" fmla="*/ 459 h 1098"/>
                <a:gd name="T32" fmla="*/ 99 w 798"/>
                <a:gd name="T33" fmla="*/ 423 h 1098"/>
                <a:gd name="T34" fmla="*/ 107 w 798"/>
                <a:gd name="T35" fmla="*/ 376 h 1098"/>
                <a:gd name="T36" fmla="*/ 112 w 798"/>
                <a:gd name="T37" fmla="*/ 320 h 1098"/>
                <a:gd name="T38" fmla="*/ 141 w 798"/>
                <a:gd name="T39" fmla="*/ 278 h 1098"/>
                <a:gd name="T40" fmla="*/ 194 w 798"/>
                <a:gd name="T41" fmla="*/ 202 h 1098"/>
                <a:gd name="T42" fmla="*/ 219 w 798"/>
                <a:gd name="T43" fmla="*/ 154 h 1098"/>
                <a:gd name="T44" fmla="*/ 239 w 798"/>
                <a:gd name="T45" fmla="*/ 114 h 1098"/>
                <a:gd name="T46" fmla="*/ 257 w 798"/>
                <a:gd name="T47" fmla="*/ 61 h 1098"/>
                <a:gd name="T48" fmla="*/ 293 w 798"/>
                <a:gd name="T49" fmla="*/ 23 h 1098"/>
                <a:gd name="T50" fmla="*/ 481 w 798"/>
                <a:gd name="T51" fmla="*/ 166 h 1098"/>
                <a:gd name="T52" fmla="*/ 494 w 798"/>
                <a:gd name="T53" fmla="*/ 506 h 1098"/>
                <a:gd name="T54" fmla="*/ 447 w 798"/>
                <a:gd name="T55" fmla="*/ 472 h 1098"/>
                <a:gd name="T56" fmla="*/ 480 w 798"/>
                <a:gd name="T57" fmla="*/ 418 h 1098"/>
                <a:gd name="T58" fmla="*/ 451 w 798"/>
                <a:gd name="T59" fmla="*/ 380 h 1098"/>
                <a:gd name="T60" fmla="*/ 477 w 798"/>
                <a:gd name="T61" fmla="*/ 316 h 1098"/>
                <a:gd name="T62" fmla="*/ 429 w 798"/>
                <a:gd name="T63" fmla="*/ 496 h 1098"/>
                <a:gd name="T64" fmla="*/ 591 w 798"/>
                <a:gd name="T65" fmla="*/ 515 h 1098"/>
                <a:gd name="T66" fmla="*/ 756 w 798"/>
                <a:gd name="T67" fmla="*/ 727 h 1098"/>
                <a:gd name="T68" fmla="*/ 684 w 798"/>
                <a:gd name="T69" fmla="*/ 753 h 1098"/>
                <a:gd name="T70" fmla="*/ 609 w 798"/>
                <a:gd name="T71" fmla="*/ 744 h 1098"/>
                <a:gd name="T72" fmla="*/ 540 w 798"/>
                <a:gd name="T73" fmla="*/ 744 h 1098"/>
                <a:gd name="T74" fmla="*/ 463 w 798"/>
                <a:gd name="T75" fmla="*/ 729 h 1098"/>
                <a:gd name="T76" fmla="*/ 379 w 798"/>
                <a:gd name="T77" fmla="*/ 760 h 1098"/>
                <a:gd name="T78" fmla="*/ 347 w 798"/>
                <a:gd name="T79" fmla="*/ 729 h 1098"/>
                <a:gd name="T80" fmla="*/ 269 w 798"/>
                <a:gd name="T81" fmla="*/ 724 h 1098"/>
                <a:gd name="T82" fmla="*/ 252 w 798"/>
                <a:gd name="T83" fmla="*/ 697 h 1098"/>
                <a:gd name="T84" fmla="*/ 198 w 798"/>
                <a:gd name="T85" fmla="*/ 680 h 1098"/>
                <a:gd name="T86" fmla="*/ 153 w 798"/>
                <a:gd name="T87" fmla="*/ 635 h 1098"/>
                <a:gd name="T88" fmla="*/ 201 w 798"/>
                <a:gd name="T89" fmla="*/ 609 h 1098"/>
                <a:gd name="T90" fmla="*/ 152 w 798"/>
                <a:gd name="T91" fmla="*/ 558 h 1098"/>
                <a:gd name="T92" fmla="*/ 150 w 798"/>
                <a:gd name="T93" fmla="*/ 509 h 1098"/>
                <a:gd name="T94" fmla="*/ 213 w 798"/>
                <a:gd name="T95" fmla="*/ 490 h 1098"/>
                <a:gd name="T96" fmla="*/ 168 w 798"/>
                <a:gd name="T97" fmla="*/ 436 h 1098"/>
                <a:gd name="T98" fmla="*/ 188 w 798"/>
                <a:gd name="T99" fmla="*/ 389 h 1098"/>
                <a:gd name="T100" fmla="*/ 225 w 798"/>
                <a:gd name="T101" fmla="*/ 356 h 1098"/>
                <a:gd name="T102" fmla="*/ 183 w 798"/>
                <a:gd name="T103" fmla="*/ 286 h 1098"/>
                <a:gd name="T104" fmla="*/ 210 w 798"/>
                <a:gd name="T105" fmla="*/ 263 h 1098"/>
                <a:gd name="T106" fmla="*/ 142 w 798"/>
                <a:gd name="T107" fmla="*/ 667 h 1098"/>
                <a:gd name="T108" fmla="*/ 544 w 798"/>
                <a:gd name="T109" fmla="*/ 802 h 1098"/>
                <a:gd name="T110" fmla="*/ 626 w 798"/>
                <a:gd name="T111" fmla="*/ 846 h 1098"/>
                <a:gd name="T112" fmla="*/ 616 w 798"/>
                <a:gd name="T113" fmla="*/ 880 h 1098"/>
                <a:gd name="T114" fmla="*/ 677 w 798"/>
                <a:gd name="T115" fmla="*/ 923 h 1098"/>
                <a:gd name="T116" fmla="*/ 562 w 798"/>
                <a:gd name="T117" fmla="*/ 966 h 1098"/>
                <a:gd name="T118" fmla="*/ 663 w 798"/>
                <a:gd name="T119" fmla="*/ 999 h 1098"/>
                <a:gd name="T120" fmla="*/ 652 w 798"/>
                <a:gd name="T121" fmla="*/ 1054 h 1098"/>
                <a:gd name="T122" fmla="*/ 690 w 798"/>
                <a:gd name="T123" fmla="*/ 1081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98" h="1098">
                  <a:moveTo>
                    <a:pt x="336" y="1098"/>
                  </a:moveTo>
                  <a:lnTo>
                    <a:pt x="319" y="1098"/>
                  </a:lnTo>
                  <a:lnTo>
                    <a:pt x="300" y="1098"/>
                  </a:lnTo>
                  <a:lnTo>
                    <a:pt x="283" y="1097"/>
                  </a:lnTo>
                  <a:lnTo>
                    <a:pt x="265" y="1097"/>
                  </a:lnTo>
                  <a:lnTo>
                    <a:pt x="248" y="1097"/>
                  </a:lnTo>
                  <a:lnTo>
                    <a:pt x="231" y="1097"/>
                  </a:lnTo>
                  <a:lnTo>
                    <a:pt x="213" y="1097"/>
                  </a:lnTo>
                  <a:lnTo>
                    <a:pt x="196" y="1097"/>
                  </a:lnTo>
                  <a:lnTo>
                    <a:pt x="178" y="1096"/>
                  </a:lnTo>
                  <a:lnTo>
                    <a:pt x="161" y="1096"/>
                  </a:lnTo>
                  <a:lnTo>
                    <a:pt x="144" y="1096"/>
                  </a:lnTo>
                  <a:lnTo>
                    <a:pt x="126" y="1096"/>
                  </a:lnTo>
                  <a:lnTo>
                    <a:pt x="109" y="1096"/>
                  </a:lnTo>
                  <a:lnTo>
                    <a:pt x="91" y="1096"/>
                  </a:lnTo>
                  <a:lnTo>
                    <a:pt x="74" y="1096"/>
                  </a:lnTo>
                  <a:lnTo>
                    <a:pt x="56" y="1096"/>
                  </a:lnTo>
                  <a:lnTo>
                    <a:pt x="52" y="1095"/>
                  </a:lnTo>
                  <a:lnTo>
                    <a:pt x="49" y="1094"/>
                  </a:lnTo>
                  <a:lnTo>
                    <a:pt x="45" y="1093"/>
                  </a:lnTo>
                  <a:lnTo>
                    <a:pt x="43" y="1091"/>
                  </a:lnTo>
                  <a:lnTo>
                    <a:pt x="42" y="1089"/>
                  </a:lnTo>
                  <a:lnTo>
                    <a:pt x="42" y="1087"/>
                  </a:lnTo>
                  <a:lnTo>
                    <a:pt x="41" y="1086"/>
                  </a:lnTo>
                  <a:lnTo>
                    <a:pt x="40" y="1084"/>
                  </a:lnTo>
                  <a:lnTo>
                    <a:pt x="49" y="1084"/>
                  </a:lnTo>
                  <a:lnTo>
                    <a:pt x="58" y="1084"/>
                  </a:lnTo>
                  <a:lnTo>
                    <a:pt x="66" y="1084"/>
                  </a:lnTo>
                  <a:lnTo>
                    <a:pt x="75" y="1084"/>
                  </a:lnTo>
                  <a:lnTo>
                    <a:pt x="83" y="1084"/>
                  </a:lnTo>
                  <a:lnTo>
                    <a:pt x="92" y="1082"/>
                  </a:lnTo>
                  <a:lnTo>
                    <a:pt x="101" y="1081"/>
                  </a:lnTo>
                  <a:lnTo>
                    <a:pt x="111" y="1079"/>
                  </a:lnTo>
                  <a:lnTo>
                    <a:pt x="101" y="1079"/>
                  </a:lnTo>
                  <a:lnTo>
                    <a:pt x="89" y="1079"/>
                  </a:lnTo>
                  <a:lnTo>
                    <a:pt x="76" y="1078"/>
                  </a:lnTo>
                  <a:lnTo>
                    <a:pt x="64" y="1077"/>
                  </a:lnTo>
                  <a:lnTo>
                    <a:pt x="51" y="1074"/>
                  </a:lnTo>
                  <a:lnTo>
                    <a:pt x="42" y="1070"/>
                  </a:lnTo>
                  <a:lnTo>
                    <a:pt x="34" y="1064"/>
                  </a:lnTo>
                  <a:lnTo>
                    <a:pt x="30" y="1056"/>
                  </a:lnTo>
                  <a:lnTo>
                    <a:pt x="36" y="1058"/>
                  </a:lnTo>
                  <a:lnTo>
                    <a:pt x="44" y="1059"/>
                  </a:lnTo>
                  <a:lnTo>
                    <a:pt x="51" y="1060"/>
                  </a:lnTo>
                  <a:lnTo>
                    <a:pt x="59" y="1061"/>
                  </a:lnTo>
                  <a:lnTo>
                    <a:pt x="67" y="1062"/>
                  </a:lnTo>
                  <a:lnTo>
                    <a:pt x="75" y="1062"/>
                  </a:lnTo>
                  <a:lnTo>
                    <a:pt x="83" y="1062"/>
                  </a:lnTo>
                  <a:lnTo>
                    <a:pt x="91" y="1061"/>
                  </a:lnTo>
                  <a:lnTo>
                    <a:pt x="78" y="1059"/>
                  </a:lnTo>
                  <a:lnTo>
                    <a:pt x="66" y="1056"/>
                  </a:lnTo>
                  <a:lnTo>
                    <a:pt x="53" y="1054"/>
                  </a:lnTo>
                  <a:lnTo>
                    <a:pt x="42" y="1052"/>
                  </a:lnTo>
                  <a:lnTo>
                    <a:pt x="32" y="1047"/>
                  </a:lnTo>
                  <a:lnTo>
                    <a:pt x="24" y="1043"/>
                  </a:lnTo>
                  <a:lnTo>
                    <a:pt x="18" y="1035"/>
                  </a:lnTo>
                  <a:lnTo>
                    <a:pt x="15" y="1026"/>
                  </a:lnTo>
                  <a:lnTo>
                    <a:pt x="25" y="1028"/>
                  </a:lnTo>
                  <a:lnTo>
                    <a:pt x="36" y="1029"/>
                  </a:lnTo>
                  <a:lnTo>
                    <a:pt x="47" y="1031"/>
                  </a:lnTo>
                  <a:lnTo>
                    <a:pt x="58" y="1033"/>
                  </a:lnTo>
                  <a:lnTo>
                    <a:pt x="68" y="1034"/>
                  </a:lnTo>
                  <a:lnTo>
                    <a:pt x="81" y="1035"/>
                  </a:lnTo>
                  <a:lnTo>
                    <a:pt x="92" y="1036"/>
                  </a:lnTo>
                  <a:lnTo>
                    <a:pt x="104" y="1036"/>
                  </a:lnTo>
                  <a:lnTo>
                    <a:pt x="104" y="1035"/>
                  </a:lnTo>
                  <a:lnTo>
                    <a:pt x="106" y="1034"/>
                  </a:lnTo>
                  <a:lnTo>
                    <a:pt x="106" y="1033"/>
                  </a:lnTo>
                  <a:lnTo>
                    <a:pt x="107" y="1033"/>
                  </a:lnTo>
                  <a:lnTo>
                    <a:pt x="93" y="1033"/>
                  </a:lnTo>
                  <a:lnTo>
                    <a:pt x="81" y="1031"/>
                  </a:lnTo>
                  <a:lnTo>
                    <a:pt x="67" y="1029"/>
                  </a:lnTo>
                  <a:lnTo>
                    <a:pt x="55" y="1027"/>
                  </a:lnTo>
                  <a:lnTo>
                    <a:pt x="42" y="1025"/>
                  </a:lnTo>
                  <a:lnTo>
                    <a:pt x="31" y="1021"/>
                  </a:lnTo>
                  <a:lnTo>
                    <a:pt x="19" y="1017"/>
                  </a:lnTo>
                  <a:lnTo>
                    <a:pt x="10" y="1012"/>
                  </a:lnTo>
                  <a:lnTo>
                    <a:pt x="9" y="1009"/>
                  </a:lnTo>
                  <a:lnTo>
                    <a:pt x="8" y="1005"/>
                  </a:lnTo>
                  <a:lnTo>
                    <a:pt x="7" y="1002"/>
                  </a:lnTo>
                  <a:lnTo>
                    <a:pt x="6" y="999"/>
                  </a:lnTo>
                  <a:lnTo>
                    <a:pt x="14" y="1000"/>
                  </a:lnTo>
                  <a:lnTo>
                    <a:pt x="22" y="1002"/>
                  </a:lnTo>
                  <a:lnTo>
                    <a:pt x="31" y="1003"/>
                  </a:lnTo>
                  <a:lnTo>
                    <a:pt x="40" y="1004"/>
                  </a:lnTo>
                  <a:lnTo>
                    <a:pt x="49" y="1005"/>
                  </a:lnTo>
                  <a:lnTo>
                    <a:pt x="58" y="1005"/>
                  </a:lnTo>
                  <a:lnTo>
                    <a:pt x="68" y="1004"/>
                  </a:lnTo>
                  <a:lnTo>
                    <a:pt x="77" y="1003"/>
                  </a:lnTo>
                  <a:lnTo>
                    <a:pt x="61" y="1000"/>
                  </a:lnTo>
                  <a:lnTo>
                    <a:pt x="50" y="997"/>
                  </a:lnTo>
                  <a:lnTo>
                    <a:pt x="41" y="995"/>
                  </a:lnTo>
                  <a:lnTo>
                    <a:pt x="33" y="993"/>
                  </a:lnTo>
                  <a:lnTo>
                    <a:pt x="27" y="992"/>
                  </a:lnTo>
                  <a:lnTo>
                    <a:pt x="21" y="991"/>
                  </a:lnTo>
                  <a:lnTo>
                    <a:pt x="14" y="988"/>
                  </a:lnTo>
                  <a:lnTo>
                    <a:pt x="5" y="986"/>
                  </a:lnTo>
                  <a:lnTo>
                    <a:pt x="4" y="982"/>
                  </a:lnTo>
                  <a:lnTo>
                    <a:pt x="4" y="978"/>
                  </a:lnTo>
                  <a:lnTo>
                    <a:pt x="4" y="974"/>
                  </a:lnTo>
                  <a:lnTo>
                    <a:pt x="2" y="969"/>
                  </a:lnTo>
                  <a:lnTo>
                    <a:pt x="9" y="969"/>
                  </a:lnTo>
                  <a:lnTo>
                    <a:pt x="16" y="970"/>
                  </a:lnTo>
                  <a:lnTo>
                    <a:pt x="23" y="970"/>
                  </a:lnTo>
                  <a:lnTo>
                    <a:pt x="31" y="971"/>
                  </a:lnTo>
                  <a:lnTo>
                    <a:pt x="38" y="971"/>
                  </a:lnTo>
                  <a:lnTo>
                    <a:pt x="44" y="973"/>
                  </a:lnTo>
                  <a:lnTo>
                    <a:pt x="52" y="973"/>
                  </a:lnTo>
                  <a:lnTo>
                    <a:pt x="59" y="974"/>
                  </a:lnTo>
                  <a:lnTo>
                    <a:pt x="52" y="971"/>
                  </a:lnTo>
                  <a:lnTo>
                    <a:pt x="44" y="969"/>
                  </a:lnTo>
                  <a:lnTo>
                    <a:pt x="38" y="968"/>
                  </a:lnTo>
                  <a:lnTo>
                    <a:pt x="31" y="966"/>
                  </a:lnTo>
                  <a:lnTo>
                    <a:pt x="23" y="965"/>
                  </a:lnTo>
                  <a:lnTo>
                    <a:pt x="16" y="962"/>
                  </a:lnTo>
                  <a:lnTo>
                    <a:pt x="9" y="961"/>
                  </a:lnTo>
                  <a:lnTo>
                    <a:pt x="2" y="959"/>
                  </a:lnTo>
                  <a:lnTo>
                    <a:pt x="1" y="954"/>
                  </a:lnTo>
                  <a:lnTo>
                    <a:pt x="0" y="950"/>
                  </a:lnTo>
                  <a:lnTo>
                    <a:pt x="0" y="945"/>
                  </a:lnTo>
                  <a:lnTo>
                    <a:pt x="0" y="941"/>
                  </a:lnTo>
                  <a:lnTo>
                    <a:pt x="13" y="943"/>
                  </a:lnTo>
                  <a:lnTo>
                    <a:pt x="26" y="945"/>
                  </a:lnTo>
                  <a:lnTo>
                    <a:pt x="40" y="949"/>
                  </a:lnTo>
                  <a:lnTo>
                    <a:pt x="53" y="951"/>
                  </a:lnTo>
                  <a:lnTo>
                    <a:pt x="67" y="952"/>
                  </a:lnTo>
                  <a:lnTo>
                    <a:pt x="82" y="953"/>
                  </a:lnTo>
                  <a:lnTo>
                    <a:pt x="96" y="953"/>
                  </a:lnTo>
                  <a:lnTo>
                    <a:pt x="110" y="951"/>
                  </a:lnTo>
                  <a:lnTo>
                    <a:pt x="109" y="950"/>
                  </a:lnTo>
                  <a:lnTo>
                    <a:pt x="109" y="949"/>
                  </a:lnTo>
                  <a:lnTo>
                    <a:pt x="109" y="949"/>
                  </a:lnTo>
                  <a:lnTo>
                    <a:pt x="108" y="948"/>
                  </a:lnTo>
                  <a:lnTo>
                    <a:pt x="93" y="948"/>
                  </a:lnTo>
                  <a:lnTo>
                    <a:pt x="79" y="947"/>
                  </a:lnTo>
                  <a:lnTo>
                    <a:pt x="66" y="944"/>
                  </a:lnTo>
                  <a:lnTo>
                    <a:pt x="52" y="942"/>
                  </a:lnTo>
                  <a:lnTo>
                    <a:pt x="39" y="939"/>
                  </a:lnTo>
                  <a:lnTo>
                    <a:pt x="26" y="935"/>
                  </a:lnTo>
                  <a:lnTo>
                    <a:pt x="14" y="932"/>
                  </a:lnTo>
                  <a:lnTo>
                    <a:pt x="2" y="928"/>
                  </a:lnTo>
                  <a:lnTo>
                    <a:pt x="2" y="924"/>
                  </a:lnTo>
                  <a:lnTo>
                    <a:pt x="2" y="919"/>
                  </a:lnTo>
                  <a:lnTo>
                    <a:pt x="2" y="915"/>
                  </a:lnTo>
                  <a:lnTo>
                    <a:pt x="2" y="910"/>
                  </a:lnTo>
                  <a:lnTo>
                    <a:pt x="11" y="910"/>
                  </a:lnTo>
                  <a:lnTo>
                    <a:pt x="21" y="911"/>
                  </a:lnTo>
                  <a:lnTo>
                    <a:pt x="31" y="913"/>
                  </a:lnTo>
                  <a:lnTo>
                    <a:pt x="41" y="913"/>
                  </a:lnTo>
                  <a:lnTo>
                    <a:pt x="51" y="914"/>
                  </a:lnTo>
                  <a:lnTo>
                    <a:pt x="62" y="914"/>
                  </a:lnTo>
                  <a:lnTo>
                    <a:pt x="73" y="913"/>
                  </a:lnTo>
                  <a:lnTo>
                    <a:pt x="84" y="911"/>
                  </a:lnTo>
                  <a:lnTo>
                    <a:pt x="74" y="910"/>
                  </a:lnTo>
                  <a:lnTo>
                    <a:pt x="65" y="909"/>
                  </a:lnTo>
                  <a:lnTo>
                    <a:pt x="56" y="908"/>
                  </a:lnTo>
                  <a:lnTo>
                    <a:pt x="47" y="906"/>
                  </a:lnTo>
                  <a:lnTo>
                    <a:pt x="38" y="905"/>
                  </a:lnTo>
                  <a:lnTo>
                    <a:pt x="28" y="903"/>
                  </a:lnTo>
                  <a:lnTo>
                    <a:pt x="19" y="902"/>
                  </a:lnTo>
                  <a:lnTo>
                    <a:pt x="10" y="901"/>
                  </a:lnTo>
                  <a:lnTo>
                    <a:pt x="10" y="896"/>
                  </a:lnTo>
                  <a:lnTo>
                    <a:pt x="10" y="890"/>
                  </a:lnTo>
                  <a:lnTo>
                    <a:pt x="10" y="885"/>
                  </a:lnTo>
                  <a:lnTo>
                    <a:pt x="10" y="880"/>
                  </a:lnTo>
                  <a:lnTo>
                    <a:pt x="18" y="881"/>
                  </a:lnTo>
                  <a:lnTo>
                    <a:pt x="26" y="882"/>
                  </a:lnTo>
                  <a:lnTo>
                    <a:pt x="35" y="882"/>
                  </a:lnTo>
                  <a:lnTo>
                    <a:pt x="43" y="883"/>
                  </a:lnTo>
                  <a:lnTo>
                    <a:pt x="52" y="884"/>
                  </a:lnTo>
                  <a:lnTo>
                    <a:pt x="60" y="885"/>
                  </a:lnTo>
                  <a:lnTo>
                    <a:pt x="69" y="886"/>
                  </a:lnTo>
                  <a:lnTo>
                    <a:pt x="77" y="888"/>
                  </a:lnTo>
                  <a:lnTo>
                    <a:pt x="77" y="886"/>
                  </a:lnTo>
                  <a:lnTo>
                    <a:pt x="77" y="884"/>
                  </a:lnTo>
                  <a:lnTo>
                    <a:pt x="77" y="883"/>
                  </a:lnTo>
                  <a:lnTo>
                    <a:pt x="77" y="882"/>
                  </a:lnTo>
                  <a:lnTo>
                    <a:pt x="68" y="881"/>
                  </a:lnTo>
                  <a:lnTo>
                    <a:pt x="59" y="880"/>
                  </a:lnTo>
                  <a:lnTo>
                    <a:pt x="51" y="879"/>
                  </a:lnTo>
                  <a:lnTo>
                    <a:pt x="44" y="876"/>
                  </a:lnTo>
                  <a:lnTo>
                    <a:pt x="36" y="875"/>
                  </a:lnTo>
                  <a:lnTo>
                    <a:pt x="30" y="874"/>
                  </a:lnTo>
                  <a:lnTo>
                    <a:pt x="23" y="873"/>
                  </a:lnTo>
                  <a:lnTo>
                    <a:pt x="15" y="872"/>
                  </a:lnTo>
                  <a:lnTo>
                    <a:pt x="16" y="866"/>
                  </a:lnTo>
                  <a:lnTo>
                    <a:pt x="16" y="863"/>
                  </a:lnTo>
                  <a:lnTo>
                    <a:pt x="17" y="859"/>
                  </a:lnTo>
                  <a:lnTo>
                    <a:pt x="19" y="855"/>
                  </a:lnTo>
                  <a:lnTo>
                    <a:pt x="28" y="855"/>
                  </a:lnTo>
                  <a:lnTo>
                    <a:pt x="38" y="856"/>
                  </a:lnTo>
                  <a:lnTo>
                    <a:pt x="47" y="857"/>
                  </a:lnTo>
                  <a:lnTo>
                    <a:pt x="55" y="857"/>
                  </a:lnTo>
                  <a:lnTo>
                    <a:pt x="64" y="858"/>
                  </a:lnTo>
                  <a:lnTo>
                    <a:pt x="73" y="859"/>
                  </a:lnTo>
                  <a:lnTo>
                    <a:pt x="82" y="859"/>
                  </a:lnTo>
                  <a:lnTo>
                    <a:pt x="92" y="859"/>
                  </a:lnTo>
                  <a:lnTo>
                    <a:pt x="84" y="857"/>
                  </a:lnTo>
                  <a:lnTo>
                    <a:pt x="76" y="855"/>
                  </a:lnTo>
                  <a:lnTo>
                    <a:pt x="67" y="852"/>
                  </a:lnTo>
                  <a:lnTo>
                    <a:pt x="59" y="851"/>
                  </a:lnTo>
                  <a:lnTo>
                    <a:pt x="51" y="849"/>
                  </a:lnTo>
                  <a:lnTo>
                    <a:pt x="42" y="847"/>
                  </a:lnTo>
                  <a:lnTo>
                    <a:pt x="34" y="846"/>
                  </a:lnTo>
                  <a:lnTo>
                    <a:pt x="26" y="843"/>
                  </a:lnTo>
                  <a:lnTo>
                    <a:pt x="26" y="838"/>
                  </a:lnTo>
                  <a:lnTo>
                    <a:pt x="27" y="832"/>
                  </a:lnTo>
                  <a:lnTo>
                    <a:pt x="27" y="828"/>
                  </a:lnTo>
                  <a:lnTo>
                    <a:pt x="27" y="823"/>
                  </a:lnTo>
                  <a:lnTo>
                    <a:pt x="39" y="825"/>
                  </a:lnTo>
                  <a:lnTo>
                    <a:pt x="50" y="828"/>
                  </a:lnTo>
                  <a:lnTo>
                    <a:pt x="62" y="830"/>
                  </a:lnTo>
                  <a:lnTo>
                    <a:pt x="76" y="831"/>
                  </a:lnTo>
                  <a:lnTo>
                    <a:pt x="90" y="833"/>
                  </a:lnTo>
                  <a:lnTo>
                    <a:pt x="103" y="833"/>
                  </a:lnTo>
                  <a:lnTo>
                    <a:pt x="117" y="832"/>
                  </a:lnTo>
                  <a:lnTo>
                    <a:pt x="130" y="830"/>
                  </a:lnTo>
                  <a:lnTo>
                    <a:pt x="117" y="829"/>
                  </a:lnTo>
                  <a:lnTo>
                    <a:pt x="103" y="826"/>
                  </a:lnTo>
                  <a:lnTo>
                    <a:pt x="91" y="825"/>
                  </a:lnTo>
                  <a:lnTo>
                    <a:pt x="78" y="823"/>
                  </a:lnTo>
                  <a:lnTo>
                    <a:pt x="66" y="822"/>
                  </a:lnTo>
                  <a:lnTo>
                    <a:pt x="55" y="820"/>
                  </a:lnTo>
                  <a:lnTo>
                    <a:pt x="42" y="817"/>
                  </a:lnTo>
                  <a:lnTo>
                    <a:pt x="31" y="815"/>
                  </a:lnTo>
                  <a:lnTo>
                    <a:pt x="32" y="808"/>
                  </a:lnTo>
                  <a:lnTo>
                    <a:pt x="32" y="800"/>
                  </a:lnTo>
                  <a:lnTo>
                    <a:pt x="32" y="794"/>
                  </a:lnTo>
                  <a:lnTo>
                    <a:pt x="33" y="787"/>
                  </a:lnTo>
                  <a:lnTo>
                    <a:pt x="51" y="790"/>
                  </a:lnTo>
                  <a:lnTo>
                    <a:pt x="64" y="794"/>
                  </a:lnTo>
                  <a:lnTo>
                    <a:pt x="74" y="796"/>
                  </a:lnTo>
                  <a:lnTo>
                    <a:pt x="82" y="797"/>
                  </a:lnTo>
                  <a:lnTo>
                    <a:pt x="87" y="797"/>
                  </a:lnTo>
                  <a:lnTo>
                    <a:pt x="92" y="798"/>
                  </a:lnTo>
                  <a:lnTo>
                    <a:pt x="96" y="798"/>
                  </a:lnTo>
                  <a:lnTo>
                    <a:pt x="102" y="798"/>
                  </a:lnTo>
                  <a:lnTo>
                    <a:pt x="103" y="797"/>
                  </a:lnTo>
                  <a:lnTo>
                    <a:pt x="103" y="796"/>
                  </a:lnTo>
                  <a:lnTo>
                    <a:pt x="103" y="795"/>
                  </a:lnTo>
                  <a:lnTo>
                    <a:pt x="104" y="794"/>
                  </a:lnTo>
                  <a:lnTo>
                    <a:pt x="95" y="791"/>
                  </a:lnTo>
                  <a:lnTo>
                    <a:pt x="87" y="790"/>
                  </a:lnTo>
                  <a:lnTo>
                    <a:pt x="78" y="788"/>
                  </a:lnTo>
                  <a:lnTo>
                    <a:pt x="70" y="786"/>
                  </a:lnTo>
                  <a:lnTo>
                    <a:pt x="61" y="785"/>
                  </a:lnTo>
                  <a:lnTo>
                    <a:pt x="53" y="782"/>
                  </a:lnTo>
                  <a:lnTo>
                    <a:pt x="44" y="781"/>
                  </a:lnTo>
                  <a:lnTo>
                    <a:pt x="36" y="779"/>
                  </a:lnTo>
                  <a:lnTo>
                    <a:pt x="36" y="773"/>
                  </a:lnTo>
                  <a:lnTo>
                    <a:pt x="36" y="768"/>
                  </a:lnTo>
                  <a:lnTo>
                    <a:pt x="35" y="762"/>
                  </a:lnTo>
                  <a:lnTo>
                    <a:pt x="35" y="756"/>
                  </a:lnTo>
                  <a:lnTo>
                    <a:pt x="42" y="756"/>
                  </a:lnTo>
                  <a:lnTo>
                    <a:pt x="50" y="757"/>
                  </a:lnTo>
                  <a:lnTo>
                    <a:pt x="57" y="758"/>
                  </a:lnTo>
                  <a:lnTo>
                    <a:pt x="65" y="760"/>
                  </a:lnTo>
                  <a:lnTo>
                    <a:pt x="73" y="762"/>
                  </a:lnTo>
                  <a:lnTo>
                    <a:pt x="81" y="762"/>
                  </a:lnTo>
                  <a:lnTo>
                    <a:pt x="89" y="763"/>
                  </a:lnTo>
                  <a:lnTo>
                    <a:pt x="96" y="763"/>
                  </a:lnTo>
                  <a:lnTo>
                    <a:pt x="86" y="758"/>
                  </a:lnTo>
                  <a:lnTo>
                    <a:pt x="78" y="756"/>
                  </a:lnTo>
                  <a:lnTo>
                    <a:pt x="72" y="753"/>
                  </a:lnTo>
                  <a:lnTo>
                    <a:pt x="66" y="752"/>
                  </a:lnTo>
                  <a:lnTo>
                    <a:pt x="60" y="749"/>
                  </a:lnTo>
                  <a:lnTo>
                    <a:pt x="53" y="748"/>
                  </a:lnTo>
                  <a:lnTo>
                    <a:pt x="47" y="747"/>
                  </a:lnTo>
                  <a:lnTo>
                    <a:pt x="36" y="745"/>
                  </a:lnTo>
                  <a:lnTo>
                    <a:pt x="38" y="739"/>
                  </a:lnTo>
                  <a:lnTo>
                    <a:pt x="38" y="734"/>
                  </a:lnTo>
                  <a:lnTo>
                    <a:pt x="38" y="729"/>
                  </a:lnTo>
                  <a:lnTo>
                    <a:pt x="39" y="723"/>
                  </a:lnTo>
                  <a:lnTo>
                    <a:pt x="44" y="723"/>
                  </a:lnTo>
                  <a:lnTo>
                    <a:pt x="50" y="724"/>
                  </a:lnTo>
                  <a:lnTo>
                    <a:pt x="56" y="726"/>
                  </a:lnTo>
                  <a:lnTo>
                    <a:pt x="62" y="727"/>
                  </a:lnTo>
                  <a:lnTo>
                    <a:pt x="68" y="728"/>
                  </a:lnTo>
                  <a:lnTo>
                    <a:pt x="75" y="729"/>
                  </a:lnTo>
                  <a:lnTo>
                    <a:pt x="82" y="729"/>
                  </a:lnTo>
                  <a:lnTo>
                    <a:pt x="89" y="729"/>
                  </a:lnTo>
                  <a:lnTo>
                    <a:pt x="82" y="727"/>
                  </a:lnTo>
                  <a:lnTo>
                    <a:pt x="76" y="724"/>
                  </a:lnTo>
                  <a:lnTo>
                    <a:pt x="69" y="722"/>
                  </a:lnTo>
                  <a:lnTo>
                    <a:pt x="64" y="720"/>
                  </a:lnTo>
                  <a:lnTo>
                    <a:pt x="58" y="718"/>
                  </a:lnTo>
                  <a:lnTo>
                    <a:pt x="51" y="714"/>
                  </a:lnTo>
                  <a:lnTo>
                    <a:pt x="45" y="712"/>
                  </a:lnTo>
                  <a:lnTo>
                    <a:pt x="39" y="710"/>
                  </a:lnTo>
                  <a:lnTo>
                    <a:pt x="39" y="704"/>
                  </a:lnTo>
                  <a:lnTo>
                    <a:pt x="40" y="698"/>
                  </a:lnTo>
                  <a:lnTo>
                    <a:pt x="40" y="693"/>
                  </a:lnTo>
                  <a:lnTo>
                    <a:pt x="40" y="687"/>
                  </a:lnTo>
                  <a:lnTo>
                    <a:pt x="43" y="687"/>
                  </a:lnTo>
                  <a:lnTo>
                    <a:pt x="50" y="687"/>
                  </a:lnTo>
                  <a:lnTo>
                    <a:pt x="57" y="688"/>
                  </a:lnTo>
                  <a:lnTo>
                    <a:pt x="65" y="689"/>
                  </a:lnTo>
                  <a:lnTo>
                    <a:pt x="73" y="692"/>
                  </a:lnTo>
                  <a:lnTo>
                    <a:pt x="79" y="692"/>
                  </a:lnTo>
                  <a:lnTo>
                    <a:pt x="85" y="693"/>
                  </a:lnTo>
                  <a:lnTo>
                    <a:pt x="89" y="693"/>
                  </a:lnTo>
                  <a:lnTo>
                    <a:pt x="84" y="689"/>
                  </a:lnTo>
                  <a:lnTo>
                    <a:pt x="78" y="686"/>
                  </a:lnTo>
                  <a:lnTo>
                    <a:pt x="72" y="684"/>
                  </a:lnTo>
                  <a:lnTo>
                    <a:pt x="65" y="681"/>
                  </a:lnTo>
                  <a:lnTo>
                    <a:pt x="58" y="679"/>
                  </a:lnTo>
                  <a:lnTo>
                    <a:pt x="52" y="678"/>
                  </a:lnTo>
                  <a:lnTo>
                    <a:pt x="47" y="677"/>
                  </a:lnTo>
                  <a:lnTo>
                    <a:pt x="42" y="676"/>
                  </a:lnTo>
                  <a:lnTo>
                    <a:pt x="42" y="670"/>
                  </a:lnTo>
                  <a:lnTo>
                    <a:pt x="43" y="664"/>
                  </a:lnTo>
                  <a:lnTo>
                    <a:pt x="43" y="660"/>
                  </a:lnTo>
                  <a:lnTo>
                    <a:pt x="43" y="654"/>
                  </a:lnTo>
                  <a:lnTo>
                    <a:pt x="48" y="655"/>
                  </a:lnTo>
                  <a:lnTo>
                    <a:pt x="53" y="658"/>
                  </a:lnTo>
                  <a:lnTo>
                    <a:pt x="58" y="659"/>
                  </a:lnTo>
                  <a:lnTo>
                    <a:pt x="64" y="660"/>
                  </a:lnTo>
                  <a:lnTo>
                    <a:pt x="70" y="661"/>
                  </a:lnTo>
                  <a:lnTo>
                    <a:pt x="76" y="662"/>
                  </a:lnTo>
                  <a:lnTo>
                    <a:pt x="83" y="662"/>
                  </a:lnTo>
                  <a:lnTo>
                    <a:pt x="91" y="662"/>
                  </a:lnTo>
                  <a:lnTo>
                    <a:pt x="85" y="660"/>
                  </a:lnTo>
                  <a:lnTo>
                    <a:pt x="79" y="658"/>
                  </a:lnTo>
                  <a:lnTo>
                    <a:pt x="74" y="655"/>
                  </a:lnTo>
                  <a:lnTo>
                    <a:pt x="68" y="653"/>
                  </a:lnTo>
                  <a:lnTo>
                    <a:pt x="62" y="651"/>
                  </a:lnTo>
                  <a:lnTo>
                    <a:pt x="57" y="650"/>
                  </a:lnTo>
                  <a:lnTo>
                    <a:pt x="52" y="647"/>
                  </a:lnTo>
                  <a:lnTo>
                    <a:pt x="47" y="645"/>
                  </a:lnTo>
                  <a:lnTo>
                    <a:pt x="45" y="638"/>
                  </a:lnTo>
                  <a:lnTo>
                    <a:pt x="45" y="633"/>
                  </a:lnTo>
                  <a:lnTo>
                    <a:pt x="45" y="626"/>
                  </a:lnTo>
                  <a:lnTo>
                    <a:pt x="44" y="620"/>
                  </a:lnTo>
                  <a:lnTo>
                    <a:pt x="49" y="621"/>
                  </a:lnTo>
                  <a:lnTo>
                    <a:pt x="55" y="624"/>
                  </a:lnTo>
                  <a:lnTo>
                    <a:pt x="60" y="625"/>
                  </a:lnTo>
                  <a:lnTo>
                    <a:pt x="67" y="627"/>
                  </a:lnTo>
                  <a:lnTo>
                    <a:pt x="74" y="629"/>
                  </a:lnTo>
                  <a:lnTo>
                    <a:pt x="81" y="630"/>
                  </a:lnTo>
                  <a:lnTo>
                    <a:pt x="87" y="633"/>
                  </a:lnTo>
                  <a:lnTo>
                    <a:pt x="94" y="634"/>
                  </a:lnTo>
                  <a:lnTo>
                    <a:pt x="95" y="633"/>
                  </a:lnTo>
                  <a:lnTo>
                    <a:pt x="95" y="633"/>
                  </a:lnTo>
                  <a:lnTo>
                    <a:pt x="95" y="632"/>
                  </a:lnTo>
                  <a:lnTo>
                    <a:pt x="96" y="632"/>
                  </a:lnTo>
                  <a:lnTo>
                    <a:pt x="83" y="626"/>
                  </a:lnTo>
                  <a:lnTo>
                    <a:pt x="74" y="621"/>
                  </a:lnTo>
                  <a:lnTo>
                    <a:pt x="66" y="618"/>
                  </a:lnTo>
                  <a:lnTo>
                    <a:pt x="60" y="616"/>
                  </a:lnTo>
                  <a:lnTo>
                    <a:pt x="57" y="613"/>
                  </a:lnTo>
                  <a:lnTo>
                    <a:pt x="53" y="612"/>
                  </a:lnTo>
                  <a:lnTo>
                    <a:pt x="50" y="610"/>
                  </a:lnTo>
                  <a:lnTo>
                    <a:pt x="47" y="608"/>
                  </a:lnTo>
                  <a:lnTo>
                    <a:pt x="47" y="601"/>
                  </a:lnTo>
                  <a:lnTo>
                    <a:pt x="47" y="595"/>
                  </a:lnTo>
                  <a:lnTo>
                    <a:pt x="47" y="590"/>
                  </a:lnTo>
                  <a:lnTo>
                    <a:pt x="47" y="584"/>
                  </a:lnTo>
                  <a:lnTo>
                    <a:pt x="52" y="585"/>
                  </a:lnTo>
                  <a:lnTo>
                    <a:pt x="59" y="587"/>
                  </a:lnTo>
                  <a:lnTo>
                    <a:pt x="68" y="591"/>
                  </a:lnTo>
                  <a:lnTo>
                    <a:pt x="78" y="594"/>
                  </a:lnTo>
                  <a:lnTo>
                    <a:pt x="89" y="598"/>
                  </a:lnTo>
                  <a:lnTo>
                    <a:pt x="98" y="600"/>
                  </a:lnTo>
                  <a:lnTo>
                    <a:pt x="106" y="600"/>
                  </a:lnTo>
                  <a:lnTo>
                    <a:pt x="111" y="599"/>
                  </a:lnTo>
                  <a:lnTo>
                    <a:pt x="108" y="595"/>
                  </a:lnTo>
                  <a:lnTo>
                    <a:pt x="101" y="592"/>
                  </a:lnTo>
                  <a:lnTo>
                    <a:pt x="91" y="589"/>
                  </a:lnTo>
                  <a:lnTo>
                    <a:pt x="81" y="584"/>
                  </a:lnTo>
                  <a:lnTo>
                    <a:pt x="69" y="581"/>
                  </a:lnTo>
                  <a:lnTo>
                    <a:pt x="60" y="577"/>
                  </a:lnTo>
                  <a:lnTo>
                    <a:pt x="52" y="575"/>
                  </a:lnTo>
                  <a:lnTo>
                    <a:pt x="47" y="574"/>
                  </a:lnTo>
                  <a:lnTo>
                    <a:pt x="48" y="567"/>
                  </a:lnTo>
                  <a:lnTo>
                    <a:pt x="49" y="560"/>
                  </a:lnTo>
                  <a:lnTo>
                    <a:pt x="51" y="553"/>
                  </a:lnTo>
                  <a:lnTo>
                    <a:pt x="52" y="547"/>
                  </a:lnTo>
                  <a:lnTo>
                    <a:pt x="57" y="548"/>
                  </a:lnTo>
                  <a:lnTo>
                    <a:pt x="62" y="549"/>
                  </a:lnTo>
                  <a:lnTo>
                    <a:pt x="68" y="551"/>
                  </a:lnTo>
                  <a:lnTo>
                    <a:pt x="75" y="552"/>
                  </a:lnTo>
                  <a:lnTo>
                    <a:pt x="81" y="553"/>
                  </a:lnTo>
                  <a:lnTo>
                    <a:pt x="87" y="555"/>
                  </a:lnTo>
                  <a:lnTo>
                    <a:pt x="93" y="555"/>
                  </a:lnTo>
                  <a:lnTo>
                    <a:pt x="100" y="555"/>
                  </a:lnTo>
                  <a:lnTo>
                    <a:pt x="98" y="553"/>
                  </a:lnTo>
                  <a:lnTo>
                    <a:pt x="94" y="551"/>
                  </a:lnTo>
                  <a:lnTo>
                    <a:pt x="92" y="550"/>
                  </a:lnTo>
                  <a:lnTo>
                    <a:pt x="89" y="549"/>
                  </a:lnTo>
                  <a:lnTo>
                    <a:pt x="83" y="547"/>
                  </a:lnTo>
                  <a:lnTo>
                    <a:pt x="76" y="544"/>
                  </a:lnTo>
                  <a:lnTo>
                    <a:pt x="66" y="540"/>
                  </a:lnTo>
                  <a:lnTo>
                    <a:pt x="53" y="535"/>
                  </a:lnTo>
                  <a:lnTo>
                    <a:pt x="53" y="531"/>
                  </a:lnTo>
                  <a:lnTo>
                    <a:pt x="53" y="526"/>
                  </a:lnTo>
                  <a:lnTo>
                    <a:pt x="53" y="522"/>
                  </a:lnTo>
                  <a:lnTo>
                    <a:pt x="55" y="517"/>
                  </a:lnTo>
                  <a:lnTo>
                    <a:pt x="59" y="517"/>
                  </a:lnTo>
                  <a:lnTo>
                    <a:pt x="64" y="518"/>
                  </a:lnTo>
                  <a:lnTo>
                    <a:pt x="70" y="519"/>
                  </a:lnTo>
                  <a:lnTo>
                    <a:pt x="77" y="522"/>
                  </a:lnTo>
                  <a:lnTo>
                    <a:pt x="84" y="523"/>
                  </a:lnTo>
                  <a:lnTo>
                    <a:pt x="91" y="525"/>
                  </a:lnTo>
                  <a:lnTo>
                    <a:pt x="96" y="526"/>
                  </a:lnTo>
                  <a:lnTo>
                    <a:pt x="102" y="527"/>
                  </a:lnTo>
                  <a:lnTo>
                    <a:pt x="103" y="526"/>
                  </a:lnTo>
                  <a:lnTo>
                    <a:pt x="103" y="525"/>
                  </a:lnTo>
                  <a:lnTo>
                    <a:pt x="103" y="525"/>
                  </a:lnTo>
                  <a:lnTo>
                    <a:pt x="104" y="524"/>
                  </a:lnTo>
                  <a:lnTo>
                    <a:pt x="99" y="522"/>
                  </a:lnTo>
                  <a:lnTo>
                    <a:pt x="93" y="519"/>
                  </a:lnTo>
                  <a:lnTo>
                    <a:pt x="86" y="517"/>
                  </a:lnTo>
                  <a:lnTo>
                    <a:pt x="81" y="515"/>
                  </a:lnTo>
                  <a:lnTo>
                    <a:pt x="75" y="513"/>
                  </a:lnTo>
                  <a:lnTo>
                    <a:pt x="69" y="512"/>
                  </a:lnTo>
                  <a:lnTo>
                    <a:pt x="62" y="509"/>
                  </a:lnTo>
                  <a:lnTo>
                    <a:pt x="57" y="507"/>
                  </a:lnTo>
                  <a:lnTo>
                    <a:pt x="57" y="501"/>
                  </a:lnTo>
                  <a:lnTo>
                    <a:pt x="57" y="496"/>
                  </a:lnTo>
                  <a:lnTo>
                    <a:pt x="57" y="491"/>
                  </a:lnTo>
                  <a:lnTo>
                    <a:pt x="57" y="487"/>
                  </a:lnTo>
                  <a:lnTo>
                    <a:pt x="62" y="488"/>
                  </a:lnTo>
                  <a:lnTo>
                    <a:pt x="69" y="489"/>
                  </a:lnTo>
                  <a:lnTo>
                    <a:pt x="75" y="490"/>
                  </a:lnTo>
                  <a:lnTo>
                    <a:pt x="81" y="491"/>
                  </a:lnTo>
                  <a:lnTo>
                    <a:pt x="86" y="493"/>
                  </a:lnTo>
                  <a:lnTo>
                    <a:pt x="93" y="495"/>
                  </a:lnTo>
                  <a:lnTo>
                    <a:pt x="99" y="496"/>
                  </a:lnTo>
                  <a:lnTo>
                    <a:pt x="104" y="497"/>
                  </a:lnTo>
                  <a:lnTo>
                    <a:pt x="103" y="496"/>
                  </a:lnTo>
                  <a:lnTo>
                    <a:pt x="103" y="493"/>
                  </a:lnTo>
                  <a:lnTo>
                    <a:pt x="103" y="492"/>
                  </a:lnTo>
                  <a:lnTo>
                    <a:pt x="102" y="491"/>
                  </a:lnTo>
                  <a:lnTo>
                    <a:pt x="98" y="489"/>
                  </a:lnTo>
                  <a:lnTo>
                    <a:pt x="92" y="488"/>
                  </a:lnTo>
                  <a:lnTo>
                    <a:pt x="87" y="485"/>
                  </a:lnTo>
                  <a:lnTo>
                    <a:pt x="82" y="484"/>
                  </a:lnTo>
                  <a:lnTo>
                    <a:pt x="77" y="482"/>
                  </a:lnTo>
                  <a:lnTo>
                    <a:pt x="72" y="481"/>
                  </a:lnTo>
                  <a:lnTo>
                    <a:pt x="67" y="479"/>
                  </a:lnTo>
                  <a:lnTo>
                    <a:pt x="62" y="476"/>
                  </a:lnTo>
                  <a:lnTo>
                    <a:pt x="61" y="473"/>
                  </a:lnTo>
                  <a:lnTo>
                    <a:pt x="61" y="470"/>
                  </a:lnTo>
                  <a:lnTo>
                    <a:pt x="61" y="465"/>
                  </a:lnTo>
                  <a:lnTo>
                    <a:pt x="64" y="456"/>
                  </a:lnTo>
                  <a:lnTo>
                    <a:pt x="70" y="457"/>
                  </a:lnTo>
                  <a:lnTo>
                    <a:pt x="77" y="458"/>
                  </a:lnTo>
                  <a:lnTo>
                    <a:pt x="83" y="459"/>
                  </a:lnTo>
                  <a:lnTo>
                    <a:pt x="89" y="461"/>
                  </a:lnTo>
                  <a:lnTo>
                    <a:pt x="93" y="461"/>
                  </a:lnTo>
                  <a:lnTo>
                    <a:pt x="98" y="462"/>
                  </a:lnTo>
                  <a:lnTo>
                    <a:pt x="101" y="462"/>
                  </a:lnTo>
                  <a:lnTo>
                    <a:pt x="103" y="462"/>
                  </a:lnTo>
                  <a:lnTo>
                    <a:pt x="103" y="461"/>
                  </a:lnTo>
                  <a:lnTo>
                    <a:pt x="103" y="458"/>
                  </a:lnTo>
                  <a:lnTo>
                    <a:pt x="103" y="457"/>
                  </a:lnTo>
                  <a:lnTo>
                    <a:pt x="104" y="456"/>
                  </a:lnTo>
                  <a:lnTo>
                    <a:pt x="100" y="455"/>
                  </a:lnTo>
                  <a:lnTo>
                    <a:pt x="95" y="454"/>
                  </a:lnTo>
                  <a:lnTo>
                    <a:pt x="91" y="453"/>
                  </a:lnTo>
                  <a:lnTo>
                    <a:pt x="86" y="452"/>
                  </a:lnTo>
                  <a:lnTo>
                    <a:pt x="82" y="450"/>
                  </a:lnTo>
                  <a:lnTo>
                    <a:pt x="77" y="449"/>
                  </a:lnTo>
                  <a:lnTo>
                    <a:pt x="73" y="448"/>
                  </a:lnTo>
                  <a:lnTo>
                    <a:pt x="68" y="447"/>
                  </a:lnTo>
                  <a:lnTo>
                    <a:pt x="69" y="442"/>
                  </a:lnTo>
                  <a:lnTo>
                    <a:pt x="70" y="438"/>
                  </a:lnTo>
                  <a:lnTo>
                    <a:pt x="70" y="435"/>
                  </a:lnTo>
                  <a:lnTo>
                    <a:pt x="72" y="430"/>
                  </a:lnTo>
                  <a:lnTo>
                    <a:pt x="79" y="429"/>
                  </a:lnTo>
                  <a:lnTo>
                    <a:pt x="85" y="429"/>
                  </a:lnTo>
                  <a:lnTo>
                    <a:pt x="92" y="430"/>
                  </a:lnTo>
                  <a:lnTo>
                    <a:pt x="104" y="432"/>
                  </a:lnTo>
                  <a:lnTo>
                    <a:pt x="106" y="429"/>
                  </a:lnTo>
                  <a:lnTo>
                    <a:pt x="103" y="425"/>
                  </a:lnTo>
                  <a:lnTo>
                    <a:pt x="99" y="423"/>
                  </a:lnTo>
                  <a:lnTo>
                    <a:pt x="93" y="421"/>
                  </a:lnTo>
                  <a:lnTo>
                    <a:pt x="87" y="420"/>
                  </a:lnTo>
                  <a:lnTo>
                    <a:pt x="83" y="419"/>
                  </a:lnTo>
                  <a:lnTo>
                    <a:pt x="78" y="418"/>
                  </a:lnTo>
                  <a:lnTo>
                    <a:pt x="77" y="418"/>
                  </a:lnTo>
                  <a:lnTo>
                    <a:pt x="77" y="414"/>
                  </a:lnTo>
                  <a:lnTo>
                    <a:pt x="78" y="411"/>
                  </a:lnTo>
                  <a:lnTo>
                    <a:pt x="78" y="406"/>
                  </a:lnTo>
                  <a:lnTo>
                    <a:pt x="78" y="402"/>
                  </a:lnTo>
                  <a:lnTo>
                    <a:pt x="85" y="403"/>
                  </a:lnTo>
                  <a:lnTo>
                    <a:pt x="92" y="404"/>
                  </a:lnTo>
                  <a:lnTo>
                    <a:pt x="99" y="405"/>
                  </a:lnTo>
                  <a:lnTo>
                    <a:pt x="107" y="406"/>
                  </a:lnTo>
                  <a:lnTo>
                    <a:pt x="107" y="405"/>
                  </a:lnTo>
                  <a:lnTo>
                    <a:pt x="108" y="404"/>
                  </a:lnTo>
                  <a:lnTo>
                    <a:pt x="108" y="403"/>
                  </a:lnTo>
                  <a:lnTo>
                    <a:pt x="108" y="402"/>
                  </a:lnTo>
                  <a:lnTo>
                    <a:pt x="103" y="399"/>
                  </a:lnTo>
                  <a:lnTo>
                    <a:pt x="99" y="397"/>
                  </a:lnTo>
                  <a:lnTo>
                    <a:pt x="94" y="396"/>
                  </a:lnTo>
                  <a:lnTo>
                    <a:pt x="85" y="395"/>
                  </a:lnTo>
                  <a:lnTo>
                    <a:pt x="85" y="389"/>
                  </a:lnTo>
                  <a:lnTo>
                    <a:pt x="86" y="386"/>
                  </a:lnTo>
                  <a:lnTo>
                    <a:pt x="87" y="381"/>
                  </a:lnTo>
                  <a:lnTo>
                    <a:pt x="90" y="376"/>
                  </a:lnTo>
                  <a:lnTo>
                    <a:pt x="98" y="374"/>
                  </a:lnTo>
                  <a:lnTo>
                    <a:pt x="102" y="374"/>
                  </a:lnTo>
                  <a:lnTo>
                    <a:pt x="107" y="376"/>
                  </a:lnTo>
                  <a:lnTo>
                    <a:pt x="115" y="378"/>
                  </a:lnTo>
                  <a:lnTo>
                    <a:pt x="115" y="376"/>
                  </a:lnTo>
                  <a:lnTo>
                    <a:pt x="115" y="374"/>
                  </a:lnTo>
                  <a:lnTo>
                    <a:pt x="113" y="372"/>
                  </a:lnTo>
                  <a:lnTo>
                    <a:pt x="113" y="371"/>
                  </a:lnTo>
                  <a:lnTo>
                    <a:pt x="108" y="369"/>
                  </a:lnTo>
                  <a:lnTo>
                    <a:pt x="104" y="368"/>
                  </a:lnTo>
                  <a:lnTo>
                    <a:pt x="101" y="368"/>
                  </a:lnTo>
                  <a:lnTo>
                    <a:pt x="96" y="367"/>
                  </a:lnTo>
                  <a:lnTo>
                    <a:pt x="96" y="360"/>
                  </a:lnTo>
                  <a:lnTo>
                    <a:pt x="96" y="356"/>
                  </a:lnTo>
                  <a:lnTo>
                    <a:pt x="98" y="353"/>
                  </a:lnTo>
                  <a:lnTo>
                    <a:pt x="100" y="350"/>
                  </a:lnTo>
                  <a:lnTo>
                    <a:pt x="104" y="350"/>
                  </a:lnTo>
                  <a:lnTo>
                    <a:pt x="109" y="350"/>
                  </a:lnTo>
                  <a:lnTo>
                    <a:pt x="113" y="350"/>
                  </a:lnTo>
                  <a:lnTo>
                    <a:pt x="118" y="351"/>
                  </a:lnTo>
                  <a:lnTo>
                    <a:pt x="123" y="351"/>
                  </a:lnTo>
                  <a:lnTo>
                    <a:pt x="127" y="351"/>
                  </a:lnTo>
                  <a:lnTo>
                    <a:pt x="132" y="352"/>
                  </a:lnTo>
                  <a:lnTo>
                    <a:pt x="136" y="352"/>
                  </a:lnTo>
                  <a:lnTo>
                    <a:pt x="135" y="345"/>
                  </a:lnTo>
                  <a:lnTo>
                    <a:pt x="126" y="342"/>
                  </a:lnTo>
                  <a:lnTo>
                    <a:pt x="115" y="339"/>
                  </a:lnTo>
                  <a:lnTo>
                    <a:pt x="110" y="338"/>
                  </a:lnTo>
                  <a:lnTo>
                    <a:pt x="110" y="330"/>
                  </a:lnTo>
                  <a:lnTo>
                    <a:pt x="111" y="325"/>
                  </a:lnTo>
                  <a:lnTo>
                    <a:pt x="112" y="320"/>
                  </a:lnTo>
                  <a:lnTo>
                    <a:pt x="113" y="314"/>
                  </a:lnTo>
                  <a:lnTo>
                    <a:pt x="117" y="314"/>
                  </a:lnTo>
                  <a:lnTo>
                    <a:pt x="121" y="314"/>
                  </a:lnTo>
                  <a:lnTo>
                    <a:pt x="125" y="316"/>
                  </a:lnTo>
                  <a:lnTo>
                    <a:pt x="129" y="316"/>
                  </a:lnTo>
                  <a:lnTo>
                    <a:pt x="133" y="317"/>
                  </a:lnTo>
                  <a:lnTo>
                    <a:pt x="138" y="318"/>
                  </a:lnTo>
                  <a:lnTo>
                    <a:pt x="143" y="320"/>
                  </a:lnTo>
                  <a:lnTo>
                    <a:pt x="149" y="321"/>
                  </a:lnTo>
                  <a:lnTo>
                    <a:pt x="147" y="320"/>
                  </a:lnTo>
                  <a:lnTo>
                    <a:pt x="147" y="318"/>
                  </a:lnTo>
                  <a:lnTo>
                    <a:pt x="147" y="317"/>
                  </a:lnTo>
                  <a:lnTo>
                    <a:pt x="147" y="316"/>
                  </a:lnTo>
                  <a:lnTo>
                    <a:pt x="141" y="313"/>
                  </a:lnTo>
                  <a:lnTo>
                    <a:pt x="134" y="310"/>
                  </a:lnTo>
                  <a:lnTo>
                    <a:pt x="128" y="307"/>
                  </a:lnTo>
                  <a:lnTo>
                    <a:pt x="123" y="302"/>
                  </a:lnTo>
                  <a:lnTo>
                    <a:pt x="123" y="296"/>
                  </a:lnTo>
                  <a:lnTo>
                    <a:pt x="123" y="293"/>
                  </a:lnTo>
                  <a:lnTo>
                    <a:pt x="124" y="291"/>
                  </a:lnTo>
                  <a:lnTo>
                    <a:pt x="126" y="288"/>
                  </a:lnTo>
                  <a:lnTo>
                    <a:pt x="133" y="287"/>
                  </a:lnTo>
                  <a:lnTo>
                    <a:pt x="138" y="287"/>
                  </a:lnTo>
                  <a:lnTo>
                    <a:pt x="144" y="288"/>
                  </a:lnTo>
                  <a:lnTo>
                    <a:pt x="153" y="290"/>
                  </a:lnTo>
                  <a:lnTo>
                    <a:pt x="150" y="284"/>
                  </a:lnTo>
                  <a:lnTo>
                    <a:pt x="145" y="279"/>
                  </a:lnTo>
                  <a:lnTo>
                    <a:pt x="141" y="278"/>
                  </a:lnTo>
                  <a:lnTo>
                    <a:pt x="136" y="277"/>
                  </a:lnTo>
                  <a:lnTo>
                    <a:pt x="137" y="263"/>
                  </a:lnTo>
                  <a:lnTo>
                    <a:pt x="142" y="261"/>
                  </a:lnTo>
                  <a:lnTo>
                    <a:pt x="149" y="261"/>
                  </a:lnTo>
                  <a:lnTo>
                    <a:pt x="155" y="257"/>
                  </a:lnTo>
                  <a:lnTo>
                    <a:pt x="153" y="254"/>
                  </a:lnTo>
                  <a:lnTo>
                    <a:pt x="151" y="253"/>
                  </a:lnTo>
                  <a:lnTo>
                    <a:pt x="150" y="251"/>
                  </a:lnTo>
                  <a:lnTo>
                    <a:pt x="147" y="250"/>
                  </a:lnTo>
                  <a:lnTo>
                    <a:pt x="149" y="244"/>
                  </a:lnTo>
                  <a:lnTo>
                    <a:pt x="150" y="241"/>
                  </a:lnTo>
                  <a:lnTo>
                    <a:pt x="152" y="237"/>
                  </a:lnTo>
                  <a:lnTo>
                    <a:pt x="155" y="232"/>
                  </a:lnTo>
                  <a:lnTo>
                    <a:pt x="161" y="232"/>
                  </a:lnTo>
                  <a:lnTo>
                    <a:pt x="167" y="233"/>
                  </a:lnTo>
                  <a:lnTo>
                    <a:pt x="171" y="233"/>
                  </a:lnTo>
                  <a:lnTo>
                    <a:pt x="177" y="234"/>
                  </a:lnTo>
                  <a:lnTo>
                    <a:pt x="174" y="227"/>
                  </a:lnTo>
                  <a:lnTo>
                    <a:pt x="171" y="224"/>
                  </a:lnTo>
                  <a:lnTo>
                    <a:pt x="168" y="223"/>
                  </a:lnTo>
                  <a:lnTo>
                    <a:pt x="164" y="222"/>
                  </a:lnTo>
                  <a:lnTo>
                    <a:pt x="166" y="216"/>
                  </a:lnTo>
                  <a:lnTo>
                    <a:pt x="167" y="211"/>
                  </a:lnTo>
                  <a:lnTo>
                    <a:pt x="169" y="206"/>
                  </a:lnTo>
                  <a:lnTo>
                    <a:pt x="172" y="198"/>
                  </a:lnTo>
                  <a:lnTo>
                    <a:pt x="181" y="200"/>
                  </a:lnTo>
                  <a:lnTo>
                    <a:pt x="189" y="201"/>
                  </a:lnTo>
                  <a:lnTo>
                    <a:pt x="194" y="202"/>
                  </a:lnTo>
                  <a:lnTo>
                    <a:pt x="198" y="203"/>
                  </a:lnTo>
                  <a:lnTo>
                    <a:pt x="197" y="202"/>
                  </a:lnTo>
                  <a:lnTo>
                    <a:pt x="197" y="200"/>
                  </a:lnTo>
                  <a:lnTo>
                    <a:pt x="197" y="199"/>
                  </a:lnTo>
                  <a:lnTo>
                    <a:pt x="197" y="198"/>
                  </a:lnTo>
                  <a:lnTo>
                    <a:pt x="194" y="196"/>
                  </a:lnTo>
                  <a:lnTo>
                    <a:pt x="191" y="194"/>
                  </a:lnTo>
                  <a:lnTo>
                    <a:pt x="186" y="192"/>
                  </a:lnTo>
                  <a:lnTo>
                    <a:pt x="183" y="191"/>
                  </a:lnTo>
                  <a:lnTo>
                    <a:pt x="181" y="184"/>
                  </a:lnTo>
                  <a:lnTo>
                    <a:pt x="183" y="179"/>
                  </a:lnTo>
                  <a:lnTo>
                    <a:pt x="183" y="175"/>
                  </a:lnTo>
                  <a:lnTo>
                    <a:pt x="185" y="171"/>
                  </a:lnTo>
                  <a:lnTo>
                    <a:pt x="191" y="172"/>
                  </a:lnTo>
                  <a:lnTo>
                    <a:pt x="197" y="173"/>
                  </a:lnTo>
                  <a:lnTo>
                    <a:pt x="204" y="174"/>
                  </a:lnTo>
                  <a:lnTo>
                    <a:pt x="210" y="175"/>
                  </a:lnTo>
                  <a:lnTo>
                    <a:pt x="208" y="168"/>
                  </a:lnTo>
                  <a:lnTo>
                    <a:pt x="202" y="164"/>
                  </a:lnTo>
                  <a:lnTo>
                    <a:pt x="196" y="160"/>
                  </a:lnTo>
                  <a:lnTo>
                    <a:pt x="193" y="159"/>
                  </a:lnTo>
                  <a:lnTo>
                    <a:pt x="194" y="154"/>
                  </a:lnTo>
                  <a:lnTo>
                    <a:pt x="194" y="150"/>
                  </a:lnTo>
                  <a:lnTo>
                    <a:pt x="195" y="148"/>
                  </a:lnTo>
                  <a:lnTo>
                    <a:pt x="197" y="145"/>
                  </a:lnTo>
                  <a:lnTo>
                    <a:pt x="205" y="147"/>
                  </a:lnTo>
                  <a:lnTo>
                    <a:pt x="212" y="150"/>
                  </a:lnTo>
                  <a:lnTo>
                    <a:pt x="219" y="154"/>
                  </a:lnTo>
                  <a:lnTo>
                    <a:pt x="227" y="156"/>
                  </a:lnTo>
                  <a:lnTo>
                    <a:pt x="228" y="155"/>
                  </a:lnTo>
                  <a:lnTo>
                    <a:pt x="228" y="155"/>
                  </a:lnTo>
                  <a:lnTo>
                    <a:pt x="228" y="154"/>
                  </a:lnTo>
                  <a:lnTo>
                    <a:pt x="229" y="154"/>
                  </a:lnTo>
                  <a:lnTo>
                    <a:pt x="217" y="145"/>
                  </a:lnTo>
                  <a:lnTo>
                    <a:pt x="209" y="138"/>
                  </a:lnTo>
                  <a:lnTo>
                    <a:pt x="205" y="130"/>
                  </a:lnTo>
                  <a:lnTo>
                    <a:pt x="208" y="120"/>
                  </a:lnTo>
                  <a:lnTo>
                    <a:pt x="214" y="121"/>
                  </a:lnTo>
                  <a:lnTo>
                    <a:pt x="221" y="123"/>
                  </a:lnTo>
                  <a:lnTo>
                    <a:pt x="228" y="129"/>
                  </a:lnTo>
                  <a:lnTo>
                    <a:pt x="236" y="134"/>
                  </a:lnTo>
                  <a:lnTo>
                    <a:pt x="236" y="133"/>
                  </a:lnTo>
                  <a:lnTo>
                    <a:pt x="236" y="131"/>
                  </a:lnTo>
                  <a:lnTo>
                    <a:pt x="236" y="130"/>
                  </a:lnTo>
                  <a:lnTo>
                    <a:pt x="236" y="129"/>
                  </a:lnTo>
                  <a:lnTo>
                    <a:pt x="231" y="125"/>
                  </a:lnTo>
                  <a:lnTo>
                    <a:pt x="227" y="122"/>
                  </a:lnTo>
                  <a:lnTo>
                    <a:pt x="222" y="119"/>
                  </a:lnTo>
                  <a:lnTo>
                    <a:pt x="218" y="115"/>
                  </a:lnTo>
                  <a:lnTo>
                    <a:pt x="218" y="112"/>
                  </a:lnTo>
                  <a:lnTo>
                    <a:pt x="218" y="108"/>
                  </a:lnTo>
                  <a:lnTo>
                    <a:pt x="219" y="105"/>
                  </a:lnTo>
                  <a:lnTo>
                    <a:pt x="220" y="102"/>
                  </a:lnTo>
                  <a:lnTo>
                    <a:pt x="226" y="104"/>
                  </a:lnTo>
                  <a:lnTo>
                    <a:pt x="232" y="109"/>
                  </a:lnTo>
                  <a:lnTo>
                    <a:pt x="239" y="114"/>
                  </a:lnTo>
                  <a:lnTo>
                    <a:pt x="249" y="115"/>
                  </a:lnTo>
                  <a:lnTo>
                    <a:pt x="247" y="112"/>
                  </a:lnTo>
                  <a:lnTo>
                    <a:pt x="245" y="108"/>
                  </a:lnTo>
                  <a:lnTo>
                    <a:pt x="239" y="104"/>
                  </a:lnTo>
                  <a:lnTo>
                    <a:pt x="229" y="96"/>
                  </a:lnTo>
                  <a:lnTo>
                    <a:pt x="229" y="92"/>
                  </a:lnTo>
                  <a:lnTo>
                    <a:pt x="230" y="89"/>
                  </a:lnTo>
                  <a:lnTo>
                    <a:pt x="230" y="87"/>
                  </a:lnTo>
                  <a:lnTo>
                    <a:pt x="230" y="83"/>
                  </a:lnTo>
                  <a:lnTo>
                    <a:pt x="231" y="83"/>
                  </a:lnTo>
                  <a:lnTo>
                    <a:pt x="234" y="83"/>
                  </a:lnTo>
                  <a:lnTo>
                    <a:pt x="235" y="83"/>
                  </a:lnTo>
                  <a:lnTo>
                    <a:pt x="236" y="83"/>
                  </a:lnTo>
                  <a:lnTo>
                    <a:pt x="240" y="88"/>
                  </a:lnTo>
                  <a:lnTo>
                    <a:pt x="246" y="94"/>
                  </a:lnTo>
                  <a:lnTo>
                    <a:pt x="254" y="100"/>
                  </a:lnTo>
                  <a:lnTo>
                    <a:pt x="262" y="102"/>
                  </a:lnTo>
                  <a:lnTo>
                    <a:pt x="259" y="92"/>
                  </a:lnTo>
                  <a:lnTo>
                    <a:pt x="251" y="86"/>
                  </a:lnTo>
                  <a:lnTo>
                    <a:pt x="244" y="79"/>
                  </a:lnTo>
                  <a:lnTo>
                    <a:pt x="243" y="69"/>
                  </a:lnTo>
                  <a:lnTo>
                    <a:pt x="251" y="71"/>
                  </a:lnTo>
                  <a:lnTo>
                    <a:pt x="257" y="78"/>
                  </a:lnTo>
                  <a:lnTo>
                    <a:pt x="265" y="82"/>
                  </a:lnTo>
                  <a:lnTo>
                    <a:pt x="276" y="83"/>
                  </a:lnTo>
                  <a:lnTo>
                    <a:pt x="269" y="75"/>
                  </a:lnTo>
                  <a:lnTo>
                    <a:pt x="262" y="69"/>
                  </a:lnTo>
                  <a:lnTo>
                    <a:pt x="257" y="61"/>
                  </a:lnTo>
                  <a:lnTo>
                    <a:pt x="254" y="54"/>
                  </a:lnTo>
                  <a:lnTo>
                    <a:pt x="257" y="52"/>
                  </a:lnTo>
                  <a:lnTo>
                    <a:pt x="260" y="51"/>
                  </a:lnTo>
                  <a:lnTo>
                    <a:pt x="262" y="51"/>
                  </a:lnTo>
                  <a:lnTo>
                    <a:pt x="268" y="49"/>
                  </a:lnTo>
                  <a:lnTo>
                    <a:pt x="271" y="53"/>
                  </a:lnTo>
                  <a:lnTo>
                    <a:pt x="277" y="60"/>
                  </a:lnTo>
                  <a:lnTo>
                    <a:pt x="283" y="65"/>
                  </a:lnTo>
                  <a:lnTo>
                    <a:pt x="291" y="66"/>
                  </a:lnTo>
                  <a:lnTo>
                    <a:pt x="285" y="58"/>
                  </a:lnTo>
                  <a:lnTo>
                    <a:pt x="279" y="51"/>
                  </a:lnTo>
                  <a:lnTo>
                    <a:pt x="274" y="44"/>
                  </a:lnTo>
                  <a:lnTo>
                    <a:pt x="273" y="37"/>
                  </a:lnTo>
                  <a:lnTo>
                    <a:pt x="276" y="35"/>
                  </a:lnTo>
                  <a:lnTo>
                    <a:pt x="278" y="32"/>
                  </a:lnTo>
                  <a:lnTo>
                    <a:pt x="281" y="32"/>
                  </a:lnTo>
                  <a:lnTo>
                    <a:pt x="287" y="32"/>
                  </a:lnTo>
                  <a:lnTo>
                    <a:pt x="290" y="38"/>
                  </a:lnTo>
                  <a:lnTo>
                    <a:pt x="295" y="44"/>
                  </a:lnTo>
                  <a:lnTo>
                    <a:pt x="299" y="49"/>
                  </a:lnTo>
                  <a:lnTo>
                    <a:pt x="304" y="56"/>
                  </a:lnTo>
                  <a:lnTo>
                    <a:pt x="306" y="56"/>
                  </a:lnTo>
                  <a:lnTo>
                    <a:pt x="307" y="56"/>
                  </a:lnTo>
                  <a:lnTo>
                    <a:pt x="308" y="55"/>
                  </a:lnTo>
                  <a:lnTo>
                    <a:pt x="310" y="54"/>
                  </a:lnTo>
                  <a:lnTo>
                    <a:pt x="302" y="44"/>
                  </a:lnTo>
                  <a:lnTo>
                    <a:pt x="295" y="32"/>
                  </a:lnTo>
                  <a:lnTo>
                    <a:pt x="293" y="23"/>
                  </a:lnTo>
                  <a:lnTo>
                    <a:pt x="302" y="20"/>
                  </a:lnTo>
                  <a:lnTo>
                    <a:pt x="304" y="24"/>
                  </a:lnTo>
                  <a:lnTo>
                    <a:pt x="308" y="29"/>
                  </a:lnTo>
                  <a:lnTo>
                    <a:pt x="313" y="35"/>
                  </a:lnTo>
                  <a:lnTo>
                    <a:pt x="321" y="38"/>
                  </a:lnTo>
                  <a:lnTo>
                    <a:pt x="319" y="29"/>
                  </a:lnTo>
                  <a:lnTo>
                    <a:pt x="315" y="22"/>
                  </a:lnTo>
                  <a:lnTo>
                    <a:pt x="312" y="17"/>
                  </a:lnTo>
                  <a:lnTo>
                    <a:pt x="310" y="10"/>
                  </a:lnTo>
                  <a:lnTo>
                    <a:pt x="313" y="11"/>
                  </a:lnTo>
                  <a:lnTo>
                    <a:pt x="316" y="14"/>
                  </a:lnTo>
                  <a:lnTo>
                    <a:pt x="320" y="19"/>
                  </a:lnTo>
                  <a:lnTo>
                    <a:pt x="327" y="24"/>
                  </a:lnTo>
                  <a:lnTo>
                    <a:pt x="329" y="19"/>
                  </a:lnTo>
                  <a:lnTo>
                    <a:pt x="328" y="12"/>
                  </a:lnTo>
                  <a:lnTo>
                    <a:pt x="325" y="5"/>
                  </a:lnTo>
                  <a:lnTo>
                    <a:pt x="325" y="1"/>
                  </a:lnTo>
                  <a:lnTo>
                    <a:pt x="327" y="1"/>
                  </a:lnTo>
                  <a:lnTo>
                    <a:pt x="328" y="0"/>
                  </a:lnTo>
                  <a:lnTo>
                    <a:pt x="329" y="0"/>
                  </a:lnTo>
                  <a:lnTo>
                    <a:pt x="330" y="0"/>
                  </a:lnTo>
                  <a:lnTo>
                    <a:pt x="342" y="28"/>
                  </a:lnTo>
                  <a:lnTo>
                    <a:pt x="359" y="55"/>
                  </a:lnTo>
                  <a:lnTo>
                    <a:pt x="379" y="81"/>
                  </a:lnTo>
                  <a:lnTo>
                    <a:pt x="401" y="105"/>
                  </a:lnTo>
                  <a:lnTo>
                    <a:pt x="426" y="128"/>
                  </a:lnTo>
                  <a:lnTo>
                    <a:pt x="452" y="148"/>
                  </a:lnTo>
                  <a:lnTo>
                    <a:pt x="481" y="166"/>
                  </a:lnTo>
                  <a:lnTo>
                    <a:pt x="510" y="182"/>
                  </a:lnTo>
                  <a:lnTo>
                    <a:pt x="512" y="182"/>
                  </a:lnTo>
                  <a:lnTo>
                    <a:pt x="516" y="182"/>
                  </a:lnTo>
                  <a:lnTo>
                    <a:pt x="519" y="182"/>
                  </a:lnTo>
                  <a:lnTo>
                    <a:pt x="522" y="182"/>
                  </a:lnTo>
                  <a:lnTo>
                    <a:pt x="526" y="166"/>
                  </a:lnTo>
                  <a:lnTo>
                    <a:pt x="531" y="150"/>
                  </a:lnTo>
                  <a:lnTo>
                    <a:pt x="536" y="134"/>
                  </a:lnTo>
                  <a:lnTo>
                    <a:pt x="542" y="119"/>
                  </a:lnTo>
                  <a:lnTo>
                    <a:pt x="543" y="119"/>
                  </a:lnTo>
                  <a:lnTo>
                    <a:pt x="544" y="119"/>
                  </a:lnTo>
                  <a:lnTo>
                    <a:pt x="545" y="119"/>
                  </a:lnTo>
                  <a:lnTo>
                    <a:pt x="546" y="120"/>
                  </a:lnTo>
                  <a:lnTo>
                    <a:pt x="566" y="160"/>
                  </a:lnTo>
                  <a:lnTo>
                    <a:pt x="585" y="206"/>
                  </a:lnTo>
                  <a:lnTo>
                    <a:pt x="601" y="254"/>
                  </a:lnTo>
                  <a:lnTo>
                    <a:pt x="616" y="304"/>
                  </a:lnTo>
                  <a:lnTo>
                    <a:pt x="625" y="355"/>
                  </a:lnTo>
                  <a:lnTo>
                    <a:pt x="628" y="405"/>
                  </a:lnTo>
                  <a:lnTo>
                    <a:pt x="625" y="454"/>
                  </a:lnTo>
                  <a:lnTo>
                    <a:pt x="612" y="500"/>
                  </a:lnTo>
                  <a:lnTo>
                    <a:pt x="595" y="501"/>
                  </a:lnTo>
                  <a:lnTo>
                    <a:pt x="578" y="502"/>
                  </a:lnTo>
                  <a:lnTo>
                    <a:pt x="561" y="504"/>
                  </a:lnTo>
                  <a:lnTo>
                    <a:pt x="544" y="504"/>
                  </a:lnTo>
                  <a:lnTo>
                    <a:pt x="527" y="505"/>
                  </a:lnTo>
                  <a:lnTo>
                    <a:pt x="510" y="506"/>
                  </a:lnTo>
                  <a:lnTo>
                    <a:pt x="494" y="506"/>
                  </a:lnTo>
                  <a:lnTo>
                    <a:pt x="477" y="507"/>
                  </a:lnTo>
                  <a:lnTo>
                    <a:pt x="477" y="505"/>
                  </a:lnTo>
                  <a:lnTo>
                    <a:pt x="478" y="504"/>
                  </a:lnTo>
                  <a:lnTo>
                    <a:pt x="478" y="501"/>
                  </a:lnTo>
                  <a:lnTo>
                    <a:pt x="478" y="499"/>
                  </a:lnTo>
                  <a:lnTo>
                    <a:pt x="491" y="495"/>
                  </a:lnTo>
                  <a:lnTo>
                    <a:pt x="498" y="492"/>
                  </a:lnTo>
                  <a:lnTo>
                    <a:pt x="500" y="491"/>
                  </a:lnTo>
                  <a:lnTo>
                    <a:pt x="501" y="490"/>
                  </a:lnTo>
                  <a:lnTo>
                    <a:pt x="493" y="488"/>
                  </a:lnTo>
                  <a:lnTo>
                    <a:pt x="489" y="487"/>
                  </a:lnTo>
                  <a:lnTo>
                    <a:pt x="485" y="487"/>
                  </a:lnTo>
                  <a:lnTo>
                    <a:pt x="481" y="488"/>
                  </a:lnTo>
                  <a:lnTo>
                    <a:pt x="481" y="484"/>
                  </a:lnTo>
                  <a:lnTo>
                    <a:pt x="481" y="480"/>
                  </a:lnTo>
                  <a:lnTo>
                    <a:pt x="481" y="476"/>
                  </a:lnTo>
                  <a:lnTo>
                    <a:pt x="481" y="473"/>
                  </a:lnTo>
                  <a:lnTo>
                    <a:pt x="485" y="472"/>
                  </a:lnTo>
                  <a:lnTo>
                    <a:pt x="490" y="471"/>
                  </a:lnTo>
                  <a:lnTo>
                    <a:pt x="494" y="470"/>
                  </a:lnTo>
                  <a:lnTo>
                    <a:pt x="500" y="469"/>
                  </a:lnTo>
                  <a:lnTo>
                    <a:pt x="492" y="467"/>
                  </a:lnTo>
                  <a:lnTo>
                    <a:pt x="484" y="466"/>
                  </a:lnTo>
                  <a:lnTo>
                    <a:pt x="476" y="466"/>
                  </a:lnTo>
                  <a:lnTo>
                    <a:pt x="468" y="466"/>
                  </a:lnTo>
                  <a:lnTo>
                    <a:pt x="460" y="467"/>
                  </a:lnTo>
                  <a:lnTo>
                    <a:pt x="454" y="470"/>
                  </a:lnTo>
                  <a:lnTo>
                    <a:pt x="447" y="472"/>
                  </a:lnTo>
                  <a:lnTo>
                    <a:pt x="440" y="474"/>
                  </a:lnTo>
                  <a:lnTo>
                    <a:pt x="440" y="470"/>
                  </a:lnTo>
                  <a:lnTo>
                    <a:pt x="440" y="466"/>
                  </a:lnTo>
                  <a:lnTo>
                    <a:pt x="440" y="463"/>
                  </a:lnTo>
                  <a:lnTo>
                    <a:pt x="440" y="458"/>
                  </a:lnTo>
                  <a:lnTo>
                    <a:pt x="457" y="456"/>
                  </a:lnTo>
                  <a:lnTo>
                    <a:pt x="471" y="454"/>
                  </a:lnTo>
                  <a:lnTo>
                    <a:pt x="480" y="453"/>
                  </a:lnTo>
                  <a:lnTo>
                    <a:pt x="486" y="450"/>
                  </a:lnTo>
                  <a:lnTo>
                    <a:pt x="491" y="450"/>
                  </a:lnTo>
                  <a:lnTo>
                    <a:pt x="493" y="449"/>
                  </a:lnTo>
                  <a:lnTo>
                    <a:pt x="495" y="448"/>
                  </a:lnTo>
                  <a:lnTo>
                    <a:pt x="498" y="447"/>
                  </a:lnTo>
                  <a:lnTo>
                    <a:pt x="490" y="447"/>
                  </a:lnTo>
                  <a:lnTo>
                    <a:pt x="483" y="446"/>
                  </a:lnTo>
                  <a:lnTo>
                    <a:pt x="478" y="446"/>
                  </a:lnTo>
                  <a:lnTo>
                    <a:pt x="473" y="446"/>
                  </a:lnTo>
                  <a:lnTo>
                    <a:pt x="467" y="447"/>
                  </a:lnTo>
                  <a:lnTo>
                    <a:pt x="460" y="447"/>
                  </a:lnTo>
                  <a:lnTo>
                    <a:pt x="451" y="448"/>
                  </a:lnTo>
                  <a:lnTo>
                    <a:pt x="440" y="449"/>
                  </a:lnTo>
                  <a:lnTo>
                    <a:pt x="441" y="438"/>
                  </a:lnTo>
                  <a:lnTo>
                    <a:pt x="444" y="430"/>
                  </a:lnTo>
                  <a:lnTo>
                    <a:pt x="449" y="425"/>
                  </a:lnTo>
                  <a:lnTo>
                    <a:pt x="455" y="423"/>
                  </a:lnTo>
                  <a:lnTo>
                    <a:pt x="461" y="422"/>
                  </a:lnTo>
                  <a:lnTo>
                    <a:pt x="471" y="420"/>
                  </a:lnTo>
                  <a:lnTo>
                    <a:pt x="480" y="418"/>
                  </a:lnTo>
                  <a:lnTo>
                    <a:pt x="491" y="414"/>
                  </a:lnTo>
                  <a:lnTo>
                    <a:pt x="490" y="414"/>
                  </a:lnTo>
                  <a:lnTo>
                    <a:pt x="488" y="413"/>
                  </a:lnTo>
                  <a:lnTo>
                    <a:pt x="485" y="413"/>
                  </a:lnTo>
                  <a:lnTo>
                    <a:pt x="482" y="413"/>
                  </a:lnTo>
                  <a:lnTo>
                    <a:pt x="476" y="414"/>
                  </a:lnTo>
                  <a:lnTo>
                    <a:pt x="468" y="414"/>
                  </a:lnTo>
                  <a:lnTo>
                    <a:pt x="457" y="415"/>
                  </a:lnTo>
                  <a:lnTo>
                    <a:pt x="442" y="416"/>
                  </a:lnTo>
                  <a:lnTo>
                    <a:pt x="443" y="406"/>
                  </a:lnTo>
                  <a:lnTo>
                    <a:pt x="444" y="399"/>
                  </a:lnTo>
                  <a:lnTo>
                    <a:pt x="446" y="396"/>
                  </a:lnTo>
                  <a:lnTo>
                    <a:pt x="448" y="391"/>
                  </a:lnTo>
                  <a:lnTo>
                    <a:pt x="459" y="389"/>
                  </a:lnTo>
                  <a:lnTo>
                    <a:pt x="467" y="387"/>
                  </a:lnTo>
                  <a:lnTo>
                    <a:pt x="474" y="386"/>
                  </a:lnTo>
                  <a:lnTo>
                    <a:pt x="478" y="385"/>
                  </a:lnTo>
                  <a:lnTo>
                    <a:pt x="482" y="385"/>
                  </a:lnTo>
                  <a:lnTo>
                    <a:pt x="484" y="384"/>
                  </a:lnTo>
                  <a:lnTo>
                    <a:pt x="485" y="382"/>
                  </a:lnTo>
                  <a:lnTo>
                    <a:pt x="488" y="381"/>
                  </a:lnTo>
                  <a:lnTo>
                    <a:pt x="483" y="379"/>
                  </a:lnTo>
                  <a:lnTo>
                    <a:pt x="478" y="378"/>
                  </a:lnTo>
                  <a:lnTo>
                    <a:pt x="473" y="378"/>
                  </a:lnTo>
                  <a:lnTo>
                    <a:pt x="467" y="378"/>
                  </a:lnTo>
                  <a:lnTo>
                    <a:pt x="461" y="379"/>
                  </a:lnTo>
                  <a:lnTo>
                    <a:pt x="457" y="380"/>
                  </a:lnTo>
                  <a:lnTo>
                    <a:pt x="451" y="380"/>
                  </a:lnTo>
                  <a:lnTo>
                    <a:pt x="448" y="381"/>
                  </a:lnTo>
                  <a:lnTo>
                    <a:pt x="448" y="376"/>
                  </a:lnTo>
                  <a:lnTo>
                    <a:pt x="449" y="370"/>
                  </a:lnTo>
                  <a:lnTo>
                    <a:pt x="449" y="364"/>
                  </a:lnTo>
                  <a:lnTo>
                    <a:pt x="449" y="359"/>
                  </a:lnTo>
                  <a:lnTo>
                    <a:pt x="457" y="358"/>
                  </a:lnTo>
                  <a:lnTo>
                    <a:pt x="466" y="356"/>
                  </a:lnTo>
                  <a:lnTo>
                    <a:pt x="474" y="355"/>
                  </a:lnTo>
                  <a:lnTo>
                    <a:pt x="482" y="354"/>
                  </a:lnTo>
                  <a:lnTo>
                    <a:pt x="483" y="353"/>
                  </a:lnTo>
                  <a:lnTo>
                    <a:pt x="483" y="352"/>
                  </a:lnTo>
                  <a:lnTo>
                    <a:pt x="483" y="352"/>
                  </a:lnTo>
                  <a:lnTo>
                    <a:pt x="484" y="351"/>
                  </a:lnTo>
                  <a:lnTo>
                    <a:pt x="478" y="350"/>
                  </a:lnTo>
                  <a:lnTo>
                    <a:pt x="474" y="348"/>
                  </a:lnTo>
                  <a:lnTo>
                    <a:pt x="469" y="348"/>
                  </a:lnTo>
                  <a:lnTo>
                    <a:pt x="465" y="348"/>
                  </a:lnTo>
                  <a:lnTo>
                    <a:pt x="461" y="348"/>
                  </a:lnTo>
                  <a:lnTo>
                    <a:pt x="457" y="348"/>
                  </a:lnTo>
                  <a:lnTo>
                    <a:pt x="454" y="350"/>
                  </a:lnTo>
                  <a:lnTo>
                    <a:pt x="449" y="350"/>
                  </a:lnTo>
                  <a:lnTo>
                    <a:pt x="450" y="343"/>
                  </a:lnTo>
                  <a:lnTo>
                    <a:pt x="450" y="336"/>
                  </a:lnTo>
                  <a:lnTo>
                    <a:pt x="451" y="330"/>
                  </a:lnTo>
                  <a:lnTo>
                    <a:pt x="451" y="324"/>
                  </a:lnTo>
                  <a:lnTo>
                    <a:pt x="466" y="319"/>
                  </a:lnTo>
                  <a:lnTo>
                    <a:pt x="474" y="317"/>
                  </a:lnTo>
                  <a:lnTo>
                    <a:pt x="477" y="316"/>
                  </a:lnTo>
                  <a:lnTo>
                    <a:pt x="478" y="314"/>
                  </a:lnTo>
                  <a:lnTo>
                    <a:pt x="478" y="313"/>
                  </a:lnTo>
                  <a:lnTo>
                    <a:pt x="478" y="313"/>
                  </a:lnTo>
                  <a:lnTo>
                    <a:pt x="477" y="312"/>
                  </a:lnTo>
                  <a:lnTo>
                    <a:pt x="477" y="312"/>
                  </a:lnTo>
                  <a:lnTo>
                    <a:pt x="471" y="311"/>
                  </a:lnTo>
                  <a:lnTo>
                    <a:pt x="466" y="311"/>
                  </a:lnTo>
                  <a:lnTo>
                    <a:pt x="460" y="311"/>
                  </a:lnTo>
                  <a:lnTo>
                    <a:pt x="455" y="311"/>
                  </a:lnTo>
                  <a:lnTo>
                    <a:pt x="458" y="299"/>
                  </a:lnTo>
                  <a:lnTo>
                    <a:pt x="461" y="293"/>
                  </a:lnTo>
                  <a:lnTo>
                    <a:pt x="467" y="291"/>
                  </a:lnTo>
                  <a:lnTo>
                    <a:pt x="481" y="290"/>
                  </a:lnTo>
                  <a:lnTo>
                    <a:pt x="480" y="288"/>
                  </a:lnTo>
                  <a:lnTo>
                    <a:pt x="478" y="287"/>
                  </a:lnTo>
                  <a:lnTo>
                    <a:pt x="478" y="285"/>
                  </a:lnTo>
                  <a:lnTo>
                    <a:pt x="477" y="283"/>
                  </a:lnTo>
                  <a:lnTo>
                    <a:pt x="469" y="284"/>
                  </a:lnTo>
                  <a:lnTo>
                    <a:pt x="461" y="285"/>
                  </a:lnTo>
                  <a:lnTo>
                    <a:pt x="455" y="286"/>
                  </a:lnTo>
                  <a:lnTo>
                    <a:pt x="448" y="287"/>
                  </a:lnTo>
                  <a:lnTo>
                    <a:pt x="441" y="339"/>
                  </a:lnTo>
                  <a:lnTo>
                    <a:pt x="435" y="390"/>
                  </a:lnTo>
                  <a:lnTo>
                    <a:pt x="430" y="441"/>
                  </a:lnTo>
                  <a:lnTo>
                    <a:pt x="425" y="493"/>
                  </a:lnTo>
                  <a:lnTo>
                    <a:pt x="426" y="495"/>
                  </a:lnTo>
                  <a:lnTo>
                    <a:pt x="427" y="495"/>
                  </a:lnTo>
                  <a:lnTo>
                    <a:pt x="429" y="496"/>
                  </a:lnTo>
                  <a:lnTo>
                    <a:pt x="430" y="497"/>
                  </a:lnTo>
                  <a:lnTo>
                    <a:pt x="434" y="495"/>
                  </a:lnTo>
                  <a:lnTo>
                    <a:pt x="439" y="491"/>
                  </a:lnTo>
                  <a:lnTo>
                    <a:pt x="442" y="489"/>
                  </a:lnTo>
                  <a:lnTo>
                    <a:pt x="447" y="487"/>
                  </a:lnTo>
                  <a:lnTo>
                    <a:pt x="450" y="485"/>
                  </a:lnTo>
                  <a:lnTo>
                    <a:pt x="455" y="483"/>
                  </a:lnTo>
                  <a:lnTo>
                    <a:pt x="460" y="482"/>
                  </a:lnTo>
                  <a:lnTo>
                    <a:pt x="466" y="480"/>
                  </a:lnTo>
                  <a:lnTo>
                    <a:pt x="465" y="489"/>
                  </a:lnTo>
                  <a:lnTo>
                    <a:pt x="463" y="497"/>
                  </a:lnTo>
                  <a:lnTo>
                    <a:pt x="458" y="505"/>
                  </a:lnTo>
                  <a:lnTo>
                    <a:pt x="450" y="510"/>
                  </a:lnTo>
                  <a:lnTo>
                    <a:pt x="450" y="515"/>
                  </a:lnTo>
                  <a:lnTo>
                    <a:pt x="451" y="519"/>
                  </a:lnTo>
                  <a:lnTo>
                    <a:pt x="451" y="525"/>
                  </a:lnTo>
                  <a:lnTo>
                    <a:pt x="451" y="530"/>
                  </a:lnTo>
                  <a:lnTo>
                    <a:pt x="457" y="529"/>
                  </a:lnTo>
                  <a:lnTo>
                    <a:pt x="461" y="526"/>
                  </a:lnTo>
                  <a:lnTo>
                    <a:pt x="466" y="524"/>
                  </a:lnTo>
                  <a:lnTo>
                    <a:pt x="472" y="522"/>
                  </a:lnTo>
                  <a:lnTo>
                    <a:pt x="497" y="521"/>
                  </a:lnTo>
                  <a:lnTo>
                    <a:pt x="518" y="519"/>
                  </a:lnTo>
                  <a:lnTo>
                    <a:pt x="537" y="518"/>
                  </a:lnTo>
                  <a:lnTo>
                    <a:pt x="553" y="517"/>
                  </a:lnTo>
                  <a:lnTo>
                    <a:pt x="568" y="516"/>
                  </a:lnTo>
                  <a:lnTo>
                    <a:pt x="580" y="515"/>
                  </a:lnTo>
                  <a:lnTo>
                    <a:pt x="591" y="515"/>
                  </a:lnTo>
                  <a:lnTo>
                    <a:pt x="600" y="514"/>
                  </a:lnTo>
                  <a:lnTo>
                    <a:pt x="609" y="514"/>
                  </a:lnTo>
                  <a:lnTo>
                    <a:pt x="616" y="513"/>
                  </a:lnTo>
                  <a:lnTo>
                    <a:pt x="622" y="513"/>
                  </a:lnTo>
                  <a:lnTo>
                    <a:pt x="629" y="512"/>
                  </a:lnTo>
                  <a:lnTo>
                    <a:pt x="635" y="512"/>
                  </a:lnTo>
                  <a:lnTo>
                    <a:pt x="642" y="510"/>
                  </a:lnTo>
                  <a:lnTo>
                    <a:pt x="648" y="510"/>
                  </a:lnTo>
                  <a:lnTo>
                    <a:pt x="656" y="509"/>
                  </a:lnTo>
                  <a:lnTo>
                    <a:pt x="671" y="507"/>
                  </a:lnTo>
                  <a:lnTo>
                    <a:pt x="685" y="504"/>
                  </a:lnTo>
                  <a:lnTo>
                    <a:pt x="698" y="501"/>
                  </a:lnTo>
                  <a:lnTo>
                    <a:pt x="712" y="499"/>
                  </a:lnTo>
                  <a:lnTo>
                    <a:pt x="727" y="498"/>
                  </a:lnTo>
                  <a:lnTo>
                    <a:pt x="740" y="496"/>
                  </a:lnTo>
                  <a:lnTo>
                    <a:pt x="755" y="495"/>
                  </a:lnTo>
                  <a:lnTo>
                    <a:pt x="771" y="495"/>
                  </a:lnTo>
                  <a:lnTo>
                    <a:pt x="782" y="523"/>
                  </a:lnTo>
                  <a:lnTo>
                    <a:pt x="791" y="560"/>
                  </a:lnTo>
                  <a:lnTo>
                    <a:pt x="797" y="601"/>
                  </a:lnTo>
                  <a:lnTo>
                    <a:pt x="798" y="645"/>
                  </a:lnTo>
                  <a:lnTo>
                    <a:pt x="794" y="688"/>
                  </a:lnTo>
                  <a:lnTo>
                    <a:pt x="783" y="728"/>
                  </a:lnTo>
                  <a:lnTo>
                    <a:pt x="765" y="761"/>
                  </a:lnTo>
                  <a:lnTo>
                    <a:pt x="739" y="783"/>
                  </a:lnTo>
                  <a:lnTo>
                    <a:pt x="746" y="765"/>
                  </a:lnTo>
                  <a:lnTo>
                    <a:pt x="753" y="746"/>
                  </a:lnTo>
                  <a:lnTo>
                    <a:pt x="756" y="727"/>
                  </a:lnTo>
                  <a:lnTo>
                    <a:pt x="756" y="709"/>
                  </a:lnTo>
                  <a:lnTo>
                    <a:pt x="752" y="718"/>
                  </a:lnTo>
                  <a:lnTo>
                    <a:pt x="747" y="728"/>
                  </a:lnTo>
                  <a:lnTo>
                    <a:pt x="744" y="740"/>
                  </a:lnTo>
                  <a:lnTo>
                    <a:pt x="740" y="753"/>
                  </a:lnTo>
                  <a:lnTo>
                    <a:pt x="736" y="765"/>
                  </a:lnTo>
                  <a:lnTo>
                    <a:pt x="730" y="775"/>
                  </a:lnTo>
                  <a:lnTo>
                    <a:pt x="721" y="783"/>
                  </a:lnTo>
                  <a:lnTo>
                    <a:pt x="710" y="789"/>
                  </a:lnTo>
                  <a:lnTo>
                    <a:pt x="712" y="771"/>
                  </a:lnTo>
                  <a:lnTo>
                    <a:pt x="718" y="755"/>
                  </a:lnTo>
                  <a:lnTo>
                    <a:pt x="722" y="739"/>
                  </a:lnTo>
                  <a:lnTo>
                    <a:pt x="723" y="722"/>
                  </a:lnTo>
                  <a:lnTo>
                    <a:pt x="718" y="739"/>
                  </a:lnTo>
                  <a:lnTo>
                    <a:pt x="711" y="755"/>
                  </a:lnTo>
                  <a:lnTo>
                    <a:pt x="702" y="772"/>
                  </a:lnTo>
                  <a:lnTo>
                    <a:pt x="692" y="789"/>
                  </a:lnTo>
                  <a:lnTo>
                    <a:pt x="687" y="789"/>
                  </a:lnTo>
                  <a:lnTo>
                    <a:pt x="684" y="789"/>
                  </a:lnTo>
                  <a:lnTo>
                    <a:pt x="679" y="790"/>
                  </a:lnTo>
                  <a:lnTo>
                    <a:pt x="675" y="790"/>
                  </a:lnTo>
                  <a:lnTo>
                    <a:pt x="681" y="771"/>
                  </a:lnTo>
                  <a:lnTo>
                    <a:pt x="690" y="751"/>
                  </a:lnTo>
                  <a:lnTo>
                    <a:pt x="697" y="732"/>
                  </a:lnTo>
                  <a:lnTo>
                    <a:pt x="698" y="714"/>
                  </a:lnTo>
                  <a:lnTo>
                    <a:pt x="694" y="727"/>
                  </a:lnTo>
                  <a:lnTo>
                    <a:pt x="689" y="740"/>
                  </a:lnTo>
                  <a:lnTo>
                    <a:pt x="684" y="753"/>
                  </a:lnTo>
                  <a:lnTo>
                    <a:pt x="678" y="764"/>
                  </a:lnTo>
                  <a:lnTo>
                    <a:pt x="670" y="774"/>
                  </a:lnTo>
                  <a:lnTo>
                    <a:pt x="661" y="783"/>
                  </a:lnTo>
                  <a:lnTo>
                    <a:pt x="650" y="789"/>
                  </a:lnTo>
                  <a:lnTo>
                    <a:pt x="636" y="792"/>
                  </a:lnTo>
                  <a:lnTo>
                    <a:pt x="642" y="775"/>
                  </a:lnTo>
                  <a:lnTo>
                    <a:pt x="650" y="760"/>
                  </a:lnTo>
                  <a:lnTo>
                    <a:pt x="655" y="745"/>
                  </a:lnTo>
                  <a:lnTo>
                    <a:pt x="656" y="728"/>
                  </a:lnTo>
                  <a:lnTo>
                    <a:pt x="653" y="737"/>
                  </a:lnTo>
                  <a:lnTo>
                    <a:pt x="650" y="745"/>
                  </a:lnTo>
                  <a:lnTo>
                    <a:pt x="645" y="753"/>
                  </a:lnTo>
                  <a:lnTo>
                    <a:pt x="642" y="761"/>
                  </a:lnTo>
                  <a:lnTo>
                    <a:pt x="637" y="769"/>
                  </a:lnTo>
                  <a:lnTo>
                    <a:pt x="633" y="777"/>
                  </a:lnTo>
                  <a:lnTo>
                    <a:pt x="628" y="786"/>
                  </a:lnTo>
                  <a:lnTo>
                    <a:pt x="622" y="794"/>
                  </a:lnTo>
                  <a:lnTo>
                    <a:pt x="616" y="794"/>
                  </a:lnTo>
                  <a:lnTo>
                    <a:pt x="609" y="794"/>
                  </a:lnTo>
                  <a:lnTo>
                    <a:pt x="602" y="794"/>
                  </a:lnTo>
                  <a:lnTo>
                    <a:pt x="596" y="795"/>
                  </a:lnTo>
                  <a:lnTo>
                    <a:pt x="602" y="774"/>
                  </a:lnTo>
                  <a:lnTo>
                    <a:pt x="611" y="756"/>
                  </a:lnTo>
                  <a:lnTo>
                    <a:pt x="618" y="736"/>
                  </a:lnTo>
                  <a:lnTo>
                    <a:pt x="620" y="714"/>
                  </a:lnTo>
                  <a:lnTo>
                    <a:pt x="617" y="723"/>
                  </a:lnTo>
                  <a:lnTo>
                    <a:pt x="613" y="734"/>
                  </a:lnTo>
                  <a:lnTo>
                    <a:pt x="609" y="744"/>
                  </a:lnTo>
                  <a:lnTo>
                    <a:pt x="604" y="754"/>
                  </a:lnTo>
                  <a:lnTo>
                    <a:pt x="600" y="764"/>
                  </a:lnTo>
                  <a:lnTo>
                    <a:pt x="594" y="773"/>
                  </a:lnTo>
                  <a:lnTo>
                    <a:pt x="588" y="783"/>
                  </a:lnTo>
                  <a:lnTo>
                    <a:pt x="582" y="791"/>
                  </a:lnTo>
                  <a:lnTo>
                    <a:pt x="575" y="790"/>
                  </a:lnTo>
                  <a:lnTo>
                    <a:pt x="569" y="790"/>
                  </a:lnTo>
                  <a:lnTo>
                    <a:pt x="565" y="790"/>
                  </a:lnTo>
                  <a:lnTo>
                    <a:pt x="559" y="790"/>
                  </a:lnTo>
                  <a:lnTo>
                    <a:pt x="567" y="773"/>
                  </a:lnTo>
                  <a:lnTo>
                    <a:pt x="575" y="755"/>
                  </a:lnTo>
                  <a:lnTo>
                    <a:pt x="580" y="738"/>
                  </a:lnTo>
                  <a:lnTo>
                    <a:pt x="582" y="721"/>
                  </a:lnTo>
                  <a:lnTo>
                    <a:pt x="578" y="730"/>
                  </a:lnTo>
                  <a:lnTo>
                    <a:pt x="575" y="739"/>
                  </a:lnTo>
                  <a:lnTo>
                    <a:pt x="570" y="747"/>
                  </a:lnTo>
                  <a:lnTo>
                    <a:pt x="566" y="756"/>
                  </a:lnTo>
                  <a:lnTo>
                    <a:pt x="561" y="764"/>
                  </a:lnTo>
                  <a:lnTo>
                    <a:pt x="557" y="773"/>
                  </a:lnTo>
                  <a:lnTo>
                    <a:pt x="552" y="781"/>
                  </a:lnTo>
                  <a:lnTo>
                    <a:pt x="546" y="789"/>
                  </a:lnTo>
                  <a:lnTo>
                    <a:pt x="541" y="789"/>
                  </a:lnTo>
                  <a:lnTo>
                    <a:pt x="535" y="789"/>
                  </a:lnTo>
                  <a:lnTo>
                    <a:pt x="529" y="789"/>
                  </a:lnTo>
                  <a:lnTo>
                    <a:pt x="524" y="789"/>
                  </a:lnTo>
                  <a:lnTo>
                    <a:pt x="529" y="774"/>
                  </a:lnTo>
                  <a:lnTo>
                    <a:pt x="535" y="758"/>
                  </a:lnTo>
                  <a:lnTo>
                    <a:pt x="540" y="744"/>
                  </a:lnTo>
                  <a:lnTo>
                    <a:pt x="540" y="728"/>
                  </a:lnTo>
                  <a:lnTo>
                    <a:pt x="532" y="746"/>
                  </a:lnTo>
                  <a:lnTo>
                    <a:pt x="527" y="758"/>
                  </a:lnTo>
                  <a:lnTo>
                    <a:pt x="520" y="770"/>
                  </a:lnTo>
                  <a:lnTo>
                    <a:pt x="511" y="786"/>
                  </a:lnTo>
                  <a:lnTo>
                    <a:pt x="506" y="786"/>
                  </a:lnTo>
                  <a:lnTo>
                    <a:pt x="501" y="786"/>
                  </a:lnTo>
                  <a:lnTo>
                    <a:pt x="495" y="786"/>
                  </a:lnTo>
                  <a:lnTo>
                    <a:pt x="490" y="786"/>
                  </a:lnTo>
                  <a:lnTo>
                    <a:pt x="493" y="768"/>
                  </a:lnTo>
                  <a:lnTo>
                    <a:pt x="501" y="749"/>
                  </a:lnTo>
                  <a:lnTo>
                    <a:pt x="508" y="731"/>
                  </a:lnTo>
                  <a:lnTo>
                    <a:pt x="506" y="715"/>
                  </a:lnTo>
                  <a:lnTo>
                    <a:pt x="500" y="734"/>
                  </a:lnTo>
                  <a:lnTo>
                    <a:pt x="493" y="749"/>
                  </a:lnTo>
                  <a:lnTo>
                    <a:pt x="485" y="765"/>
                  </a:lnTo>
                  <a:lnTo>
                    <a:pt x="475" y="781"/>
                  </a:lnTo>
                  <a:lnTo>
                    <a:pt x="471" y="782"/>
                  </a:lnTo>
                  <a:lnTo>
                    <a:pt x="467" y="782"/>
                  </a:lnTo>
                  <a:lnTo>
                    <a:pt x="461" y="781"/>
                  </a:lnTo>
                  <a:lnTo>
                    <a:pt x="451" y="780"/>
                  </a:lnTo>
                  <a:lnTo>
                    <a:pt x="457" y="762"/>
                  </a:lnTo>
                  <a:lnTo>
                    <a:pt x="465" y="745"/>
                  </a:lnTo>
                  <a:lnTo>
                    <a:pt x="473" y="727"/>
                  </a:lnTo>
                  <a:lnTo>
                    <a:pt x="474" y="710"/>
                  </a:lnTo>
                  <a:lnTo>
                    <a:pt x="471" y="713"/>
                  </a:lnTo>
                  <a:lnTo>
                    <a:pt x="466" y="720"/>
                  </a:lnTo>
                  <a:lnTo>
                    <a:pt x="463" y="729"/>
                  </a:lnTo>
                  <a:lnTo>
                    <a:pt x="458" y="738"/>
                  </a:lnTo>
                  <a:lnTo>
                    <a:pt x="454" y="749"/>
                  </a:lnTo>
                  <a:lnTo>
                    <a:pt x="448" y="758"/>
                  </a:lnTo>
                  <a:lnTo>
                    <a:pt x="443" y="768"/>
                  </a:lnTo>
                  <a:lnTo>
                    <a:pt x="438" y="774"/>
                  </a:lnTo>
                  <a:lnTo>
                    <a:pt x="431" y="773"/>
                  </a:lnTo>
                  <a:lnTo>
                    <a:pt x="425" y="773"/>
                  </a:lnTo>
                  <a:lnTo>
                    <a:pt x="420" y="773"/>
                  </a:lnTo>
                  <a:lnTo>
                    <a:pt x="413" y="773"/>
                  </a:lnTo>
                  <a:lnTo>
                    <a:pt x="420" y="756"/>
                  </a:lnTo>
                  <a:lnTo>
                    <a:pt x="427" y="739"/>
                  </a:lnTo>
                  <a:lnTo>
                    <a:pt x="434" y="723"/>
                  </a:lnTo>
                  <a:lnTo>
                    <a:pt x="435" y="709"/>
                  </a:lnTo>
                  <a:lnTo>
                    <a:pt x="431" y="715"/>
                  </a:lnTo>
                  <a:lnTo>
                    <a:pt x="427" y="723"/>
                  </a:lnTo>
                  <a:lnTo>
                    <a:pt x="423" y="730"/>
                  </a:lnTo>
                  <a:lnTo>
                    <a:pt x="418" y="737"/>
                  </a:lnTo>
                  <a:lnTo>
                    <a:pt x="414" y="745"/>
                  </a:lnTo>
                  <a:lnTo>
                    <a:pt x="410" y="752"/>
                  </a:lnTo>
                  <a:lnTo>
                    <a:pt x="406" y="760"/>
                  </a:lnTo>
                  <a:lnTo>
                    <a:pt x="401" y="766"/>
                  </a:lnTo>
                  <a:lnTo>
                    <a:pt x="396" y="766"/>
                  </a:lnTo>
                  <a:lnTo>
                    <a:pt x="390" y="765"/>
                  </a:lnTo>
                  <a:lnTo>
                    <a:pt x="386" y="765"/>
                  </a:lnTo>
                  <a:lnTo>
                    <a:pt x="381" y="765"/>
                  </a:lnTo>
                  <a:lnTo>
                    <a:pt x="380" y="763"/>
                  </a:lnTo>
                  <a:lnTo>
                    <a:pt x="380" y="762"/>
                  </a:lnTo>
                  <a:lnTo>
                    <a:pt x="379" y="760"/>
                  </a:lnTo>
                  <a:lnTo>
                    <a:pt x="378" y="758"/>
                  </a:lnTo>
                  <a:lnTo>
                    <a:pt x="388" y="745"/>
                  </a:lnTo>
                  <a:lnTo>
                    <a:pt x="398" y="730"/>
                  </a:lnTo>
                  <a:lnTo>
                    <a:pt x="406" y="715"/>
                  </a:lnTo>
                  <a:lnTo>
                    <a:pt x="410" y="701"/>
                  </a:lnTo>
                  <a:lnTo>
                    <a:pt x="409" y="701"/>
                  </a:lnTo>
                  <a:lnTo>
                    <a:pt x="408" y="701"/>
                  </a:lnTo>
                  <a:lnTo>
                    <a:pt x="407" y="701"/>
                  </a:lnTo>
                  <a:lnTo>
                    <a:pt x="406" y="701"/>
                  </a:lnTo>
                  <a:lnTo>
                    <a:pt x="401" y="710"/>
                  </a:lnTo>
                  <a:lnTo>
                    <a:pt x="398" y="717"/>
                  </a:lnTo>
                  <a:lnTo>
                    <a:pt x="393" y="724"/>
                  </a:lnTo>
                  <a:lnTo>
                    <a:pt x="388" y="731"/>
                  </a:lnTo>
                  <a:lnTo>
                    <a:pt x="383" y="737"/>
                  </a:lnTo>
                  <a:lnTo>
                    <a:pt x="378" y="744"/>
                  </a:lnTo>
                  <a:lnTo>
                    <a:pt x="371" y="749"/>
                  </a:lnTo>
                  <a:lnTo>
                    <a:pt x="365" y="756"/>
                  </a:lnTo>
                  <a:lnTo>
                    <a:pt x="354" y="755"/>
                  </a:lnTo>
                  <a:lnTo>
                    <a:pt x="347" y="755"/>
                  </a:lnTo>
                  <a:lnTo>
                    <a:pt x="344" y="754"/>
                  </a:lnTo>
                  <a:lnTo>
                    <a:pt x="339" y="752"/>
                  </a:lnTo>
                  <a:lnTo>
                    <a:pt x="344" y="741"/>
                  </a:lnTo>
                  <a:lnTo>
                    <a:pt x="354" y="731"/>
                  </a:lnTo>
                  <a:lnTo>
                    <a:pt x="364" y="720"/>
                  </a:lnTo>
                  <a:lnTo>
                    <a:pt x="367" y="706"/>
                  </a:lnTo>
                  <a:lnTo>
                    <a:pt x="361" y="714"/>
                  </a:lnTo>
                  <a:lnTo>
                    <a:pt x="354" y="722"/>
                  </a:lnTo>
                  <a:lnTo>
                    <a:pt x="347" y="729"/>
                  </a:lnTo>
                  <a:lnTo>
                    <a:pt x="340" y="736"/>
                  </a:lnTo>
                  <a:lnTo>
                    <a:pt x="332" y="740"/>
                  </a:lnTo>
                  <a:lnTo>
                    <a:pt x="324" y="744"/>
                  </a:lnTo>
                  <a:lnTo>
                    <a:pt x="316" y="745"/>
                  </a:lnTo>
                  <a:lnTo>
                    <a:pt x="307" y="743"/>
                  </a:lnTo>
                  <a:lnTo>
                    <a:pt x="307" y="740"/>
                  </a:lnTo>
                  <a:lnTo>
                    <a:pt x="307" y="738"/>
                  </a:lnTo>
                  <a:lnTo>
                    <a:pt x="306" y="737"/>
                  </a:lnTo>
                  <a:lnTo>
                    <a:pt x="306" y="735"/>
                  </a:lnTo>
                  <a:lnTo>
                    <a:pt x="310" y="731"/>
                  </a:lnTo>
                  <a:lnTo>
                    <a:pt x="315" y="726"/>
                  </a:lnTo>
                  <a:lnTo>
                    <a:pt x="321" y="720"/>
                  </a:lnTo>
                  <a:lnTo>
                    <a:pt x="327" y="713"/>
                  </a:lnTo>
                  <a:lnTo>
                    <a:pt x="332" y="706"/>
                  </a:lnTo>
                  <a:lnTo>
                    <a:pt x="337" y="700"/>
                  </a:lnTo>
                  <a:lnTo>
                    <a:pt x="340" y="694"/>
                  </a:lnTo>
                  <a:lnTo>
                    <a:pt x="340" y="689"/>
                  </a:lnTo>
                  <a:lnTo>
                    <a:pt x="332" y="698"/>
                  </a:lnTo>
                  <a:lnTo>
                    <a:pt x="325" y="706"/>
                  </a:lnTo>
                  <a:lnTo>
                    <a:pt x="317" y="715"/>
                  </a:lnTo>
                  <a:lnTo>
                    <a:pt x="310" y="722"/>
                  </a:lnTo>
                  <a:lnTo>
                    <a:pt x="300" y="728"/>
                  </a:lnTo>
                  <a:lnTo>
                    <a:pt x="291" y="731"/>
                  </a:lnTo>
                  <a:lnTo>
                    <a:pt x="282" y="732"/>
                  </a:lnTo>
                  <a:lnTo>
                    <a:pt x="271" y="730"/>
                  </a:lnTo>
                  <a:lnTo>
                    <a:pt x="270" y="728"/>
                  </a:lnTo>
                  <a:lnTo>
                    <a:pt x="270" y="727"/>
                  </a:lnTo>
                  <a:lnTo>
                    <a:pt x="269" y="724"/>
                  </a:lnTo>
                  <a:lnTo>
                    <a:pt x="268" y="723"/>
                  </a:lnTo>
                  <a:lnTo>
                    <a:pt x="271" y="721"/>
                  </a:lnTo>
                  <a:lnTo>
                    <a:pt x="277" y="718"/>
                  </a:lnTo>
                  <a:lnTo>
                    <a:pt x="282" y="713"/>
                  </a:lnTo>
                  <a:lnTo>
                    <a:pt x="288" y="709"/>
                  </a:lnTo>
                  <a:lnTo>
                    <a:pt x="294" y="703"/>
                  </a:lnTo>
                  <a:lnTo>
                    <a:pt x="298" y="697"/>
                  </a:lnTo>
                  <a:lnTo>
                    <a:pt x="302" y="693"/>
                  </a:lnTo>
                  <a:lnTo>
                    <a:pt x="302" y="687"/>
                  </a:lnTo>
                  <a:lnTo>
                    <a:pt x="295" y="694"/>
                  </a:lnTo>
                  <a:lnTo>
                    <a:pt x="288" y="700"/>
                  </a:lnTo>
                  <a:lnTo>
                    <a:pt x="281" y="705"/>
                  </a:lnTo>
                  <a:lnTo>
                    <a:pt x="274" y="711"/>
                  </a:lnTo>
                  <a:lnTo>
                    <a:pt x="266" y="715"/>
                  </a:lnTo>
                  <a:lnTo>
                    <a:pt x="259" y="719"/>
                  </a:lnTo>
                  <a:lnTo>
                    <a:pt x="251" y="721"/>
                  </a:lnTo>
                  <a:lnTo>
                    <a:pt x="243" y="721"/>
                  </a:lnTo>
                  <a:lnTo>
                    <a:pt x="246" y="712"/>
                  </a:lnTo>
                  <a:lnTo>
                    <a:pt x="253" y="705"/>
                  </a:lnTo>
                  <a:lnTo>
                    <a:pt x="261" y="700"/>
                  </a:lnTo>
                  <a:lnTo>
                    <a:pt x="270" y="693"/>
                  </a:lnTo>
                  <a:lnTo>
                    <a:pt x="269" y="691"/>
                  </a:lnTo>
                  <a:lnTo>
                    <a:pt x="269" y="689"/>
                  </a:lnTo>
                  <a:lnTo>
                    <a:pt x="269" y="687"/>
                  </a:lnTo>
                  <a:lnTo>
                    <a:pt x="269" y="686"/>
                  </a:lnTo>
                  <a:lnTo>
                    <a:pt x="263" y="689"/>
                  </a:lnTo>
                  <a:lnTo>
                    <a:pt x="257" y="693"/>
                  </a:lnTo>
                  <a:lnTo>
                    <a:pt x="252" y="697"/>
                  </a:lnTo>
                  <a:lnTo>
                    <a:pt x="246" y="701"/>
                  </a:lnTo>
                  <a:lnTo>
                    <a:pt x="240" y="703"/>
                  </a:lnTo>
                  <a:lnTo>
                    <a:pt x="235" y="706"/>
                  </a:lnTo>
                  <a:lnTo>
                    <a:pt x="229" y="708"/>
                  </a:lnTo>
                  <a:lnTo>
                    <a:pt x="223" y="709"/>
                  </a:lnTo>
                  <a:lnTo>
                    <a:pt x="222" y="706"/>
                  </a:lnTo>
                  <a:lnTo>
                    <a:pt x="222" y="703"/>
                  </a:lnTo>
                  <a:lnTo>
                    <a:pt x="222" y="700"/>
                  </a:lnTo>
                  <a:lnTo>
                    <a:pt x="221" y="696"/>
                  </a:lnTo>
                  <a:lnTo>
                    <a:pt x="211" y="695"/>
                  </a:lnTo>
                  <a:lnTo>
                    <a:pt x="203" y="694"/>
                  </a:lnTo>
                  <a:lnTo>
                    <a:pt x="196" y="693"/>
                  </a:lnTo>
                  <a:lnTo>
                    <a:pt x="191" y="692"/>
                  </a:lnTo>
                  <a:lnTo>
                    <a:pt x="186" y="691"/>
                  </a:lnTo>
                  <a:lnTo>
                    <a:pt x="180" y="688"/>
                  </a:lnTo>
                  <a:lnTo>
                    <a:pt x="174" y="685"/>
                  </a:lnTo>
                  <a:lnTo>
                    <a:pt x="167" y="681"/>
                  </a:lnTo>
                  <a:lnTo>
                    <a:pt x="167" y="678"/>
                  </a:lnTo>
                  <a:lnTo>
                    <a:pt x="167" y="676"/>
                  </a:lnTo>
                  <a:lnTo>
                    <a:pt x="166" y="674"/>
                  </a:lnTo>
                  <a:lnTo>
                    <a:pt x="166" y="671"/>
                  </a:lnTo>
                  <a:lnTo>
                    <a:pt x="171" y="672"/>
                  </a:lnTo>
                  <a:lnTo>
                    <a:pt x="177" y="675"/>
                  </a:lnTo>
                  <a:lnTo>
                    <a:pt x="181" y="676"/>
                  </a:lnTo>
                  <a:lnTo>
                    <a:pt x="187" y="677"/>
                  </a:lnTo>
                  <a:lnTo>
                    <a:pt x="191" y="679"/>
                  </a:lnTo>
                  <a:lnTo>
                    <a:pt x="195" y="680"/>
                  </a:lnTo>
                  <a:lnTo>
                    <a:pt x="198" y="680"/>
                  </a:lnTo>
                  <a:lnTo>
                    <a:pt x="201" y="680"/>
                  </a:lnTo>
                  <a:lnTo>
                    <a:pt x="200" y="679"/>
                  </a:lnTo>
                  <a:lnTo>
                    <a:pt x="198" y="677"/>
                  </a:lnTo>
                  <a:lnTo>
                    <a:pt x="196" y="676"/>
                  </a:lnTo>
                  <a:lnTo>
                    <a:pt x="193" y="674"/>
                  </a:lnTo>
                  <a:lnTo>
                    <a:pt x="187" y="671"/>
                  </a:lnTo>
                  <a:lnTo>
                    <a:pt x="179" y="668"/>
                  </a:lnTo>
                  <a:lnTo>
                    <a:pt x="168" y="663"/>
                  </a:lnTo>
                  <a:lnTo>
                    <a:pt x="153" y="657"/>
                  </a:lnTo>
                  <a:lnTo>
                    <a:pt x="153" y="654"/>
                  </a:lnTo>
                  <a:lnTo>
                    <a:pt x="153" y="651"/>
                  </a:lnTo>
                  <a:lnTo>
                    <a:pt x="152" y="649"/>
                  </a:lnTo>
                  <a:lnTo>
                    <a:pt x="152" y="645"/>
                  </a:lnTo>
                  <a:lnTo>
                    <a:pt x="154" y="646"/>
                  </a:lnTo>
                  <a:lnTo>
                    <a:pt x="159" y="647"/>
                  </a:lnTo>
                  <a:lnTo>
                    <a:pt x="163" y="650"/>
                  </a:lnTo>
                  <a:lnTo>
                    <a:pt x="170" y="652"/>
                  </a:lnTo>
                  <a:lnTo>
                    <a:pt x="176" y="653"/>
                  </a:lnTo>
                  <a:lnTo>
                    <a:pt x="183" y="655"/>
                  </a:lnTo>
                  <a:lnTo>
                    <a:pt x="188" y="655"/>
                  </a:lnTo>
                  <a:lnTo>
                    <a:pt x="193" y="655"/>
                  </a:lnTo>
                  <a:lnTo>
                    <a:pt x="187" y="652"/>
                  </a:lnTo>
                  <a:lnTo>
                    <a:pt x="181" y="650"/>
                  </a:lnTo>
                  <a:lnTo>
                    <a:pt x="176" y="646"/>
                  </a:lnTo>
                  <a:lnTo>
                    <a:pt x="170" y="644"/>
                  </a:lnTo>
                  <a:lnTo>
                    <a:pt x="164" y="641"/>
                  </a:lnTo>
                  <a:lnTo>
                    <a:pt x="159" y="638"/>
                  </a:lnTo>
                  <a:lnTo>
                    <a:pt x="153" y="635"/>
                  </a:lnTo>
                  <a:lnTo>
                    <a:pt x="147" y="632"/>
                  </a:lnTo>
                  <a:lnTo>
                    <a:pt x="146" y="629"/>
                  </a:lnTo>
                  <a:lnTo>
                    <a:pt x="146" y="627"/>
                  </a:lnTo>
                  <a:lnTo>
                    <a:pt x="146" y="626"/>
                  </a:lnTo>
                  <a:lnTo>
                    <a:pt x="146" y="625"/>
                  </a:lnTo>
                  <a:lnTo>
                    <a:pt x="157" y="626"/>
                  </a:lnTo>
                  <a:lnTo>
                    <a:pt x="168" y="628"/>
                  </a:lnTo>
                  <a:lnTo>
                    <a:pt x="178" y="630"/>
                  </a:lnTo>
                  <a:lnTo>
                    <a:pt x="189" y="633"/>
                  </a:lnTo>
                  <a:lnTo>
                    <a:pt x="200" y="635"/>
                  </a:lnTo>
                  <a:lnTo>
                    <a:pt x="212" y="637"/>
                  </a:lnTo>
                  <a:lnTo>
                    <a:pt x="225" y="638"/>
                  </a:lnTo>
                  <a:lnTo>
                    <a:pt x="238" y="638"/>
                  </a:lnTo>
                  <a:lnTo>
                    <a:pt x="227" y="637"/>
                  </a:lnTo>
                  <a:lnTo>
                    <a:pt x="212" y="634"/>
                  </a:lnTo>
                  <a:lnTo>
                    <a:pt x="196" y="630"/>
                  </a:lnTo>
                  <a:lnTo>
                    <a:pt x="181" y="626"/>
                  </a:lnTo>
                  <a:lnTo>
                    <a:pt x="167" y="621"/>
                  </a:lnTo>
                  <a:lnTo>
                    <a:pt x="155" y="615"/>
                  </a:lnTo>
                  <a:lnTo>
                    <a:pt x="149" y="607"/>
                  </a:lnTo>
                  <a:lnTo>
                    <a:pt x="146" y="598"/>
                  </a:lnTo>
                  <a:lnTo>
                    <a:pt x="153" y="599"/>
                  </a:lnTo>
                  <a:lnTo>
                    <a:pt x="160" y="600"/>
                  </a:lnTo>
                  <a:lnTo>
                    <a:pt x="168" y="602"/>
                  </a:lnTo>
                  <a:lnTo>
                    <a:pt x="176" y="604"/>
                  </a:lnTo>
                  <a:lnTo>
                    <a:pt x="184" y="607"/>
                  </a:lnTo>
                  <a:lnTo>
                    <a:pt x="193" y="608"/>
                  </a:lnTo>
                  <a:lnTo>
                    <a:pt x="201" y="609"/>
                  </a:lnTo>
                  <a:lnTo>
                    <a:pt x="210" y="609"/>
                  </a:lnTo>
                  <a:lnTo>
                    <a:pt x="203" y="608"/>
                  </a:lnTo>
                  <a:lnTo>
                    <a:pt x="198" y="606"/>
                  </a:lnTo>
                  <a:lnTo>
                    <a:pt x="193" y="604"/>
                  </a:lnTo>
                  <a:lnTo>
                    <a:pt x="188" y="603"/>
                  </a:lnTo>
                  <a:lnTo>
                    <a:pt x="181" y="601"/>
                  </a:lnTo>
                  <a:lnTo>
                    <a:pt x="174" y="598"/>
                  </a:lnTo>
                  <a:lnTo>
                    <a:pt x="162" y="593"/>
                  </a:lnTo>
                  <a:lnTo>
                    <a:pt x="149" y="587"/>
                  </a:lnTo>
                  <a:lnTo>
                    <a:pt x="147" y="583"/>
                  </a:lnTo>
                  <a:lnTo>
                    <a:pt x="147" y="577"/>
                  </a:lnTo>
                  <a:lnTo>
                    <a:pt x="147" y="573"/>
                  </a:lnTo>
                  <a:lnTo>
                    <a:pt x="146" y="568"/>
                  </a:lnTo>
                  <a:lnTo>
                    <a:pt x="153" y="569"/>
                  </a:lnTo>
                  <a:lnTo>
                    <a:pt x="160" y="572"/>
                  </a:lnTo>
                  <a:lnTo>
                    <a:pt x="167" y="575"/>
                  </a:lnTo>
                  <a:lnTo>
                    <a:pt x="175" y="577"/>
                  </a:lnTo>
                  <a:lnTo>
                    <a:pt x="181" y="580"/>
                  </a:lnTo>
                  <a:lnTo>
                    <a:pt x="191" y="581"/>
                  </a:lnTo>
                  <a:lnTo>
                    <a:pt x="198" y="582"/>
                  </a:lnTo>
                  <a:lnTo>
                    <a:pt x="208" y="582"/>
                  </a:lnTo>
                  <a:lnTo>
                    <a:pt x="198" y="578"/>
                  </a:lnTo>
                  <a:lnTo>
                    <a:pt x="189" y="576"/>
                  </a:lnTo>
                  <a:lnTo>
                    <a:pt x="181" y="573"/>
                  </a:lnTo>
                  <a:lnTo>
                    <a:pt x="172" y="569"/>
                  </a:lnTo>
                  <a:lnTo>
                    <a:pt x="166" y="565"/>
                  </a:lnTo>
                  <a:lnTo>
                    <a:pt x="159" y="561"/>
                  </a:lnTo>
                  <a:lnTo>
                    <a:pt x="152" y="558"/>
                  </a:lnTo>
                  <a:lnTo>
                    <a:pt x="147" y="553"/>
                  </a:lnTo>
                  <a:lnTo>
                    <a:pt x="147" y="549"/>
                  </a:lnTo>
                  <a:lnTo>
                    <a:pt x="147" y="546"/>
                  </a:lnTo>
                  <a:lnTo>
                    <a:pt x="147" y="542"/>
                  </a:lnTo>
                  <a:lnTo>
                    <a:pt x="149" y="538"/>
                  </a:lnTo>
                  <a:lnTo>
                    <a:pt x="152" y="538"/>
                  </a:lnTo>
                  <a:lnTo>
                    <a:pt x="158" y="539"/>
                  </a:lnTo>
                  <a:lnTo>
                    <a:pt x="163" y="541"/>
                  </a:lnTo>
                  <a:lnTo>
                    <a:pt x="170" y="543"/>
                  </a:lnTo>
                  <a:lnTo>
                    <a:pt x="178" y="546"/>
                  </a:lnTo>
                  <a:lnTo>
                    <a:pt x="187" y="548"/>
                  </a:lnTo>
                  <a:lnTo>
                    <a:pt x="197" y="550"/>
                  </a:lnTo>
                  <a:lnTo>
                    <a:pt x="208" y="552"/>
                  </a:lnTo>
                  <a:lnTo>
                    <a:pt x="208" y="551"/>
                  </a:lnTo>
                  <a:lnTo>
                    <a:pt x="209" y="550"/>
                  </a:lnTo>
                  <a:lnTo>
                    <a:pt x="209" y="550"/>
                  </a:lnTo>
                  <a:lnTo>
                    <a:pt x="210" y="549"/>
                  </a:lnTo>
                  <a:lnTo>
                    <a:pt x="201" y="547"/>
                  </a:lnTo>
                  <a:lnTo>
                    <a:pt x="193" y="543"/>
                  </a:lnTo>
                  <a:lnTo>
                    <a:pt x="185" y="541"/>
                  </a:lnTo>
                  <a:lnTo>
                    <a:pt x="178" y="538"/>
                  </a:lnTo>
                  <a:lnTo>
                    <a:pt x="170" y="534"/>
                  </a:lnTo>
                  <a:lnTo>
                    <a:pt x="163" y="531"/>
                  </a:lnTo>
                  <a:lnTo>
                    <a:pt x="157" y="529"/>
                  </a:lnTo>
                  <a:lnTo>
                    <a:pt x="150" y="525"/>
                  </a:lnTo>
                  <a:lnTo>
                    <a:pt x="150" y="519"/>
                  </a:lnTo>
                  <a:lnTo>
                    <a:pt x="150" y="515"/>
                  </a:lnTo>
                  <a:lnTo>
                    <a:pt x="150" y="509"/>
                  </a:lnTo>
                  <a:lnTo>
                    <a:pt x="150" y="505"/>
                  </a:lnTo>
                  <a:lnTo>
                    <a:pt x="159" y="508"/>
                  </a:lnTo>
                  <a:lnTo>
                    <a:pt x="168" y="512"/>
                  </a:lnTo>
                  <a:lnTo>
                    <a:pt x="178" y="515"/>
                  </a:lnTo>
                  <a:lnTo>
                    <a:pt x="188" y="518"/>
                  </a:lnTo>
                  <a:lnTo>
                    <a:pt x="198" y="521"/>
                  </a:lnTo>
                  <a:lnTo>
                    <a:pt x="209" y="523"/>
                  </a:lnTo>
                  <a:lnTo>
                    <a:pt x="219" y="524"/>
                  </a:lnTo>
                  <a:lnTo>
                    <a:pt x="229" y="524"/>
                  </a:lnTo>
                  <a:lnTo>
                    <a:pt x="219" y="521"/>
                  </a:lnTo>
                  <a:lnTo>
                    <a:pt x="208" y="517"/>
                  </a:lnTo>
                  <a:lnTo>
                    <a:pt x="197" y="514"/>
                  </a:lnTo>
                  <a:lnTo>
                    <a:pt x="187" y="510"/>
                  </a:lnTo>
                  <a:lnTo>
                    <a:pt x="177" y="507"/>
                  </a:lnTo>
                  <a:lnTo>
                    <a:pt x="168" y="502"/>
                  </a:lnTo>
                  <a:lnTo>
                    <a:pt x="159" y="498"/>
                  </a:lnTo>
                  <a:lnTo>
                    <a:pt x="151" y="493"/>
                  </a:lnTo>
                  <a:lnTo>
                    <a:pt x="152" y="489"/>
                  </a:lnTo>
                  <a:lnTo>
                    <a:pt x="152" y="484"/>
                  </a:lnTo>
                  <a:lnTo>
                    <a:pt x="152" y="481"/>
                  </a:lnTo>
                  <a:lnTo>
                    <a:pt x="152" y="476"/>
                  </a:lnTo>
                  <a:lnTo>
                    <a:pt x="160" y="478"/>
                  </a:lnTo>
                  <a:lnTo>
                    <a:pt x="168" y="479"/>
                  </a:lnTo>
                  <a:lnTo>
                    <a:pt x="177" y="481"/>
                  </a:lnTo>
                  <a:lnTo>
                    <a:pt x="185" y="483"/>
                  </a:lnTo>
                  <a:lnTo>
                    <a:pt x="194" y="485"/>
                  </a:lnTo>
                  <a:lnTo>
                    <a:pt x="203" y="489"/>
                  </a:lnTo>
                  <a:lnTo>
                    <a:pt x="213" y="490"/>
                  </a:lnTo>
                  <a:lnTo>
                    <a:pt x="223" y="491"/>
                  </a:lnTo>
                  <a:lnTo>
                    <a:pt x="208" y="485"/>
                  </a:lnTo>
                  <a:lnTo>
                    <a:pt x="194" y="481"/>
                  </a:lnTo>
                  <a:lnTo>
                    <a:pt x="183" y="478"/>
                  </a:lnTo>
                  <a:lnTo>
                    <a:pt x="174" y="474"/>
                  </a:lnTo>
                  <a:lnTo>
                    <a:pt x="167" y="470"/>
                  </a:lnTo>
                  <a:lnTo>
                    <a:pt x="161" y="464"/>
                  </a:lnTo>
                  <a:lnTo>
                    <a:pt x="159" y="455"/>
                  </a:lnTo>
                  <a:lnTo>
                    <a:pt x="158" y="445"/>
                  </a:lnTo>
                  <a:lnTo>
                    <a:pt x="162" y="446"/>
                  </a:lnTo>
                  <a:lnTo>
                    <a:pt x="168" y="447"/>
                  </a:lnTo>
                  <a:lnTo>
                    <a:pt x="174" y="448"/>
                  </a:lnTo>
                  <a:lnTo>
                    <a:pt x="179" y="450"/>
                  </a:lnTo>
                  <a:lnTo>
                    <a:pt x="186" y="452"/>
                  </a:lnTo>
                  <a:lnTo>
                    <a:pt x="193" y="454"/>
                  </a:lnTo>
                  <a:lnTo>
                    <a:pt x="200" y="455"/>
                  </a:lnTo>
                  <a:lnTo>
                    <a:pt x="206" y="455"/>
                  </a:lnTo>
                  <a:lnTo>
                    <a:pt x="206" y="454"/>
                  </a:lnTo>
                  <a:lnTo>
                    <a:pt x="206" y="454"/>
                  </a:lnTo>
                  <a:lnTo>
                    <a:pt x="206" y="453"/>
                  </a:lnTo>
                  <a:lnTo>
                    <a:pt x="208" y="453"/>
                  </a:lnTo>
                  <a:lnTo>
                    <a:pt x="203" y="449"/>
                  </a:lnTo>
                  <a:lnTo>
                    <a:pt x="197" y="447"/>
                  </a:lnTo>
                  <a:lnTo>
                    <a:pt x="191" y="445"/>
                  </a:lnTo>
                  <a:lnTo>
                    <a:pt x="185" y="442"/>
                  </a:lnTo>
                  <a:lnTo>
                    <a:pt x="178" y="440"/>
                  </a:lnTo>
                  <a:lnTo>
                    <a:pt x="172" y="438"/>
                  </a:lnTo>
                  <a:lnTo>
                    <a:pt x="168" y="436"/>
                  </a:lnTo>
                  <a:lnTo>
                    <a:pt x="163" y="433"/>
                  </a:lnTo>
                  <a:lnTo>
                    <a:pt x="162" y="428"/>
                  </a:lnTo>
                  <a:lnTo>
                    <a:pt x="162" y="422"/>
                  </a:lnTo>
                  <a:lnTo>
                    <a:pt x="162" y="418"/>
                  </a:lnTo>
                  <a:lnTo>
                    <a:pt x="162" y="412"/>
                  </a:lnTo>
                  <a:lnTo>
                    <a:pt x="168" y="414"/>
                  </a:lnTo>
                  <a:lnTo>
                    <a:pt x="175" y="416"/>
                  </a:lnTo>
                  <a:lnTo>
                    <a:pt x="181" y="419"/>
                  </a:lnTo>
                  <a:lnTo>
                    <a:pt x="188" y="421"/>
                  </a:lnTo>
                  <a:lnTo>
                    <a:pt x="195" y="422"/>
                  </a:lnTo>
                  <a:lnTo>
                    <a:pt x="203" y="424"/>
                  </a:lnTo>
                  <a:lnTo>
                    <a:pt x="211" y="424"/>
                  </a:lnTo>
                  <a:lnTo>
                    <a:pt x="220" y="424"/>
                  </a:lnTo>
                  <a:lnTo>
                    <a:pt x="215" y="420"/>
                  </a:lnTo>
                  <a:lnTo>
                    <a:pt x="209" y="415"/>
                  </a:lnTo>
                  <a:lnTo>
                    <a:pt x="201" y="412"/>
                  </a:lnTo>
                  <a:lnTo>
                    <a:pt x="192" y="408"/>
                  </a:lnTo>
                  <a:lnTo>
                    <a:pt x="184" y="406"/>
                  </a:lnTo>
                  <a:lnTo>
                    <a:pt x="176" y="404"/>
                  </a:lnTo>
                  <a:lnTo>
                    <a:pt x="169" y="403"/>
                  </a:lnTo>
                  <a:lnTo>
                    <a:pt x="164" y="401"/>
                  </a:lnTo>
                  <a:lnTo>
                    <a:pt x="166" y="396"/>
                  </a:lnTo>
                  <a:lnTo>
                    <a:pt x="166" y="391"/>
                  </a:lnTo>
                  <a:lnTo>
                    <a:pt x="166" y="387"/>
                  </a:lnTo>
                  <a:lnTo>
                    <a:pt x="166" y="382"/>
                  </a:lnTo>
                  <a:lnTo>
                    <a:pt x="172" y="384"/>
                  </a:lnTo>
                  <a:lnTo>
                    <a:pt x="180" y="386"/>
                  </a:lnTo>
                  <a:lnTo>
                    <a:pt x="188" y="389"/>
                  </a:lnTo>
                  <a:lnTo>
                    <a:pt x="196" y="393"/>
                  </a:lnTo>
                  <a:lnTo>
                    <a:pt x="205" y="396"/>
                  </a:lnTo>
                  <a:lnTo>
                    <a:pt x="213" y="397"/>
                  </a:lnTo>
                  <a:lnTo>
                    <a:pt x="222" y="397"/>
                  </a:lnTo>
                  <a:lnTo>
                    <a:pt x="230" y="395"/>
                  </a:lnTo>
                  <a:lnTo>
                    <a:pt x="221" y="393"/>
                  </a:lnTo>
                  <a:lnTo>
                    <a:pt x="213" y="390"/>
                  </a:lnTo>
                  <a:lnTo>
                    <a:pt x="208" y="388"/>
                  </a:lnTo>
                  <a:lnTo>
                    <a:pt x="202" y="386"/>
                  </a:lnTo>
                  <a:lnTo>
                    <a:pt x="195" y="384"/>
                  </a:lnTo>
                  <a:lnTo>
                    <a:pt x="189" y="381"/>
                  </a:lnTo>
                  <a:lnTo>
                    <a:pt x="180" y="377"/>
                  </a:lnTo>
                  <a:lnTo>
                    <a:pt x="170" y="372"/>
                  </a:lnTo>
                  <a:lnTo>
                    <a:pt x="169" y="367"/>
                  </a:lnTo>
                  <a:lnTo>
                    <a:pt x="169" y="361"/>
                  </a:lnTo>
                  <a:lnTo>
                    <a:pt x="169" y="356"/>
                  </a:lnTo>
                  <a:lnTo>
                    <a:pt x="169" y="351"/>
                  </a:lnTo>
                  <a:lnTo>
                    <a:pt x="175" y="352"/>
                  </a:lnTo>
                  <a:lnTo>
                    <a:pt x="184" y="354"/>
                  </a:lnTo>
                  <a:lnTo>
                    <a:pt x="194" y="358"/>
                  </a:lnTo>
                  <a:lnTo>
                    <a:pt x="204" y="360"/>
                  </a:lnTo>
                  <a:lnTo>
                    <a:pt x="215" y="362"/>
                  </a:lnTo>
                  <a:lnTo>
                    <a:pt x="225" y="363"/>
                  </a:lnTo>
                  <a:lnTo>
                    <a:pt x="231" y="363"/>
                  </a:lnTo>
                  <a:lnTo>
                    <a:pt x="236" y="360"/>
                  </a:lnTo>
                  <a:lnTo>
                    <a:pt x="234" y="359"/>
                  </a:lnTo>
                  <a:lnTo>
                    <a:pt x="230" y="358"/>
                  </a:lnTo>
                  <a:lnTo>
                    <a:pt x="225" y="356"/>
                  </a:lnTo>
                  <a:lnTo>
                    <a:pt x="218" y="354"/>
                  </a:lnTo>
                  <a:lnTo>
                    <a:pt x="210" y="352"/>
                  </a:lnTo>
                  <a:lnTo>
                    <a:pt x="200" y="348"/>
                  </a:lnTo>
                  <a:lnTo>
                    <a:pt x="187" y="344"/>
                  </a:lnTo>
                  <a:lnTo>
                    <a:pt x="175" y="338"/>
                  </a:lnTo>
                  <a:lnTo>
                    <a:pt x="174" y="329"/>
                  </a:lnTo>
                  <a:lnTo>
                    <a:pt x="175" y="324"/>
                  </a:lnTo>
                  <a:lnTo>
                    <a:pt x="175" y="318"/>
                  </a:lnTo>
                  <a:lnTo>
                    <a:pt x="177" y="309"/>
                  </a:lnTo>
                  <a:lnTo>
                    <a:pt x="181" y="311"/>
                  </a:lnTo>
                  <a:lnTo>
                    <a:pt x="187" y="312"/>
                  </a:lnTo>
                  <a:lnTo>
                    <a:pt x="192" y="314"/>
                  </a:lnTo>
                  <a:lnTo>
                    <a:pt x="197" y="316"/>
                  </a:lnTo>
                  <a:lnTo>
                    <a:pt x="202" y="317"/>
                  </a:lnTo>
                  <a:lnTo>
                    <a:pt x="208" y="318"/>
                  </a:lnTo>
                  <a:lnTo>
                    <a:pt x="214" y="318"/>
                  </a:lnTo>
                  <a:lnTo>
                    <a:pt x="221" y="318"/>
                  </a:lnTo>
                  <a:lnTo>
                    <a:pt x="219" y="316"/>
                  </a:lnTo>
                  <a:lnTo>
                    <a:pt x="214" y="314"/>
                  </a:lnTo>
                  <a:lnTo>
                    <a:pt x="210" y="312"/>
                  </a:lnTo>
                  <a:lnTo>
                    <a:pt x="204" y="310"/>
                  </a:lnTo>
                  <a:lnTo>
                    <a:pt x="198" y="307"/>
                  </a:lnTo>
                  <a:lnTo>
                    <a:pt x="192" y="304"/>
                  </a:lnTo>
                  <a:lnTo>
                    <a:pt x="186" y="302"/>
                  </a:lnTo>
                  <a:lnTo>
                    <a:pt x="181" y="299"/>
                  </a:lnTo>
                  <a:lnTo>
                    <a:pt x="181" y="294"/>
                  </a:lnTo>
                  <a:lnTo>
                    <a:pt x="183" y="291"/>
                  </a:lnTo>
                  <a:lnTo>
                    <a:pt x="183" y="286"/>
                  </a:lnTo>
                  <a:lnTo>
                    <a:pt x="183" y="282"/>
                  </a:lnTo>
                  <a:lnTo>
                    <a:pt x="188" y="283"/>
                  </a:lnTo>
                  <a:lnTo>
                    <a:pt x="194" y="285"/>
                  </a:lnTo>
                  <a:lnTo>
                    <a:pt x="200" y="286"/>
                  </a:lnTo>
                  <a:lnTo>
                    <a:pt x="206" y="287"/>
                  </a:lnTo>
                  <a:lnTo>
                    <a:pt x="212" y="290"/>
                  </a:lnTo>
                  <a:lnTo>
                    <a:pt x="218" y="291"/>
                  </a:lnTo>
                  <a:lnTo>
                    <a:pt x="225" y="292"/>
                  </a:lnTo>
                  <a:lnTo>
                    <a:pt x="230" y="293"/>
                  </a:lnTo>
                  <a:lnTo>
                    <a:pt x="230" y="292"/>
                  </a:lnTo>
                  <a:lnTo>
                    <a:pt x="230" y="290"/>
                  </a:lnTo>
                  <a:lnTo>
                    <a:pt x="229" y="288"/>
                  </a:lnTo>
                  <a:lnTo>
                    <a:pt x="229" y="287"/>
                  </a:lnTo>
                  <a:lnTo>
                    <a:pt x="225" y="285"/>
                  </a:lnTo>
                  <a:lnTo>
                    <a:pt x="219" y="283"/>
                  </a:lnTo>
                  <a:lnTo>
                    <a:pt x="214" y="282"/>
                  </a:lnTo>
                  <a:lnTo>
                    <a:pt x="210" y="279"/>
                  </a:lnTo>
                  <a:lnTo>
                    <a:pt x="205" y="278"/>
                  </a:lnTo>
                  <a:lnTo>
                    <a:pt x="201" y="276"/>
                  </a:lnTo>
                  <a:lnTo>
                    <a:pt x="196" y="275"/>
                  </a:lnTo>
                  <a:lnTo>
                    <a:pt x="192" y="273"/>
                  </a:lnTo>
                  <a:lnTo>
                    <a:pt x="191" y="269"/>
                  </a:lnTo>
                  <a:lnTo>
                    <a:pt x="191" y="266"/>
                  </a:lnTo>
                  <a:lnTo>
                    <a:pt x="191" y="263"/>
                  </a:lnTo>
                  <a:lnTo>
                    <a:pt x="191" y="260"/>
                  </a:lnTo>
                  <a:lnTo>
                    <a:pt x="198" y="261"/>
                  </a:lnTo>
                  <a:lnTo>
                    <a:pt x="205" y="262"/>
                  </a:lnTo>
                  <a:lnTo>
                    <a:pt x="210" y="263"/>
                  </a:lnTo>
                  <a:lnTo>
                    <a:pt x="214" y="263"/>
                  </a:lnTo>
                  <a:lnTo>
                    <a:pt x="218" y="265"/>
                  </a:lnTo>
                  <a:lnTo>
                    <a:pt x="221" y="265"/>
                  </a:lnTo>
                  <a:lnTo>
                    <a:pt x="226" y="265"/>
                  </a:lnTo>
                  <a:lnTo>
                    <a:pt x="230" y="265"/>
                  </a:lnTo>
                  <a:lnTo>
                    <a:pt x="231" y="263"/>
                  </a:lnTo>
                  <a:lnTo>
                    <a:pt x="231" y="263"/>
                  </a:lnTo>
                  <a:lnTo>
                    <a:pt x="231" y="262"/>
                  </a:lnTo>
                  <a:lnTo>
                    <a:pt x="232" y="262"/>
                  </a:lnTo>
                  <a:lnTo>
                    <a:pt x="227" y="260"/>
                  </a:lnTo>
                  <a:lnTo>
                    <a:pt x="221" y="258"/>
                  </a:lnTo>
                  <a:lnTo>
                    <a:pt x="214" y="256"/>
                  </a:lnTo>
                  <a:lnTo>
                    <a:pt x="206" y="252"/>
                  </a:lnTo>
                  <a:lnTo>
                    <a:pt x="200" y="250"/>
                  </a:lnTo>
                  <a:lnTo>
                    <a:pt x="193" y="249"/>
                  </a:lnTo>
                  <a:lnTo>
                    <a:pt x="187" y="248"/>
                  </a:lnTo>
                  <a:lnTo>
                    <a:pt x="183" y="249"/>
                  </a:lnTo>
                  <a:lnTo>
                    <a:pt x="169" y="294"/>
                  </a:lnTo>
                  <a:lnTo>
                    <a:pt x="159" y="341"/>
                  </a:lnTo>
                  <a:lnTo>
                    <a:pt x="150" y="388"/>
                  </a:lnTo>
                  <a:lnTo>
                    <a:pt x="144" y="436"/>
                  </a:lnTo>
                  <a:lnTo>
                    <a:pt x="140" y="484"/>
                  </a:lnTo>
                  <a:lnTo>
                    <a:pt x="136" y="533"/>
                  </a:lnTo>
                  <a:lnTo>
                    <a:pt x="134" y="582"/>
                  </a:lnTo>
                  <a:lnTo>
                    <a:pt x="134" y="632"/>
                  </a:lnTo>
                  <a:lnTo>
                    <a:pt x="136" y="643"/>
                  </a:lnTo>
                  <a:lnTo>
                    <a:pt x="138" y="654"/>
                  </a:lnTo>
                  <a:lnTo>
                    <a:pt x="142" y="667"/>
                  </a:lnTo>
                  <a:lnTo>
                    <a:pt x="149" y="680"/>
                  </a:lnTo>
                  <a:lnTo>
                    <a:pt x="160" y="688"/>
                  </a:lnTo>
                  <a:lnTo>
                    <a:pt x="171" y="695"/>
                  </a:lnTo>
                  <a:lnTo>
                    <a:pt x="183" y="702"/>
                  </a:lnTo>
                  <a:lnTo>
                    <a:pt x="195" y="709"/>
                  </a:lnTo>
                  <a:lnTo>
                    <a:pt x="208" y="714"/>
                  </a:lnTo>
                  <a:lnTo>
                    <a:pt x="221" y="721"/>
                  </a:lnTo>
                  <a:lnTo>
                    <a:pt x="234" y="726"/>
                  </a:lnTo>
                  <a:lnTo>
                    <a:pt x="247" y="731"/>
                  </a:lnTo>
                  <a:lnTo>
                    <a:pt x="261" y="737"/>
                  </a:lnTo>
                  <a:lnTo>
                    <a:pt x="274" y="741"/>
                  </a:lnTo>
                  <a:lnTo>
                    <a:pt x="288" y="747"/>
                  </a:lnTo>
                  <a:lnTo>
                    <a:pt x="302" y="752"/>
                  </a:lnTo>
                  <a:lnTo>
                    <a:pt x="315" y="756"/>
                  </a:lnTo>
                  <a:lnTo>
                    <a:pt x="329" y="761"/>
                  </a:lnTo>
                  <a:lnTo>
                    <a:pt x="342" y="766"/>
                  </a:lnTo>
                  <a:lnTo>
                    <a:pt x="356" y="771"/>
                  </a:lnTo>
                  <a:lnTo>
                    <a:pt x="373" y="774"/>
                  </a:lnTo>
                  <a:lnTo>
                    <a:pt x="390" y="778"/>
                  </a:lnTo>
                  <a:lnTo>
                    <a:pt x="407" y="781"/>
                  </a:lnTo>
                  <a:lnTo>
                    <a:pt x="424" y="785"/>
                  </a:lnTo>
                  <a:lnTo>
                    <a:pt x="441" y="787"/>
                  </a:lnTo>
                  <a:lnTo>
                    <a:pt x="458" y="790"/>
                  </a:lnTo>
                  <a:lnTo>
                    <a:pt x="475" y="792"/>
                  </a:lnTo>
                  <a:lnTo>
                    <a:pt x="493" y="795"/>
                  </a:lnTo>
                  <a:lnTo>
                    <a:pt x="510" y="797"/>
                  </a:lnTo>
                  <a:lnTo>
                    <a:pt x="527" y="799"/>
                  </a:lnTo>
                  <a:lnTo>
                    <a:pt x="544" y="802"/>
                  </a:lnTo>
                  <a:lnTo>
                    <a:pt x="562" y="803"/>
                  </a:lnTo>
                  <a:lnTo>
                    <a:pt x="579" y="805"/>
                  </a:lnTo>
                  <a:lnTo>
                    <a:pt x="597" y="806"/>
                  </a:lnTo>
                  <a:lnTo>
                    <a:pt x="614" y="807"/>
                  </a:lnTo>
                  <a:lnTo>
                    <a:pt x="633" y="808"/>
                  </a:lnTo>
                  <a:lnTo>
                    <a:pt x="633" y="811"/>
                  </a:lnTo>
                  <a:lnTo>
                    <a:pt x="634" y="813"/>
                  </a:lnTo>
                  <a:lnTo>
                    <a:pt x="635" y="815"/>
                  </a:lnTo>
                  <a:lnTo>
                    <a:pt x="635" y="819"/>
                  </a:lnTo>
                  <a:lnTo>
                    <a:pt x="619" y="822"/>
                  </a:lnTo>
                  <a:lnTo>
                    <a:pt x="610" y="824"/>
                  </a:lnTo>
                  <a:lnTo>
                    <a:pt x="607" y="826"/>
                  </a:lnTo>
                  <a:lnTo>
                    <a:pt x="604" y="828"/>
                  </a:lnTo>
                  <a:lnTo>
                    <a:pt x="607" y="829"/>
                  </a:lnTo>
                  <a:lnTo>
                    <a:pt x="611" y="829"/>
                  </a:lnTo>
                  <a:lnTo>
                    <a:pt x="616" y="829"/>
                  </a:lnTo>
                  <a:lnTo>
                    <a:pt x="621" y="828"/>
                  </a:lnTo>
                  <a:lnTo>
                    <a:pt x="627" y="828"/>
                  </a:lnTo>
                  <a:lnTo>
                    <a:pt x="633" y="826"/>
                  </a:lnTo>
                  <a:lnTo>
                    <a:pt x="638" y="825"/>
                  </a:lnTo>
                  <a:lnTo>
                    <a:pt x="643" y="825"/>
                  </a:lnTo>
                  <a:lnTo>
                    <a:pt x="645" y="828"/>
                  </a:lnTo>
                  <a:lnTo>
                    <a:pt x="648" y="831"/>
                  </a:lnTo>
                  <a:lnTo>
                    <a:pt x="651" y="834"/>
                  </a:lnTo>
                  <a:lnTo>
                    <a:pt x="654" y="838"/>
                  </a:lnTo>
                  <a:lnTo>
                    <a:pt x="646" y="842"/>
                  </a:lnTo>
                  <a:lnTo>
                    <a:pt x="637" y="845"/>
                  </a:lnTo>
                  <a:lnTo>
                    <a:pt x="626" y="846"/>
                  </a:lnTo>
                  <a:lnTo>
                    <a:pt x="614" y="846"/>
                  </a:lnTo>
                  <a:lnTo>
                    <a:pt x="603" y="847"/>
                  </a:lnTo>
                  <a:lnTo>
                    <a:pt x="593" y="848"/>
                  </a:lnTo>
                  <a:lnTo>
                    <a:pt x="583" y="850"/>
                  </a:lnTo>
                  <a:lnTo>
                    <a:pt x="576" y="855"/>
                  </a:lnTo>
                  <a:lnTo>
                    <a:pt x="578" y="856"/>
                  </a:lnTo>
                  <a:lnTo>
                    <a:pt x="582" y="856"/>
                  </a:lnTo>
                  <a:lnTo>
                    <a:pt x="586" y="855"/>
                  </a:lnTo>
                  <a:lnTo>
                    <a:pt x="594" y="855"/>
                  </a:lnTo>
                  <a:lnTo>
                    <a:pt x="605" y="854"/>
                  </a:lnTo>
                  <a:lnTo>
                    <a:pt x="620" y="854"/>
                  </a:lnTo>
                  <a:lnTo>
                    <a:pt x="639" y="852"/>
                  </a:lnTo>
                  <a:lnTo>
                    <a:pt x="664" y="851"/>
                  </a:lnTo>
                  <a:lnTo>
                    <a:pt x="665" y="854"/>
                  </a:lnTo>
                  <a:lnTo>
                    <a:pt x="667" y="856"/>
                  </a:lnTo>
                  <a:lnTo>
                    <a:pt x="668" y="859"/>
                  </a:lnTo>
                  <a:lnTo>
                    <a:pt x="669" y="866"/>
                  </a:lnTo>
                  <a:lnTo>
                    <a:pt x="658" y="868"/>
                  </a:lnTo>
                  <a:lnTo>
                    <a:pt x="646" y="871"/>
                  </a:lnTo>
                  <a:lnTo>
                    <a:pt x="635" y="873"/>
                  </a:lnTo>
                  <a:lnTo>
                    <a:pt x="624" y="874"/>
                  </a:lnTo>
                  <a:lnTo>
                    <a:pt x="612" y="875"/>
                  </a:lnTo>
                  <a:lnTo>
                    <a:pt x="602" y="876"/>
                  </a:lnTo>
                  <a:lnTo>
                    <a:pt x="592" y="877"/>
                  </a:lnTo>
                  <a:lnTo>
                    <a:pt x="582" y="880"/>
                  </a:lnTo>
                  <a:lnTo>
                    <a:pt x="593" y="880"/>
                  </a:lnTo>
                  <a:lnTo>
                    <a:pt x="604" y="880"/>
                  </a:lnTo>
                  <a:lnTo>
                    <a:pt x="616" y="880"/>
                  </a:lnTo>
                  <a:lnTo>
                    <a:pt x="627" y="880"/>
                  </a:lnTo>
                  <a:lnTo>
                    <a:pt x="637" y="880"/>
                  </a:lnTo>
                  <a:lnTo>
                    <a:pt x="648" y="880"/>
                  </a:lnTo>
                  <a:lnTo>
                    <a:pt x="660" y="881"/>
                  </a:lnTo>
                  <a:lnTo>
                    <a:pt x="671" y="881"/>
                  </a:lnTo>
                  <a:lnTo>
                    <a:pt x="671" y="885"/>
                  </a:lnTo>
                  <a:lnTo>
                    <a:pt x="671" y="890"/>
                  </a:lnTo>
                  <a:lnTo>
                    <a:pt x="671" y="894"/>
                  </a:lnTo>
                  <a:lnTo>
                    <a:pt x="672" y="899"/>
                  </a:lnTo>
                  <a:lnTo>
                    <a:pt x="651" y="903"/>
                  </a:lnTo>
                  <a:lnTo>
                    <a:pt x="634" y="907"/>
                  </a:lnTo>
                  <a:lnTo>
                    <a:pt x="622" y="909"/>
                  </a:lnTo>
                  <a:lnTo>
                    <a:pt x="614" y="911"/>
                  </a:lnTo>
                  <a:lnTo>
                    <a:pt x="610" y="913"/>
                  </a:lnTo>
                  <a:lnTo>
                    <a:pt x="607" y="914"/>
                  </a:lnTo>
                  <a:lnTo>
                    <a:pt x="605" y="916"/>
                  </a:lnTo>
                  <a:lnTo>
                    <a:pt x="604" y="917"/>
                  </a:lnTo>
                  <a:lnTo>
                    <a:pt x="613" y="916"/>
                  </a:lnTo>
                  <a:lnTo>
                    <a:pt x="622" y="915"/>
                  </a:lnTo>
                  <a:lnTo>
                    <a:pt x="631" y="914"/>
                  </a:lnTo>
                  <a:lnTo>
                    <a:pt x="641" y="914"/>
                  </a:lnTo>
                  <a:lnTo>
                    <a:pt x="650" y="913"/>
                  </a:lnTo>
                  <a:lnTo>
                    <a:pt x="659" y="913"/>
                  </a:lnTo>
                  <a:lnTo>
                    <a:pt x="668" y="911"/>
                  </a:lnTo>
                  <a:lnTo>
                    <a:pt x="677" y="911"/>
                  </a:lnTo>
                  <a:lnTo>
                    <a:pt x="677" y="916"/>
                  </a:lnTo>
                  <a:lnTo>
                    <a:pt x="677" y="919"/>
                  </a:lnTo>
                  <a:lnTo>
                    <a:pt x="677" y="923"/>
                  </a:lnTo>
                  <a:lnTo>
                    <a:pt x="677" y="926"/>
                  </a:lnTo>
                  <a:lnTo>
                    <a:pt x="669" y="931"/>
                  </a:lnTo>
                  <a:lnTo>
                    <a:pt x="659" y="934"/>
                  </a:lnTo>
                  <a:lnTo>
                    <a:pt x="645" y="936"/>
                  </a:lnTo>
                  <a:lnTo>
                    <a:pt x="631" y="939"/>
                  </a:lnTo>
                  <a:lnTo>
                    <a:pt x="617" y="940"/>
                  </a:lnTo>
                  <a:lnTo>
                    <a:pt x="603" y="941"/>
                  </a:lnTo>
                  <a:lnTo>
                    <a:pt x="592" y="942"/>
                  </a:lnTo>
                  <a:lnTo>
                    <a:pt x="584" y="943"/>
                  </a:lnTo>
                  <a:lnTo>
                    <a:pt x="594" y="943"/>
                  </a:lnTo>
                  <a:lnTo>
                    <a:pt x="605" y="943"/>
                  </a:lnTo>
                  <a:lnTo>
                    <a:pt x="617" y="943"/>
                  </a:lnTo>
                  <a:lnTo>
                    <a:pt x="629" y="943"/>
                  </a:lnTo>
                  <a:lnTo>
                    <a:pt x="642" y="942"/>
                  </a:lnTo>
                  <a:lnTo>
                    <a:pt x="654" y="942"/>
                  </a:lnTo>
                  <a:lnTo>
                    <a:pt x="665" y="941"/>
                  </a:lnTo>
                  <a:lnTo>
                    <a:pt x="678" y="940"/>
                  </a:lnTo>
                  <a:lnTo>
                    <a:pt x="678" y="942"/>
                  </a:lnTo>
                  <a:lnTo>
                    <a:pt x="678" y="945"/>
                  </a:lnTo>
                  <a:lnTo>
                    <a:pt x="677" y="948"/>
                  </a:lnTo>
                  <a:lnTo>
                    <a:pt x="677" y="951"/>
                  </a:lnTo>
                  <a:lnTo>
                    <a:pt x="662" y="957"/>
                  </a:lnTo>
                  <a:lnTo>
                    <a:pt x="645" y="960"/>
                  </a:lnTo>
                  <a:lnTo>
                    <a:pt x="628" y="962"/>
                  </a:lnTo>
                  <a:lnTo>
                    <a:pt x="610" y="962"/>
                  </a:lnTo>
                  <a:lnTo>
                    <a:pt x="592" y="962"/>
                  </a:lnTo>
                  <a:lnTo>
                    <a:pt x="576" y="963"/>
                  </a:lnTo>
                  <a:lnTo>
                    <a:pt x="562" y="966"/>
                  </a:lnTo>
                  <a:lnTo>
                    <a:pt x="552" y="969"/>
                  </a:lnTo>
                  <a:lnTo>
                    <a:pt x="568" y="969"/>
                  </a:lnTo>
                  <a:lnTo>
                    <a:pt x="584" y="969"/>
                  </a:lnTo>
                  <a:lnTo>
                    <a:pt x="599" y="969"/>
                  </a:lnTo>
                  <a:lnTo>
                    <a:pt x="614" y="969"/>
                  </a:lnTo>
                  <a:lnTo>
                    <a:pt x="629" y="968"/>
                  </a:lnTo>
                  <a:lnTo>
                    <a:pt x="645" y="968"/>
                  </a:lnTo>
                  <a:lnTo>
                    <a:pt x="661" y="967"/>
                  </a:lnTo>
                  <a:lnTo>
                    <a:pt x="678" y="965"/>
                  </a:lnTo>
                  <a:lnTo>
                    <a:pt x="677" y="975"/>
                  </a:lnTo>
                  <a:lnTo>
                    <a:pt x="677" y="979"/>
                  </a:lnTo>
                  <a:lnTo>
                    <a:pt x="676" y="983"/>
                  </a:lnTo>
                  <a:lnTo>
                    <a:pt x="675" y="984"/>
                  </a:lnTo>
                  <a:lnTo>
                    <a:pt x="662" y="986"/>
                  </a:lnTo>
                  <a:lnTo>
                    <a:pt x="650" y="988"/>
                  </a:lnTo>
                  <a:lnTo>
                    <a:pt x="636" y="991"/>
                  </a:lnTo>
                  <a:lnTo>
                    <a:pt x="624" y="993"/>
                  </a:lnTo>
                  <a:lnTo>
                    <a:pt x="611" y="995"/>
                  </a:lnTo>
                  <a:lnTo>
                    <a:pt x="599" y="999"/>
                  </a:lnTo>
                  <a:lnTo>
                    <a:pt x="586" y="1001"/>
                  </a:lnTo>
                  <a:lnTo>
                    <a:pt x="574" y="1003"/>
                  </a:lnTo>
                  <a:lnTo>
                    <a:pt x="592" y="1003"/>
                  </a:lnTo>
                  <a:lnTo>
                    <a:pt x="605" y="1002"/>
                  </a:lnTo>
                  <a:lnTo>
                    <a:pt x="618" y="1002"/>
                  </a:lnTo>
                  <a:lnTo>
                    <a:pt x="628" y="1001"/>
                  </a:lnTo>
                  <a:lnTo>
                    <a:pt x="638" y="1001"/>
                  </a:lnTo>
                  <a:lnTo>
                    <a:pt x="650" y="1000"/>
                  </a:lnTo>
                  <a:lnTo>
                    <a:pt x="663" y="999"/>
                  </a:lnTo>
                  <a:lnTo>
                    <a:pt x="680" y="996"/>
                  </a:lnTo>
                  <a:lnTo>
                    <a:pt x="681" y="1003"/>
                  </a:lnTo>
                  <a:lnTo>
                    <a:pt x="682" y="1008"/>
                  </a:lnTo>
                  <a:lnTo>
                    <a:pt x="682" y="1012"/>
                  </a:lnTo>
                  <a:lnTo>
                    <a:pt x="682" y="1018"/>
                  </a:lnTo>
                  <a:lnTo>
                    <a:pt x="656" y="1022"/>
                  </a:lnTo>
                  <a:lnTo>
                    <a:pt x="636" y="1026"/>
                  </a:lnTo>
                  <a:lnTo>
                    <a:pt x="621" y="1028"/>
                  </a:lnTo>
                  <a:lnTo>
                    <a:pt x="609" y="1030"/>
                  </a:lnTo>
                  <a:lnTo>
                    <a:pt x="600" y="1031"/>
                  </a:lnTo>
                  <a:lnTo>
                    <a:pt x="591" y="1033"/>
                  </a:lnTo>
                  <a:lnTo>
                    <a:pt x="582" y="1034"/>
                  </a:lnTo>
                  <a:lnTo>
                    <a:pt x="570" y="1035"/>
                  </a:lnTo>
                  <a:lnTo>
                    <a:pt x="584" y="1036"/>
                  </a:lnTo>
                  <a:lnTo>
                    <a:pt x="599" y="1036"/>
                  </a:lnTo>
                  <a:lnTo>
                    <a:pt x="612" y="1035"/>
                  </a:lnTo>
                  <a:lnTo>
                    <a:pt x="627" y="1033"/>
                  </a:lnTo>
                  <a:lnTo>
                    <a:pt x="641" y="1031"/>
                  </a:lnTo>
                  <a:lnTo>
                    <a:pt x="655" y="1029"/>
                  </a:lnTo>
                  <a:lnTo>
                    <a:pt x="670" y="1029"/>
                  </a:lnTo>
                  <a:lnTo>
                    <a:pt x="685" y="1029"/>
                  </a:lnTo>
                  <a:lnTo>
                    <a:pt x="687" y="1034"/>
                  </a:lnTo>
                  <a:lnTo>
                    <a:pt x="688" y="1037"/>
                  </a:lnTo>
                  <a:lnTo>
                    <a:pt x="688" y="1042"/>
                  </a:lnTo>
                  <a:lnTo>
                    <a:pt x="687" y="1047"/>
                  </a:lnTo>
                  <a:lnTo>
                    <a:pt x="673" y="1050"/>
                  </a:lnTo>
                  <a:lnTo>
                    <a:pt x="662" y="1052"/>
                  </a:lnTo>
                  <a:lnTo>
                    <a:pt x="652" y="1054"/>
                  </a:lnTo>
                  <a:lnTo>
                    <a:pt x="642" y="1055"/>
                  </a:lnTo>
                  <a:lnTo>
                    <a:pt x="631" y="1056"/>
                  </a:lnTo>
                  <a:lnTo>
                    <a:pt x="618" y="1058"/>
                  </a:lnTo>
                  <a:lnTo>
                    <a:pt x="601" y="1060"/>
                  </a:lnTo>
                  <a:lnTo>
                    <a:pt x="578" y="1062"/>
                  </a:lnTo>
                  <a:lnTo>
                    <a:pt x="592" y="1062"/>
                  </a:lnTo>
                  <a:lnTo>
                    <a:pt x="607" y="1062"/>
                  </a:lnTo>
                  <a:lnTo>
                    <a:pt x="620" y="1061"/>
                  </a:lnTo>
                  <a:lnTo>
                    <a:pt x="635" y="1060"/>
                  </a:lnTo>
                  <a:lnTo>
                    <a:pt x="650" y="1060"/>
                  </a:lnTo>
                  <a:lnTo>
                    <a:pt x="663" y="1059"/>
                  </a:lnTo>
                  <a:lnTo>
                    <a:pt x="678" y="1060"/>
                  </a:lnTo>
                  <a:lnTo>
                    <a:pt x="692" y="1061"/>
                  </a:lnTo>
                  <a:lnTo>
                    <a:pt x="690" y="1067"/>
                  </a:lnTo>
                  <a:lnTo>
                    <a:pt x="687" y="1071"/>
                  </a:lnTo>
                  <a:lnTo>
                    <a:pt x="682" y="1074"/>
                  </a:lnTo>
                  <a:lnTo>
                    <a:pt x="677" y="1077"/>
                  </a:lnTo>
                  <a:lnTo>
                    <a:pt x="670" y="1078"/>
                  </a:lnTo>
                  <a:lnTo>
                    <a:pt x="663" y="1078"/>
                  </a:lnTo>
                  <a:lnTo>
                    <a:pt x="656" y="1078"/>
                  </a:lnTo>
                  <a:lnTo>
                    <a:pt x="651" y="1079"/>
                  </a:lnTo>
                  <a:lnTo>
                    <a:pt x="654" y="1080"/>
                  </a:lnTo>
                  <a:lnTo>
                    <a:pt x="659" y="1081"/>
                  </a:lnTo>
                  <a:lnTo>
                    <a:pt x="664" y="1081"/>
                  </a:lnTo>
                  <a:lnTo>
                    <a:pt x="670" y="1081"/>
                  </a:lnTo>
                  <a:lnTo>
                    <a:pt x="677" y="1082"/>
                  </a:lnTo>
                  <a:lnTo>
                    <a:pt x="684" y="1082"/>
                  </a:lnTo>
                  <a:lnTo>
                    <a:pt x="690" y="1081"/>
                  </a:lnTo>
                  <a:lnTo>
                    <a:pt x="696" y="1081"/>
                  </a:lnTo>
                  <a:lnTo>
                    <a:pt x="696" y="1087"/>
                  </a:lnTo>
                  <a:lnTo>
                    <a:pt x="696" y="1090"/>
                  </a:lnTo>
                  <a:lnTo>
                    <a:pt x="695" y="1094"/>
                  </a:lnTo>
                  <a:lnTo>
                    <a:pt x="694" y="1098"/>
                  </a:lnTo>
                  <a:lnTo>
                    <a:pt x="671" y="1098"/>
                  </a:lnTo>
                  <a:lnTo>
                    <a:pt x="648" y="1098"/>
                  </a:lnTo>
                  <a:lnTo>
                    <a:pt x="626" y="1098"/>
                  </a:lnTo>
                  <a:lnTo>
                    <a:pt x="604" y="1098"/>
                  </a:lnTo>
                  <a:lnTo>
                    <a:pt x="582" y="1098"/>
                  </a:lnTo>
                  <a:lnTo>
                    <a:pt x="559" y="1098"/>
                  </a:lnTo>
                  <a:lnTo>
                    <a:pt x="536" y="1098"/>
                  </a:lnTo>
                  <a:lnTo>
                    <a:pt x="515" y="1098"/>
                  </a:lnTo>
                  <a:lnTo>
                    <a:pt x="492" y="1098"/>
                  </a:lnTo>
                  <a:lnTo>
                    <a:pt x="469" y="1098"/>
                  </a:lnTo>
                  <a:lnTo>
                    <a:pt x="447" y="1098"/>
                  </a:lnTo>
                  <a:lnTo>
                    <a:pt x="425" y="1098"/>
                  </a:lnTo>
                  <a:lnTo>
                    <a:pt x="403" y="1098"/>
                  </a:lnTo>
                  <a:lnTo>
                    <a:pt x="380" y="1098"/>
                  </a:lnTo>
                  <a:lnTo>
                    <a:pt x="358" y="1098"/>
                  </a:lnTo>
                  <a:lnTo>
                    <a:pt x="336" y="10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56" name="Freeform 117"/>
            <p:cNvSpPr>
              <a:spLocks/>
            </p:cNvSpPr>
            <p:nvPr/>
          </p:nvSpPr>
          <p:spPr bwMode="auto">
            <a:xfrm>
              <a:off x="4303" y="2056"/>
              <a:ext cx="664" cy="67"/>
            </a:xfrm>
            <a:custGeom>
              <a:avLst/>
              <a:gdLst>
                <a:gd name="T0" fmla="*/ 0 w 1328"/>
                <a:gd name="T1" fmla="*/ 127 h 134"/>
                <a:gd name="T2" fmla="*/ 47 w 1328"/>
                <a:gd name="T3" fmla="*/ 117 h 134"/>
                <a:gd name="T4" fmla="*/ 131 w 1328"/>
                <a:gd name="T5" fmla="*/ 105 h 134"/>
                <a:gd name="T6" fmla="*/ 18 w 1328"/>
                <a:gd name="T7" fmla="*/ 108 h 134"/>
                <a:gd name="T8" fmla="*/ 10 w 1328"/>
                <a:gd name="T9" fmla="*/ 88 h 134"/>
                <a:gd name="T10" fmla="*/ 83 w 1328"/>
                <a:gd name="T11" fmla="*/ 88 h 134"/>
                <a:gd name="T12" fmla="*/ 164 w 1328"/>
                <a:gd name="T13" fmla="*/ 84 h 134"/>
                <a:gd name="T14" fmla="*/ 158 w 1328"/>
                <a:gd name="T15" fmla="*/ 75 h 134"/>
                <a:gd name="T16" fmla="*/ 85 w 1328"/>
                <a:gd name="T17" fmla="*/ 74 h 134"/>
                <a:gd name="T18" fmla="*/ 13 w 1328"/>
                <a:gd name="T19" fmla="*/ 76 h 134"/>
                <a:gd name="T20" fmla="*/ 22 w 1328"/>
                <a:gd name="T21" fmla="*/ 57 h 134"/>
                <a:gd name="T22" fmla="*/ 120 w 1328"/>
                <a:gd name="T23" fmla="*/ 55 h 134"/>
                <a:gd name="T24" fmla="*/ 142 w 1328"/>
                <a:gd name="T25" fmla="*/ 48 h 134"/>
                <a:gd name="T26" fmla="*/ 44 w 1328"/>
                <a:gd name="T27" fmla="*/ 46 h 134"/>
                <a:gd name="T28" fmla="*/ 11 w 1328"/>
                <a:gd name="T29" fmla="*/ 31 h 134"/>
                <a:gd name="T30" fmla="*/ 87 w 1328"/>
                <a:gd name="T31" fmla="*/ 23 h 134"/>
                <a:gd name="T32" fmla="*/ 177 w 1328"/>
                <a:gd name="T33" fmla="*/ 22 h 134"/>
                <a:gd name="T34" fmla="*/ 173 w 1328"/>
                <a:gd name="T35" fmla="*/ 18 h 134"/>
                <a:gd name="T36" fmla="*/ 94 w 1328"/>
                <a:gd name="T37" fmla="*/ 17 h 134"/>
                <a:gd name="T38" fmla="*/ 15 w 1328"/>
                <a:gd name="T39" fmla="*/ 17 h 134"/>
                <a:gd name="T40" fmla="*/ 9 w 1328"/>
                <a:gd name="T41" fmla="*/ 0 h 134"/>
                <a:gd name="T42" fmla="*/ 40 w 1328"/>
                <a:gd name="T43" fmla="*/ 0 h 134"/>
                <a:gd name="T44" fmla="*/ 124 w 1328"/>
                <a:gd name="T45" fmla="*/ 0 h 134"/>
                <a:gd name="T46" fmla="*/ 312 w 1328"/>
                <a:gd name="T47" fmla="*/ 1 h 134"/>
                <a:gd name="T48" fmla="*/ 657 w 1328"/>
                <a:gd name="T49" fmla="*/ 4 h 134"/>
                <a:gd name="T50" fmla="*/ 1210 w 1328"/>
                <a:gd name="T51" fmla="*/ 8 h 134"/>
                <a:gd name="T52" fmla="*/ 1306 w 1328"/>
                <a:gd name="T53" fmla="*/ 23 h 134"/>
                <a:gd name="T54" fmla="*/ 1196 w 1328"/>
                <a:gd name="T55" fmla="*/ 29 h 134"/>
                <a:gd name="T56" fmla="*/ 1223 w 1328"/>
                <a:gd name="T57" fmla="*/ 34 h 134"/>
                <a:gd name="T58" fmla="*/ 1325 w 1328"/>
                <a:gd name="T59" fmla="*/ 45 h 134"/>
                <a:gd name="T60" fmla="*/ 1226 w 1328"/>
                <a:gd name="T61" fmla="*/ 49 h 134"/>
                <a:gd name="T62" fmla="*/ 1136 w 1328"/>
                <a:gd name="T63" fmla="*/ 55 h 134"/>
                <a:gd name="T64" fmla="*/ 1128 w 1328"/>
                <a:gd name="T65" fmla="*/ 58 h 134"/>
                <a:gd name="T66" fmla="*/ 1167 w 1328"/>
                <a:gd name="T67" fmla="*/ 58 h 134"/>
                <a:gd name="T68" fmla="*/ 1250 w 1328"/>
                <a:gd name="T69" fmla="*/ 59 h 134"/>
                <a:gd name="T70" fmla="*/ 1326 w 1328"/>
                <a:gd name="T71" fmla="*/ 72 h 134"/>
                <a:gd name="T72" fmla="*/ 1238 w 1328"/>
                <a:gd name="T73" fmla="*/ 75 h 134"/>
                <a:gd name="T74" fmla="*/ 1204 w 1328"/>
                <a:gd name="T75" fmla="*/ 85 h 134"/>
                <a:gd name="T76" fmla="*/ 1259 w 1328"/>
                <a:gd name="T77" fmla="*/ 82 h 134"/>
                <a:gd name="T78" fmla="*/ 1317 w 1328"/>
                <a:gd name="T79" fmla="*/ 85 h 134"/>
                <a:gd name="T80" fmla="*/ 1323 w 1328"/>
                <a:gd name="T81" fmla="*/ 98 h 134"/>
                <a:gd name="T82" fmla="*/ 1249 w 1328"/>
                <a:gd name="T83" fmla="*/ 101 h 134"/>
                <a:gd name="T84" fmla="*/ 1152 w 1328"/>
                <a:gd name="T85" fmla="*/ 100 h 134"/>
                <a:gd name="T86" fmla="*/ 1153 w 1328"/>
                <a:gd name="T87" fmla="*/ 107 h 134"/>
                <a:gd name="T88" fmla="*/ 1237 w 1328"/>
                <a:gd name="T89" fmla="*/ 112 h 134"/>
                <a:gd name="T90" fmla="*/ 1319 w 1328"/>
                <a:gd name="T91" fmla="*/ 112 h 134"/>
                <a:gd name="T92" fmla="*/ 1314 w 1328"/>
                <a:gd name="T93" fmla="*/ 123 h 134"/>
                <a:gd name="T94" fmla="*/ 1286 w 1328"/>
                <a:gd name="T95" fmla="*/ 126 h 134"/>
                <a:gd name="T96" fmla="*/ 1085 w 1328"/>
                <a:gd name="T97" fmla="*/ 128 h 134"/>
                <a:gd name="T98" fmla="*/ 848 w 1328"/>
                <a:gd name="T99" fmla="*/ 129 h 134"/>
                <a:gd name="T100" fmla="*/ 610 w 1328"/>
                <a:gd name="T101" fmla="*/ 131 h 134"/>
                <a:gd name="T102" fmla="*/ 374 w 1328"/>
                <a:gd name="T103" fmla="*/ 132 h 134"/>
                <a:gd name="T104" fmla="*/ 137 w 1328"/>
                <a:gd name="T105" fmla="*/ 13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8" h="134">
                  <a:moveTo>
                    <a:pt x="18" y="134"/>
                  </a:moveTo>
                  <a:lnTo>
                    <a:pt x="13" y="133"/>
                  </a:lnTo>
                  <a:lnTo>
                    <a:pt x="10" y="132"/>
                  </a:lnTo>
                  <a:lnTo>
                    <a:pt x="5" y="131"/>
                  </a:lnTo>
                  <a:lnTo>
                    <a:pt x="1" y="129"/>
                  </a:lnTo>
                  <a:lnTo>
                    <a:pt x="0" y="127"/>
                  </a:lnTo>
                  <a:lnTo>
                    <a:pt x="0" y="126"/>
                  </a:lnTo>
                  <a:lnTo>
                    <a:pt x="0" y="124"/>
                  </a:lnTo>
                  <a:lnTo>
                    <a:pt x="0" y="123"/>
                  </a:lnTo>
                  <a:lnTo>
                    <a:pt x="7" y="122"/>
                  </a:lnTo>
                  <a:lnTo>
                    <a:pt x="23" y="119"/>
                  </a:lnTo>
                  <a:lnTo>
                    <a:pt x="47" y="117"/>
                  </a:lnTo>
                  <a:lnTo>
                    <a:pt x="73" y="114"/>
                  </a:lnTo>
                  <a:lnTo>
                    <a:pt x="100" y="111"/>
                  </a:lnTo>
                  <a:lnTo>
                    <a:pt x="124" y="109"/>
                  </a:lnTo>
                  <a:lnTo>
                    <a:pt x="141" y="107"/>
                  </a:lnTo>
                  <a:lnTo>
                    <a:pt x="150" y="106"/>
                  </a:lnTo>
                  <a:lnTo>
                    <a:pt x="131" y="105"/>
                  </a:lnTo>
                  <a:lnTo>
                    <a:pt x="112" y="105"/>
                  </a:lnTo>
                  <a:lnTo>
                    <a:pt x="92" y="105"/>
                  </a:lnTo>
                  <a:lnTo>
                    <a:pt x="73" y="106"/>
                  </a:lnTo>
                  <a:lnTo>
                    <a:pt x="54" y="106"/>
                  </a:lnTo>
                  <a:lnTo>
                    <a:pt x="36" y="107"/>
                  </a:lnTo>
                  <a:lnTo>
                    <a:pt x="18" y="108"/>
                  </a:lnTo>
                  <a:lnTo>
                    <a:pt x="1" y="108"/>
                  </a:lnTo>
                  <a:lnTo>
                    <a:pt x="1" y="103"/>
                  </a:lnTo>
                  <a:lnTo>
                    <a:pt x="1" y="98"/>
                  </a:lnTo>
                  <a:lnTo>
                    <a:pt x="1" y="93"/>
                  </a:lnTo>
                  <a:lnTo>
                    <a:pt x="1" y="88"/>
                  </a:lnTo>
                  <a:lnTo>
                    <a:pt x="10" y="88"/>
                  </a:lnTo>
                  <a:lnTo>
                    <a:pt x="20" y="88"/>
                  </a:lnTo>
                  <a:lnTo>
                    <a:pt x="31" y="88"/>
                  </a:lnTo>
                  <a:lnTo>
                    <a:pt x="43" y="88"/>
                  </a:lnTo>
                  <a:lnTo>
                    <a:pt x="56" y="88"/>
                  </a:lnTo>
                  <a:lnTo>
                    <a:pt x="70" y="88"/>
                  </a:lnTo>
                  <a:lnTo>
                    <a:pt x="83" y="88"/>
                  </a:lnTo>
                  <a:lnTo>
                    <a:pt x="97" y="88"/>
                  </a:lnTo>
                  <a:lnTo>
                    <a:pt x="112" y="88"/>
                  </a:lnTo>
                  <a:lnTo>
                    <a:pt x="125" y="86"/>
                  </a:lnTo>
                  <a:lnTo>
                    <a:pt x="139" y="86"/>
                  </a:lnTo>
                  <a:lnTo>
                    <a:pt x="151" y="85"/>
                  </a:lnTo>
                  <a:lnTo>
                    <a:pt x="164" y="84"/>
                  </a:lnTo>
                  <a:lnTo>
                    <a:pt x="175" y="82"/>
                  </a:lnTo>
                  <a:lnTo>
                    <a:pt x="185" y="80"/>
                  </a:lnTo>
                  <a:lnTo>
                    <a:pt x="194" y="77"/>
                  </a:lnTo>
                  <a:lnTo>
                    <a:pt x="182" y="76"/>
                  </a:lnTo>
                  <a:lnTo>
                    <a:pt x="171" y="75"/>
                  </a:lnTo>
                  <a:lnTo>
                    <a:pt x="158" y="75"/>
                  </a:lnTo>
                  <a:lnTo>
                    <a:pt x="146" y="74"/>
                  </a:lnTo>
                  <a:lnTo>
                    <a:pt x="134" y="74"/>
                  </a:lnTo>
                  <a:lnTo>
                    <a:pt x="122" y="74"/>
                  </a:lnTo>
                  <a:lnTo>
                    <a:pt x="109" y="74"/>
                  </a:lnTo>
                  <a:lnTo>
                    <a:pt x="97" y="74"/>
                  </a:lnTo>
                  <a:lnTo>
                    <a:pt x="85" y="74"/>
                  </a:lnTo>
                  <a:lnTo>
                    <a:pt x="73" y="74"/>
                  </a:lnTo>
                  <a:lnTo>
                    <a:pt x="61" y="74"/>
                  </a:lnTo>
                  <a:lnTo>
                    <a:pt x="48" y="75"/>
                  </a:lnTo>
                  <a:lnTo>
                    <a:pt x="37" y="75"/>
                  </a:lnTo>
                  <a:lnTo>
                    <a:pt x="26" y="76"/>
                  </a:lnTo>
                  <a:lnTo>
                    <a:pt x="13" y="76"/>
                  </a:lnTo>
                  <a:lnTo>
                    <a:pt x="2" y="77"/>
                  </a:lnTo>
                  <a:lnTo>
                    <a:pt x="3" y="73"/>
                  </a:lnTo>
                  <a:lnTo>
                    <a:pt x="3" y="67"/>
                  </a:lnTo>
                  <a:lnTo>
                    <a:pt x="3" y="63"/>
                  </a:lnTo>
                  <a:lnTo>
                    <a:pt x="4" y="58"/>
                  </a:lnTo>
                  <a:lnTo>
                    <a:pt x="22" y="57"/>
                  </a:lnTo>
                  <a:lnTo>
                    <a:pt x="37" y="57"/>
                  </a:lnTo>
                  <a:lnTo>
                    <a:pt x="51" y="56"/>
                  </a:lnTo>
                  <a:lnTo>
                    <a:pt x="63" y="56"/>
                  </a:lnTo>
                  <a:lnTo>
                    <a:pt x="78" y="56"/>
                  </a:lnTo>
                  <a:lnTo>
                    <a:pt x="96" y="55"/>
                  </a:lnTo>
                  <a:lnTo>
                    <a:pt x="120" y="55"/>
                  </a:lnTo>
                  <a:lnTo>
                    <a:pt x="150" y="54"/>
                  </a:lnTo>
                  <a:lnTo>
                    <a:pt x="151" y="52"/>
                  </a:lnTo>
                  <a:lnTo>
                    <a:pt x="151" y="51"/>
                  </a:lnTo>
                  <a:lnTo>
                    <a:pt x="151" y="50"/>
                  </a:lnTo>
                  <a:lnTo>
                    <a:pt x="153" y="49"/>
                  </a:lnTo>
                  <a:lnTo>
                    <a:pt x="142" y="48"/>
                  </a:lnTo>
                  <a:lnTo>
                    <a:pt x="133" y="48"/>
                  </a:lnTo>
                  <a:lnTo>
                    <a:pt x="124" y="47"/>
                  </a:lnTo>
                  <a:lnTo>
                    <a:pt x="112" y="47"/>
                  </a:lnTo>
                  <a:lnTo>
                    <a:pt x="96" y="47"/>
                  </a:lnTo>
                  <a:lnTo>
                    <a:pt x="73" y="46"/>
                  </a:lnTo>
                  <a:lnTo>
                    <a:pt x="44" y="46"/>
                  </a:lnTo>
                  <a:lnTo>
                    <a:pt x="4" y="45"/>
                  </a:lnTo>
                  <a:lnTo>
                    <a:pt x="4" y="42"/>
                  </a:lnTo>
                  <a:lnTo>
                    <a:pt x="4" y="39"/>
                  </a:lnTo>
                  <a:lnTo>
                    <a:pt x="3" y="37"/>
                  </a:lnTo>
                  <a:lnTo>
                    <a:pt x="3" y="33"/>
                  </a:lnTo>
                  <a:lnTo>
                    <a:pt x="11" y="31"/>
                  </a:lnTo>
                  <a:lnTo>
                    <a:pt x="20" y="29"/>
                  </a:lnTo>
                  <a:lnTo>
                    <a:pt x="31" y="26"/>
                  </a:lnTo>
                  <a:lnTo>
                    <a:pt x="44" y="25"/>
                  </a:lnTo>
                  <a:lnTo>
                    <a:pt x="57" y="24"/>
                  </a:lnTo>
                  <a:lnTo>
                    <a:pt x="72" y="24"/>
                  </a:lnTo>
                  <a:lnTo>
                    <a:pt x="87" y="23"/>
                  </a:lnTo>
                  <a:lnTo>
                    <a:pt x="102" y="23"/>
                  </a:lnTo>
                  <a:lnTo>
                    <a:pt x="117" y="23"/>
                  </a:lnTo>
                  <a:lnTo>
                    <a:pt x="133" y="22"/>
                  </a:lnTo>
                  <a:lnTo>
                    <a:pt x="148" y="22"/>
                  </a:lnTo>
                  <a:lnTo>
                    <a:pt x="163" y="22"/>
                  </a:lnTo>
                  <a:lnTo>
                    <a:pt x="177" y="22"/>
                  </a:lnTo>
                  <a:lnTo>
                    <a:pt x="191" y="22"/>
                  </a:lnTo>
                  <a:lnTo>
                    <a:pt x="202" y="21"/>
                  </a:lnTo>
                  <a:lnTo>
                    <a:pt x="214" y="21"/>
                  </a:lnTo>
                  <a:lnTo>
                    <a:pt x="200" y="20"/>
                  </a:lnTo>
                  <a:lnTo>
                    <a:pt x="187" y="20"/>
                  </a:lnTo>
                  <a:lnTo>
                    <a:pt x="173" y="18"/>
                  </a:lnTo>
                  <a:lnTo>
                    <a:pt x="159" y="18"/>
                  </a:lnTo>
                  <a:lnTo>
                    <a:pt x="146" y="18"/>
                  </a:lnTo>
                  <a:lnTo>
                    <a:pt x="133" y="17"/>
                  </a:lnTo>
                  <a:lnTo>
                    <a:pt x="120" y="17"/>
                  </a:lnTo>
                  <a:lnTo>
                    <a:pt x="106" y="17"/>
                  </a:lnTo>
                  <a:lnTo>
                    <a:pt x="94" y="17"/>
                  </a:lnTo>
                  <a:lnTo>
                    <a:pt x="80" y="17"/>
                  </a:lnTo>
                  <a:lnTo>
                    <a:pt x="68" y="17"/>
                  </a:lnTo>
                  <a:lnTo>
                    <a:pt x="54" y="17"/>
                  </a:lnTo>
                  <a:lnTo>
                    <a:pt x="41" y="17"/>
                  </a:lnTo>
                  <a:lnTo>
                    <a:pt x="28" y="17"/>
                  </a:lnTo>
                  <a:lnTo>
                    <a:pt x="15" y="17"/>
                  </a:lnTo>
                  <a:lnTo>
                    <a:pt x="2" y="17"/>
                  </a:lnTo>
                  <a:lnTo>
                    <a:pt x="3" y="13"/>
                  </a:lnTo>
                  <a:lnTo>
                    <a:pt x="3" y="8"/>
                  </a:lnTo>
                  <a:lnTo>
                    <a:pt x="3" y="5"/>
                  </a:lnTo>
                  <a:lnTo>
                    <a:pt x="4" y="0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9" y="0"/>
                  </a:lnTo>
                  <a:lnTo>
                    <a:pt x="61" y="0"/>
                  </a:lnTo>
                  <a:lnTo>
                    <a:pt x="73" y="0"/>
                  </a:lnTo>
                  <a:lnTo>
                    <a:pt x="88" y="0"/>
                  </a:lnTo>
                  <a:lnTo>
                    <a:pt x="105" y="0"/>
                  </a:lnTo>
                  <a:lnTo>
                    <a:pt x="124" y="0"/>
                  </a:lnTo>
                  <a:lnTo>
                    <a:pt x="147" y="0"/>
                  </a:lnTo>
                  <a:lnTo>
                    <a:pt x="173" y="0"/>
                  </a:lnTo>
                  <a:lnTo>
                    <a:pt x="202" y="0"/>
                  </a:lnTo>
                  <a:lnTo>
                    <a:pt x="235" y="0"/>
                  </a:lnTo>
                  <a:lnTo>
                    <a:pt x="272" y="1"/>
                  </a:lnTo>
                  <a:lnTo>
                    <a:pt x="312" y="1"/>
                  </a:lnTo>
                  <a:lnTo>
                    <a:pt x="358" y="1"/>
                  </a:lnTo>
                  <a:lnTo>
                    <a:pt x="408" y="3"/>
                  </a:lnTo>
                  <a:lnTo>
                    <a:pt x="462" y="3"/>
                  </a:lnTo>
                  <a:lnTo>
                    <a:pt x="522" y="3"/>
                  </a:lnTo>
                  <a:lnTo>
                    <a:pt x="587" y="4"/>
                  </a:lnTo>
                  <a:lnTo>
                    <a:pt x="657" y="4"/>
                  </a:lnTo>
                  <a:lnTo>
                    <a:pt x="733" y="5"/>
                  </a:lnTo>
                  <a:lnTo>
                    <a:pt x="816" y="5"/>
                  </a:lnTo>
                  <a:lnTo>
                    <a:pt x="904" y="6"/>
                  </a:lnTo>
                  <a:lnTo>
                    <a:pt x="999" y="7"/>
                  </a:lnTo>
                  <a:lnTo>
                    <a:pt x="1101" y="7"/>
                  </a:lnTo>
                  <a:lnTo>
                    <a:pt x="1210" y="8"/>
                  </a:lnTo>
                  <a:lnTo>
                    <a:pt x="1326" y="9"/>
                  </a:lnTo>
                  <a:lnTo>
                    <a:pt x="1325" y="13"/>
                  </a:lnTo>
                  <a:lnTo>
                    <a:pt x="1325" y="16"/>
                  </a:lnTo>
                  <a:lnTo>
                    <a:pt x="1325" y="20"/>
                  </a:lnTo>
                  <a:lnTo>
                    <a:pt x="1325" y="22"/>
                  </a:lnTo>
                  <a:lnTo>
                    <a:pt x="1306" y="23"/>
                  </a:lnTo>
                  <a:lnTo>
                    <a:pt x="1288" y="24"/>
                  </a:lnTo>
                  <a:lnTo>
                    <a:pt x="1270" y="25"/>
                  </a:lnTo>
                  <a:lnTo>
                    <a:pt x="1252" y="26"/>
                  </a:lnTo>
                  <a:lnTo>
                    <a:pt x="1233" y="28"/>
                  </a:lnTo>
                  <a:lnTo>
                    <a:pt x="1215" y="28"/>
                  </a:lnTo>
                  <a:lnTo>
                    <a:pt x="1196" y="29"/>
                  </a:lnTo>
                  <a:lnTo>
                    <a:pt x="1178" y="30"/>
                  </a:lnTo>
                  <a:lnTo>
                    <a:pt x="1183" y="31"/>
                  </a:lnTo>
                  <a:lnTo>
                    <a:pt x="1187" y="32"/>
                  </a:lnTo>
                  <a:lnTo>
                    <a:pt x="1195" y="33"/>
                  </a:lnTo>
                  <a:lnTo>
                    <a:pt x="1207" y="34"/>
                  </a:lnTo>
                  <a:lnTo>
                    <a:pt x="1223" y="34"/>
                  </a:lnTo>
                  <a:lnTo>
                    <a:pt x="1247" y="35"/>
                  </a:lnTo>
                  <a:lnTo>
                    <a:pt x="1281" y="35"/>
                  </a:lnTo>
                  <a:lnTo>
                    <a:pt x="1326" y="37"/>
                  </a:lnTo>
                  <a:lnTo>
                    <a:pt x="1326" y="39"/>
                  </a:lnTo>
                  <a:lnTo>
                    <a:pt x="1326" y="41"/>
                  </a:lnTo>
                  <a:lnTo>
                    <a:pt x="1325" y="45"/>
                  </a:lnTo>
                  <a:lnTo>
                    <a:pt x="1325" y="47"/>
                  </a:lnTo>
                  <a:lnTo>
                    <a:pt x="1304" y="47"/>
                  </a:lnTo>
                  <a:lnTo>
                    <a:pt x="1285" y="48"/>
                  </a:lnTo>
                  <a:lnTo>
                    <a:pt x="1264" y="48"/>
                  </a:lnTo>
                  <a:lnTo>
                    <a:pt x="1245" y="48"/>
                  </a:lnTo>
                  <a:lnTo>
                    <a:pt x="1226" y="49"/>
                  </a:lnTo>
                  <a:lnTo>
                    <a:pt x="1207" y="49"/>
                  </a:lnTo>
                  <a:lnTo>
                    <a:pt x="1186" y="50"/>
                  </a:lnTo>
                  <a:lnTo>
                    <a:pt x="1167" y="50"/>
                  </a:lnTo>
                  <a:lnTo>
                    <a:pt x="1153" y="52"/>
                  </a:lnTo>
                  <a:lnTo>
                    <a:pt x="1143" y="54"/>
                  </a:lnTo>
                  <a:lnTo>
                    <a:pt x="1136" y="55"/>
                  </a:lnTo>
                  <a:lnTo>
                    <a:pt x="1131" y="56"/>
                  </a:lnTo>
                  <a:lnTo>
                    <a:pt x="1127" y="56"/>
                  </a:lnTo>
                  <a:lnTo>
                    <a:pt x="1125" y="57"/>
                  </a:lnTo>
                  <a:lnTo>
                    <a:pt x="1123" y="57"/>
                  </a:lnTo>
                  <a:lnTo>
                    <a:pt x="1122" y="58"/>
                  </a:lnTo>
                  <a:lnTo>
                    <a:pt x="1128" y="58"/>
                  </a:lnTo>
                  <a:lnTo>
                    <a:pt x="1135" y="58"/>
                  </a:lnTo>
                  <a:lnTo>
                    <a:pt x="1141" y="58"/>
                  </a:lnTo>
                  <a:lnTo>
                    <a:pt x="1147" y="57"/>
                  </a:lnTo>
                  <a:lnTo>
                    <a:pt x="1152" y="57"/>
                  </a:lnTo>
                  <a:lnTo>
                    <a:pt x="1159" y="57"/>
                  </a:lnTo>
                  <a:lnTo>
                    <a:pt x="1167" y="58"/>
                  </a:lnTo>
                  <a:lnTo>
                    <a:pt x="1176" y="58"/>
                  </a:lnTo>
                  <a:lnTo>
                    <a:pt x="1186" y="58"/>
                  </a:lnTo>
                  <a:lnTo>
                    <a:pt x="1199" y="58"/>
                  </a:lnTo>
                  <a:lnTo>
                    <a:pt x="1213" y="58"/>
                  </a:lnTo>
                  <a:lnTo>
                    <a:pt x="1229" y="59"/>
                  </a:lnTo>
                  <a:lnTo>
                    <a:pt x="1250" y="59"/>
                  </a:lnTo>
                  <a:lnTo>
                    <a:pt x="1271" y="60"/>
                  </a:lnTo>
                  <a:lnTo>
                    <a:pt x="1297" y="60"/>
                  </a:lnTo>
                  <a:lnTo>
                    <a:pt x="1327" y="62"/>
                  </a:lnTo>
                  <a:lnTo>
                    <a:pt x="1327" y="67"/>
                  </a:lnTo>
                  <a:lnTo>
                    <a:pt x="1327" y="69"/>
                  </a:lnTo>
                  <a:lnTo>
                    <a:pt x="1326" y="72"/>
                  </a:lnTo>
                  <a:lnTo>
                    <a:pt x="1325" y="74"/>
                  </a:lnTo>
                  <a:lnTo>
                    <a:pt x="1308" y="74"/>
                  </a:lnTo>
                  <a:lnTo>
                    <a:pt x="1291" y="74"/>
                  </a:lnTo>
                  <a:lnTo>
                    <a:pt x="1274" y="74"/>
                  </a:lnTo>
                  <a:lnTo>
                    <a:pt x="1255" y="74"/>
                  </a:lnTo>
                  <a:lnTo>
                    <a:pt x="1238" y="75"/>
                  </a:lnTo>
                  <a:lnTo>
                    <a:pt x="1223" y="77"/>
                  </a:lnTo>
                  <a:lnTo>
                    <a:pt x="1208" y="81"/>
                  </a:lnTo>
                  <a:lnTo>
                    <a:pt x="1193" y="86"/>
                  </a:lnTo>
                  <a:lnTo>
                    <a:pt x="1196" y="86"/>
                  </a:lnTo>
                  <a:lnTo>
                    <a:pt x="1200" y="86"/>
                  </a:lnTo>
                  <a:lnTo>
                    <a:pt x="1204" y="85"/>
                  </a:lnTo>
                  <a:lnTo>
                    <a:pt x="1210" y="85"/>
                  </a:lnTo>
                  <a:lnTo>
                    <a:pt x="1217" y="84"/>
                  </a:lnTo>
                  <a:lnTo>
                    <a:pt x="1226" y="83"/>
                  </a:lnTo>
                  <a:lnTo>
                    <a:pt x="1236" y="83"/>
                  </a:lnTo>
                  <a:lnTo>
                    <a:pt x="1249" y="82"/>
                  </a:lnTo>
                  <a:lnTo>
                    <a:pt x="1259" y="82"/>
                  </a:lnTo>
                  <a:lnTo>
                    <a:pt x="1268" y="83"/>
                  </a:lnTo>
                  <a:lnTo>
                    <a:pt x="1278" y="83"/>
                  </a:lnTo>
                  <a:lnTo>
                    <a:pt x="1287" y="84"/>
                  </a:lnTo>
                  <a:lnTo>
                    <a:pt x="1297" y="84"/>
                  </a:lnTo>
                  <a:lnTo>
                    <a:pt x="1306" y="85"/>
                  </a:lnTo>
                  <a:lnTo>
                    <a:pt x="1317" y="85"/>
                  </a:lnTo>
                  <a:lnTo>
                    <a:pt x="1326" y="86"/>
                  </a:lnTo>
                  <a:lnTo>
                    <a:pt x="1326" y="89"/>
                  </a:lnTo>
                  <a:lnTo>
                    <a:pt x="1326" y="91"/>
                  </a:lnTo>
                  <a:lnTo>
                    <a:pt x="1326" y="94"/>
                  </a:lnTo>
                  <a:lnTo>
                    <a:pt x="1327" y="97"/>
                  </a:lnTo>
                  <a:lnTo>
                    <a:pt x="1323" y="98"/>
                  </a:lnTo>
                  <a:lnTo>
                    <a:pt x="1317" y="99"/>
                  </a:lnTo>
                  <a:lnTo>
                    <a:pt x="1306" y="100"/>
                  </a:lnTo>
                  <a:lnTo>
                    <a:pt x="1295" y="100"/>
                  </a:lnTo>
                  <a:lnTo>
                    <a:pt x="1281" y="101"/>
                  </a:lnTo>
                  <a:lnTo>
                    <a:pt x="1266" y="101"/>
                  </a:lnTo>
                  <a:lnTo>
                    <a:pt x="1249" y="101"/>
                  </a:lnTo>
                  <a:lnTo>
                    <a:pt x="1232" y="101"/>
                  </a:lnTo>
                  <a:lnTo>
                    <a:pt x="1215" y="101"/>
                  </a:lnTo>
                  <a:lnTo>
                    <a:pt x="1198" y="101"/>
                  </a:lnTo>
                  <a:lnTo>
                    <a:pt x="1181" y="101"/>
                  </a:lnTo>
                  <a:lnTo>
                    <a:pt x="1166" y="101"/>
                  </a:lnTo>
                  <a:lnTo>
                    <a:pt x="1152" y="100"/>
                  </a:lnTo>
                  <a:lnTo>
                    <a:pt x="1141" y="100"/>
                  </a:lnTo>
                  <a:lnTo>
                    <a:pt x="1132" y="100"/>
                  </a:lnTo>
                  <a:lnTo>
                    <a:pt x="1125" y="100"/>
                  </a:lnTo>
                  <a:lnTo>
                    <a:pt x="1133" y="103"/>
                  </a:lnTo>
                  <a:lnTo>
                    <a:pt x="1142" y="106"/>
                  </a:lnTo>
                  <a:lnTo>
                    <a:pt x="1153" y="107"/>
                  </a:lnTo>
                  <a:lnTo>
                    <a:pt x="1165" y="109"/>
                  </a:lnTo>
                  <a:lnTo>
                    <a:pt x="1178" y="110"/>
                  </a:lnTo>
                  <a:lnTo>
                    <a:pt x="1192" y="111"/>
                  </a:lnTo>
                  <a:lnTo>
                    <a:pt x="1207" y="111"/>
                  </a:lnTo>
                  <a:lnTo>
                    <a:pt x="1223" y="111"/>
                  </a:lnTo>
                  <a:lnTo>
                    <a:pt x="1237" y="112"/>
                  </a:lnTo>
                  <a:lnTo>
                    <a:pt x="1253" y="112"/>
                  </a:lnTo>
                  <a:lnTo>
                    <a:pt x="1268" y="112"/>
                  </a:lnTo>
                  <a:lnTo>
                    <a:pt x="1281" y="112"/>
                  </a:lnTo>
                  <a:lnTo>
                    <a:pt x="1295" y="112"/>
                  </a:lnTo>
                  <a:lnTo>
                    <a:pt x="1308" y="112"/>
                  </a:lnTo>
                  <a:lnTo>
                    <a:pt x="1319" y="112"/>
                  </a:lnTo>
                  <a:lnTo>
                    <a:pt x="1328" y="112"/>
                  </a:lnTo>
                  <a:lnTo>
                    <a:pt x="1327" y="115"/>
                  </a:lnTo>
                  <a:lnTo>
                    <a:pt x="1327" y="117"/>
                  </a:lnTo>
                  <a:lnTo>
                    <a:pt x="1327" y="119"/>
                  </a:lnTo>
                  <a:lnTo>
                    <a:pt x="1326" y="122"/>
                  </a:lnTo>
                  <a:lnTo>
                    <a:pt x="1314" y="123"/>
                  </a:lnTo>
                  <a:lnTo>
                    <a:pt x="1306" y="123"/>
                  </a:lnTo>
                  <a:lnTo>
                    <a:pt x="1300" y="124"/>
                  </a:lnTo>
                  <a:lnTo>
                    <a:pt x="1295" y="124"/>
                  </a:lnTo>
                  <a:lnTo>
                    <a:pt x="1292" y="125"/>
                  </a:lnTo>
                  <a:lnTo>
                    <a:pt x="1289" y="125"/>
                  </a:lnTo>
                  <a:lnTo>
                    <a:pt x="1286" y="126"/>
                  </a:lnTo>
                  <a:lnTo>
                    <a:pt x="1284" y="127"/>
                  </a:lnTo>
                  <a:lnTo>
                    <a:pt x="1244" y="127"/>
                  </a:lnTo>
                  <a:lnTo>
                    <a:pt x="1204" y="127"/>
                  </a:lnTo>
                  <a:lnTo>
                    <a:pt x="1165" y="127"/>
                  </a:lnTo>
                  <a:lnTo>
                    <a:pt x="1125" y="127"/>
                  </a:lnTo>
                  <a:lnTo>
                    <a:pt x="1085" y="128"/>
                  </a:lnTo>
                  <a:lnTo>
                    <a:pt x="1046" y="128"/>
                  </a:lnTo>
                  <a:lnTo>
                    <a:pt x="1006" y="128"/>
                  </a:lnTo>
                  <a:lnTo>
                    <a:pt x="966" y="128"/>
                  </a:lnTo>
                  <a:lnTo>
                    <a:pt x="927" y="128"/>
                  </a:lnTo>
                  <a:lnTo>
                    <a:pt x="888" y="128"/>
                  </a:lnTo>
                  <a:lnTo>
                    <a:pt x="848" y="129"/>
                  </a:lnTo>
                  <a:lnTo>
                    <a:pt x="809" y="129"/>
                  </a:lnTo>
                  <a:lnTo>
                    <a:pt x="769" y="129"/>
                  </a:lnTo>
                  <a:lnTo>
                    <a:pt x="729" y="129"/>
                  </a:lnTo>
                  <a:lnTo>
                    <a:pt x="690" y="129"/>
                  </a:lnTo>
                  <a:lnTo>
                    <a:pt x="650" y="131"/>
                  </a:lnTo>
                  <a:lnTo>
                    <a:pt x="610" y="131"/>
                  </a:lnTo>
                  <a:lnTo>
                    <a:pt x="571" y="131"/>
                  </a:lnTo>
                  <a:lnTo>
                    <a:pt x="531" y="131"/>
                  </a:lnTo>
                  <a:lnTo>
                    <a:pt x="493" y="131"/>
                  </a:lnTo>
                  <a:lnTo>
                    <a:pt x="453" y="132"/>
                  </a:lnTo>
                  <a:lnTo>
                    <a:pt x="413" y="132"/>
                  </a:lnTo>
                  <a:lnTo>
                    <a:pt x="374" y="132"/>
                  </a:lnTo>
                  <a:lnTo>
                    <a:pt x="334" y="132"/>
                  </a:lnTo>
                  <a:lnTo>
                    <a:pt x="294" y="133"/>
                  </a:lnTo>
                  <a:lnTo>
                    <a:pt x="255" y="133"/>
                  </a:lnTo>
                  <a:lnTo>
                    <a:pt x="215" y="133"/>
                  </a:lnTo>
                  <a:lnTo>
                    <a:pt x="176" y="133"/>
                  </a:lnTo>
                  <a:lnTo>
                    <a:pt x="137" y="133"/>
                  </a:lnTo>
                  <a:lnTo>
                    <a:pt x="97" y="134"/>
                  </a:lnTo>
                  <a:lnTo>
                    <a:pt x="57" y="134"/>
                  </a:lnTo>
                  <a:lnTo>
                    <a:pt x="18" y="134"/>
                  </a:lnTo>
                  <a:close/>
                </a:path>
              </a:pathLst>
            </a:custGeom>
            <a:solidFill>
              <a:srgbClr val="B57F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57" name="Freeform 118"/>
            <p:cNvSpPr>
              <a:spLocks/>
            </p:cNvSpPr>
            <p:nvPr/>
          </p:nvSpPr>
          <p:spPr bwMode="auto">
            <a:xfrm>
              <a:off x="4216" y="1975"/>
              <a:ext cx="82" cy="143"/>
            </a:xfrm>
            <a:custGeom>
              <a:avLst/>
              <a:gdLst>
                <a:gd name="T0" fmla="*/ 136 w 164"/>
                <a:gd name="T1" fmla="*/ 253 h 287"/>
                <a:gd name="T2" fmla="*/ 98 w 164"/>
                <a:gd name="T3" fmla="*/ 186 h 287"/>
                <a:gd name="T4" fmla="*/ 59 w 164"/>
                <a:gd name="T5" fmla="*/ 119 h 287"/>
                <a:gd name="T6" fmla="*/ 22 w 164"/>
                <a:gd name="T7" fmla="*/ 53 h 287"/>
                <a:gd name="T8" fmla="*/ 1 w 164"/>
                <a:gd name="T9" fmla="*/ 16 h 287"/>
                <a:gd name="T10" fmla="*/ 0 w 164"/>
                <a:gd name="T11" fmla="*/ 9 h 287"/>
                <a:gd name="T12" fmla="*/ 1 w 164"/>
                <a:gd name="T13" fmla="*/ 5 h 287"/>
                <a:gd name="T14" fmla="*/ 4 w 164"/>
                <a:gd name="T15" fmla="*/ 5 h 287"/>
                <a:gd name="T16" fmla="*/ 5 w 164"/>
                <a:gd name="T17" fmla="*/ 6 h 287"/>
                <a:gd name="T18" fmla="*/ 5 w 164"/>
                <a:gd name="T19" fmla="*/ 9 h 287"/>
                <a:gd name="T20" fmla="*/ 14 w 164"/>
                <a:gd name="T21" fmla="*/ 16 h 287"/>
                <a:gd name="T22" fmla="*/ 40 w 164"/>
                <a:gd name="T23" fmla="*/ 49 h 287"/>
                <a:gd name="T24" fmla="*/ 70 w 164"/>
                <a:gd name="T25" fmla="*/ 95 h 287"/>
                <a:gd name="T26" fmla="*/ 95 w 164"/>
                <a:gd name="T27" fmla="*/ 137 h 287"/>
                <a:gd name="T28" fmla="*/ 104 w 164"/>
                <a:gd name="T29" fmla="*/ 151 h 287"/>
                <a:gd name="T30" fmla="*/ 108 w 164"/>
                <a:gd name="T31" fmla="*/ 150 h 287"/>
                <a:gd name="T32" fmla="*/ 100 w 164"/>
                <a:gd name="T33" fmla="*/ 131 h 287"/>
                <a:gd name="T34" fmla="*/ 77 w 164"/>
                <a:gd name="T35" fmla="*/ 93 h 287"/>
                <a:gd name="T36" fmla="*/ 56 w 164"/>
                <a:gd name="T37" fmla="*/ 57 h 287"/>
                <a:gd name="T38" fmla="*/ 33 w 164"/>
                <a:gd name="T39" fmla="*/ 23 h 287"/>
                <a:gd name="T40" fmla="*/ 21 w 164"/>
                <a:gd name="T41" fmla="*/ 5 h 287"/>
                <a:gd name="T42" fmla="*/ 21 w 164"/>
                <a:gd name="T43" fmla="*/ 1 h 287"/>
                <a:gd name="T44" fmla="*/ 31 w 164"/>
                <a:gd name="T45" fmla="*/ 7 h 287"/>
                <a:gd name="T46" fmla="*/ 65 w 164"/>
                <a:gd name="T47" fmla="*/ 43 h 287"/>
                <a:gd name="T48" fmla="*/ 106 w 164"/>
                <a:gd name="T49" fmla="*/ 94 h 287"/>
                <a:gd name="T50" fmla="*/ 142 w 164"/>
                <a:gd name="T51" fmla="*/ 144 h 287"/>
                <a:gd name="T52" fmla="*/ 151 w 164"/>
                <a:gd name="T53" fmla="*/ 149 h 287"/>
                <a:gd name="T54" fmla="*/ 136 w 164"/>
                <a:gd name="T55" fmla="*/ 124 h 287"/>
                <a:gd name="T56" fmla="*/ 132 w 164"/>
                <a:gd name="T57" fmla="*/ 112 h 287"/>
                <a:gd name="T58" fmla="*/ 133 w 164"/>
                <a:gd name="T59" fmla="*/ 111 h 287"/>
                <a:gd name="T60" fmla="*/ 144 w 164"/>
                <a:gd name="T61" fmla="*/ 124 h 287"/>
                <a:gd name="T62" fmla="*/ 158 w 164"/>
                <a:gd name="T63" fmla="*/ 142 h 287"/>
                <a:gd name="T64" fmla="*/ 163 w 164"/>
                <a:gd name="T65" fmla="*/ 158 h 287"/>
                <a:gd name="T66" fmla="*/ 163 w 164"/>
                <a:gd name="T67" fmla="*/ 183 h 287"/>
                <a:gd name="T68" fmla="*/ 161 w 164"/>
                <a:gd name="T69" fmla="*/ 201 h 287"/>
                <a:gd name="T70" fmla="*/ 158 w 164"/>
                <a:gd name="T71" fmla="*/ 201 h 287"/>
                <a:gd name="T72" fmla="*/ 158 w 164"/>
                <a:gd name="T73" fmla="*/ 202 h 287"/>
                <a:gd name="T74" fmla="*/ 161 w 164"/>
                <a:gd name="T75" fmla="*/ 203 h 287"/>
                <a:gd name="T76" fmla="*/ 161 w 164"/>
                <a:gd name="T77" fmla="*/ 225 h 287"/>
                <a:gd name="T78" fmla="*/ 160 w 164"/>
                <a:gd name="T79" fmla="*/ 265 h 287"/>
                <a:gd name="T80" fmla="*/ 158 w 164"/>
                <a:gd name="T81" fmla="*/ 287 h 287"/>
                <a:gd name="T82" fmla="*/ 157 w 164"/>
                <a:gd name="T83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4" h="287">
                  <a:moveTo>
                    <a:pt x="155" y="286"/>
                  </a:moveTo>
                  <a:lnTo>
                    <a:pt x="136" y="253"/>
                  </a:lnTo>
                  <a:lnTo>
                    <a:pt x="117" y="219"/>
                  </a:lnTo>
                  <a:lnTo>
                    <a:pt x="98" y="186"/>
                  </a:lnTo>
                  <a:lnTo>
                    <a:pt x="78" y="153"/>
                  </a:lnTo>
                  <a:lnTo>
                    <a:pt x="59" y="119"/>
                  </a:lnTo>
                  <a:lnTo>
                    <a:pt x="41" y="86"/>
                  </a:lnTo>
                  <a:lnTo>
                    <a:pt x="22" y="53"/>
                  </a:lnTo>
                  <a:lnTo>
                    <a:pt x="2" y="21"/>
                  </a:lnTo>
                  <a:lnTo>
                    <a:pt x="1" y="16"/>
                  </a:lnTo>
                  <a:lnTo>
                    <a:pt x="1" y="13"/>
                  </a:lnTo>
                  <a:lnTo>
                    <a:pt x="0" y="9"/>
                  </a:lnTo>
                  <a:lnTo>
                    <a:pt x="0" y="5"/>
                  </a:lnTo>
                  <a:lnTo>
                    <a:pt x="1" y="5"/>
                  </a:lnTo>
                  <a:lnTo>
                    <a:pt x="2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6"/>
                  </a:lnTo>
                  <a:lnTo>
                    <a:pt x="5" y="7"/>
                  </a:lnTo>
                  <a:lnTo>
                    <a:pt x="5" y="9"/>
                  </a:lnTo>
                  <a:lnTo>
                    <a:pt x="5" y="10"/>
                  </a:lnTo>
                  <a:lnTo>
                    <a:pt x="14" y="16"/>
                  </a:lnTo>
                  <a:lnTo>
                    <a:pt x="25" y="30"/>
                  </a:lnTo>
                  <a:lnTo>
                    <a:pt x="40" y="49"/>
                  </a:lnTo>
                  <a:lnTo>
                    <a:pt x="55" y="72"/>
                  </a:lnTo>
                  <a:lnTo>
                    <a:pt x="70" y="95"/>
                  </a:lnTo>
                  <a:lnTo>
                    <a:pt x="84" y="118"/>
                  </a:lnTo>
                  <a:lnTo>
                    <a:pt x="95" y="137"/>
                  </a:lnTo>
                  <a:lnTo>
                    <a:pt x="103" y="152"/>
                  </a:lnTo>
                  <a:lnTo>
                    <a:pt x="104" y="151"/>
                  </a:lnTo>
                  <a:lnTo>
                    <a:pt x="107" y="151"/>
                  </a:lnTo>
                  <a:lnTo>
                    <a:pt x="108" y="150"/>
                  </a:lnTo>
                  <a:lnTo>
                    <a:pt x="110" y="150"/>
                  </a:lnTo>
                  <a:lnTo>
                    <a:pt x="100" y="131"/>
                  </a:lnTo>
                  <a:lnTo>
                    <a:pt x="89" y="111"/>
                  </a:lnTo>
                  <a:lnTo>
                    <a:pt x="77" y="93"/>
                  </a:lnTo>
                  <a:lnTo>
                    <a:pt x="66" y="75"/>
                  </a:lnTo>
                  <a:lnTo>
                    <a:pt x="56" y="57"/>
                  </a:lnTo>
                  <a:lnTo>
                    <a:pt x="44" y="40"/>
                  </a:lnTo>
                  <a:lnTo>
                    <a:pt x="33" y="23"/>
                  </a:lnTo>
                  <a:lnTo>
                    <a:pt x="22" y="7"/>
                  </a:lnTo>
                  <a:lnTo>
                    <a:pt x="21" y="5"/>
                  </a:lnTo>
                  <a:lnTo>
                    <a:pt x="21" y="4"/>
                  </a:lnTo>
                  <a:lnTo>
                    <a:pt x="21" y="1"/>
                  </a:lnTo>
                  <a:lnTo>
                    <a:pt x="21" y="0"/>
                  </a:lnTo>
                  <a:lnTo>
                    <a:pt x="31" y="7"/>
                  </a:lnTo>
                  <a:lnTo>
                    <a:pt x="47" y="22"/>
                  </a:lnTo>
                  <a:lnTo>
                    <a:pt x="65" y="43"/>
                  </a:lnTo>
                  <a:lnTo>
                    <a:pt x="85" y="68"/>
                  </a:lnTo>
                  <a:lnTo>
                    <a:pt x="106" y="94"/>
                  </a:lnTo>
                  <a:lnTo>
                    <a:pt x="125" y="120"/>
                  </a:lnTo>
                  <a:lnTo>
                    <a:pt x="142" y="144"/>
                  </a:lnTo>
                  <a:lnTo>
                    <a:pt x="154" y="162"/>
                  </a:lnTo>
                  <a:lnTo>
                    <a:pt x="151" y="149"/>
                  </a:lnTo>
                  <a:lnTo>
                    <a:pt x="144" y="135"/>
                  </a:lnTo>
                  <a:lnTo>
                    <a:pt x="136" y="124"/>
                  </a:lnTo>
                  <a:lnTo>
                    <a:pt x="132" y="112"/>
                  </a:lnTo>
                  <a:lnTo>
                    <a:pt x="132" y="112"/>
                  </a:lnTo>
                  <a:lnTo>
                    <a:pt x="133" y="111"/>
                  </a:lnTo>
                  <a:lnTo>
                    <a:pt x="133" y="111"/>
                  </a:lnTo>
                  <a:lnTo>
                    <a:pt x="134" y="111"/>
                  </a:lnTo>
                  <a:lnTo>
                    <a:pt x="144" y="124"/>
                  </a:lnTo>
                  <a:lnTo>
                    <a:pt x="152" y="133"/>
                  </a:lnTo>
                  <a:lnTo>
                    <a:pt x="158" y="142"/>
                  </a:lnTo>
                  <a:lnTo>
                    <a:pt x="162" y="150"/>
                  </a:lnTo>
                  <a:lnTo>
                    <a:pt x="163" y="158"/>
                  </a:lnTo>
                  <a:lnTo>
                    <a:pt x="164" y="169"/>
                  </a:lnTo>
                  <a:lnTo>
                    <a:pt x="163" y="183"/>
                  </a:lnTo>
                  <a:lnTo>
                    <a:pt x="162" y="200"/>
                  </a:lnTo>
                  <a:lnTo>
                    <a:pt x="161" y="201"/>
                  </a:lnTo>
                  <a:lnTo>
                    <a:pt x="160" y="201"/>
                  </a:lnTo>
                  <a:lnTo>
                    <a:pt x="158" y="201"/>
                  </a:lnTo>
                  <a:lnTo>
                    <a:pt x="157" y="202"/>
                  </a:lnTo>
                  <a:lnTo>
                    <a:pt x="158" y="202"/>
                  </a:lnTo>
                  <a:lnTo>
                    <a:pt x="160" y="203"/>
                  </a:lnTo>
                  <a:lnTo>
                    <a:pt x="161" y="203"/>
                  </a:lnTo>
                  <a:lnTo>
                    <a:pt x="162" y="204"/>
                  </a:lnTo>
                  <a:lnTo>
                    <a:pt x="161" y="225"/>
                  </a:lnTo>
                  <a:lnTo>
                    <a:pt x="161" y="245"/>
                  </a:lnTo>
                  <a:lnTo>
                    <a:pt x="160" y="265"/>
                  </a:lnTo>
                  <a:lnTo>
                    <a:pt x="160" y="286"/>
                  </a:lnTo>
                  <a:lnTo>
                    <a:pt x="158" y="287"/>
                  </a:lnTo>
                  <a:lnTo>
                    <a:pt x="157" y="287"/>
                  </a:lnTo>
                  <a:lnTo>
                    <a:pt x="157" y="287"/>
                  </a:lnTo>
                  <a:lnTo>
                    <a:pt x="155" y="286"/>
                  </a:lnTo>
                  <a:close/>
                </a:path>
              </a:pathLst>
            </a:custGeom>
            <a:solidFill>
              <a:srgbClr val="CEA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58" name="Freeform 119"/>
            <p:cNvSpPr>
              <a:spLocks/>
            </p:cNvSpPr>
            <p:nvPr/>
          </p:nvSpPr>
          <p:spPr bwMode="auto">
            <a:xfrm>
              <a:off x="4392" y="2112"/>
              <a:ext cx="10" cy="3"/>
            </a:xfrm>
            <a:custGeom>
              <a:avLst/>
              <a:gdLst>
                <a:gd name="T0" fmla="*/ 4 w 21"/>
                <a:gd name="T1" fmla="*/ 6 h 6"/>
                <a:gd name="T2" fmla="*/ 3 w 21"/>
                <a:gd name="T3" fmla="*/ 5 h 6"/>
                <a:gd name="T4" fmla="*/ 3 w 21"/>
                <a:gd name="T5" fmla="*/ 3 h 6"/>
                <a:gd name="T6" fmla="*/ 2 w 21"/>
                <a:gd name="T7" fmla="*/ 2 h 6"/>
                <a:gd name="T8" fmla="*/ 0 w 21"/>
                <a:gd name="T9" fmla="*/ 0 h 6"/>
                <a:gd name="T10" fmla="*/ 6 w 21"/>
                <a:gd name="T11" fmla="*/ 0 h 6"/>
                <a:gd name="T12" fmla="*/ 11 w 21"/>
                <a:gd name="T13" fmla="*/ 0 h 6"/>
                <a:gd name="T14" fmla="*/ 16 w 21"/>
                <a:gd name="T15" fmla="*/ 0 h 6"/>
                <a:gd name="T16" fmla="*/ 21 w 21"/>
                <a:gd name="T17" fmla="*/ 0 h 6"/>
                <a:gd name="T18" fmla="*/ 21 w 21"/>
                <a:gd name="T19" fmla="*/ 2 h 6"/>
                <a:gd name="T20" fmla="*/ 21 w 21"/>
                <a:gd name="T21" fmla="*/ 3 h 6"/>
                <a:gd name="T22" fmla="*/ 20 w 21"/>
                <a:gd name="T23" fmla="*/ 5 h 6"/>
                <a:gd name="T24" fmla="*/ 20 w 21"/>
                <a:gd name="T25" fmla="*/ 6 h 6"/>
                <a:gd name="T26" fmla="*/ 15 w 21"/>
                <a:gd name="T27" fmla="*/ 6 h 6"/>
                <a:gd name="T28" fmla="*/ 12 w 21"/>
                <a:gd name="T29" fmla="*/ 6 h 6"/>
                <a:gd name="T30" fmla="*/ 7 w 21"/>
                <a:gd name="T31" fmla="*/ 6 h 6"/>
                <a:gd name="T32" fmla="*/ 4 w 21"/>
                <a:gd name="T3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6">
                  <a:moveTo>
                    <a:pt x="4" y="6"/>
                  </a:moveTo>
                  <a:lnTo>
                    <a:pt x="3" y="5"/>
                  </a:lnTo>
                  <a:lnTo>
                    <a:pt x="3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1" y="2"/>
                  </a:lnTo>
                  <a:lnTo>
                    <a:pt x="21" y="3"/>
                  </a:lnTo>
                  <a:lnTo>
                    <a:pt x="20" y="5"/>
                  </a:lnTo>
                  <a:lnTo>
                    <a:pt x="20" y="6"/>
                  </a:lnTo>
                  <a:lnTo>
                    <a:pt x="15" y="6"/>
                  </a:lnTo>
                  <a:lnTo>
                    <a:pt x="12" y="6"/>
                  </a:lnTo>
                  <a:lnTo>
                    <a:pt x="7" y="6"/>
                  </a:lnTo>
                  <a:lnTo>
                    <a:pt x="4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59" name="Freeform 120"/>
            <p:cNvSpPr>
              <a:spLocks/>
            </p:cNvSpPr>
            <p:nvPr/>
          </p:nvSpPr>
          <p:spPr bwMode="auto">
            <a:xfrm>
              <a:off x="4828" y="2107"/>
              <a:ext cx="12" cy="3"/>
            </a:xfrm>
            <a:custGeom>
              <a:avLst/>
              <a:gdLst>
                <a:gd name="T0" fmla="*/ 1 w 24"/>
                <a:gd name="T1" fmla="*/ 7 h 7"/>
                <a:gd name="T2" fmla="*/ 0 w 24"/>
                <a:gd name="T3" fmla="*/ 6 h 7"/>
                <a:gd name="T4" fmla="*/ 0 w 24"/>
                <a:gd name="T5" fmla="*/ 5 h 7"/>
                <a:gd name="T6" fmla="*/ 0 w 24"/>
                <a:gd name="T7" fmla="*/ 4 h 7"/>
                <a:gd name="T8" fmla="*/ 1 w 24"/>
                <a:gd name="T9" fmla="*/ 1 h 7"/>
                <a:gd name="T10" fmla="*/ 6 w 24"/>
                <a:gd name="T11" fmla="*/ 1 h 7"/>
                <a:gd name="T12" fmla="*/ 12 w 24"/>
                <a:gd name="T13" fmla="*/ 0 h 7"/>
                <a:gd name="T14" fmla="*/ 17 w 24"/>
                <a:gd name="T15" fmla="*/ 0 h 7"/>
                <a:gd name="T16" fmla="*/ 24 w 24"/>
                <a:gd name="T17" fmla="*/ 2 h 7"/>
                <a:gd name="T18" fmla="*/ 18 w 24"/>
                <a:gd name="T19" fmla="*/ 6 h 7"/>
                <a:gd name="T20" fmla="*/ 13 w 24"/>
                <a:gd name="T21" fmla="*/ 7 h 7"/>
                <a:gd name="T22" fmla="*/ 7 w 24"/>
                <a:gd name="T23" fmla="*/ 7 h 7"/>
                <a:gd name="T24" fmla="*/ 1 w 24"/>
                <a:gd name="T2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7">
                  <a:moveTo>
                    <a:pt x="1" y="7"/>
                  </a:move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1"/>
                  </a:lnTo>
                  <a:lnTo>
                    <a:pt x="6" y="1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4" y="2"/>
                  </a:lnTo>
                  <a:lnTo>
                    <a:pt x="18" y="6"/>
                  </a:lnTo>
                  <a:lnTo>
                    <a:pt x="13" y="7"/>
                  </a:lnTo>
                  <a:lnTo>
                    <a:pt x="7" y="7"/>
                  </a:lnTo>
                  <a:lnTo>
                    <a:pt x="1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0" name="Freeform 121"/>
            <p:cNvSpPr>
              <a:spLocks/>
            </p:cNvSpPr>
            <p:nvPr/>
          </p:nvSpPr>
          <p:spPr bwMode="auto">
            <a:xfrm>
              <a:off x="4418" y="2091"/>
              <a:ext cx="16" cy="3"/>
            </a:xfrm>
            <a:custGeom>
              <a:avLst/>
              <a:gdLst>
                <a:gd name="T0" fmla="*/ 2 w 30"/>
                <a:gd name="T1" fmla="*/ 7 h 7"/>
                <a:gd name="T2" fmla="*/ 1 w 30"/>
                <a:gd name="T3" fmla="*/ 6 h 7"/>
                <a:gd name="T4" fmla="*/ 1 w 30"/>
                <a:gd name="T5" fmla="*/ 5 h 7"/>
                <a:gd name="T6" fmla="*/ 1 w 30"/>
                <a:gd name="T7" fmla="*/ 5 h 7"/>
                <a:gd name="T8" fmla="*/ 0 w 30"/>
                <a:gd name="T9" fmla="*/ 4 h 7"/>
                <a:gd name="T10" fmla="*/ 7 w 30"/>
                <a:gd name="T11" fmla="*/ 2 h 7"/>
                <a:gd name="T12" fmla="*/ 12 w 30"/>
                <a:gd name="T13" fmla="*/ 0 h 7"/>
                <a:gd name="T14" fmla="*/ 19 w 30"/>
                <a:gd name="T15" fmla="*/ 0 h 7"/>
                <a:gd name="T16" fmla="*/ 28 w 30"/>
                <a:gd name="T17" fmla="*/ 0 h 7"/>
                <a:gd name="T18" fmla="*/ 29 w 30"/>
                <a:gd name="T19" fmla="*/ 2 h 7"/>
                <a:gd name="T20" fmla="*/ 29 w 30"/>
                <a:gd name="T21" fmla="*/ 2 h 7"/>
                <a:gd name="T22" fmla="*/ 29 w 30"/>
                <a:gd name="T23" fmla="*/ 3 h 7"/>
                <a:gd name="T24" fmla="*/ 30 w 30"/>
                <a:gd name="T25" fmla="*/ 4 h 7"/>
                <a:gd name="T26" fmla="*/ 26 w 30"/>
                <a:gd name="T27" fmla="*/ 6 h 7"/>
                <a:gd name="T28" fmla="*/ 21 w 30"/>
                <a:gd name="T29" fmla="*/ 7 h 7"/>
                <a:gd name="T30" fmla="*/ 15 w 30"/>
                <a:gd name="T31" fmla="*/ 7 h 7"/>
                <a:gd name="T32" fmla="*/ 2 w 30"/>
                <a:gd name="T3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7">
                  <a:moveTo>
                    <a:pt x="2" y="7"/>
                  </a:moveTo>
                  <a:lnTo>
                    <a:pt x="1" y="6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4"/>
                  </a:lnTo>
                  <a:lnTo>
                    <a:pt x="7" y="2"/>
                  </a:lnTo>
                  <a:lnTo>
                    <a:pt x="12" y="0"/>
                  </a:lnTo>
                  <a:lnTo>
                    <a:pt x="19" y="0"/>
                  </a:lnTo>
                  <a:lnTo>
                    <a:pt x="28" y="0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3"/>
                  </a:lnTo>
                  <a:lnTo>
                    <a:pt x="30" y="4"/>
                  </a:lnTo>
                  <a:lnTo>
                    <a:pt x="26" y="6"/>
                  </a:lnTo>
                  <a:lnTo>
                    <a:pt x="21" y="7"/>
                  </a:lnTo>
                  <a:lnTo>
                    <a:pt x="15" y="7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1" name="Freeform 122"/>
            <p:cNvSpPr>
              <a:spLocks/>
            </p:cNvSpPr>
            <p:nvPr/>
          </p:nvSpPr>
          <p:spPr bwMode="auto">
            <a:xfrm>
              <a:off x="4825" y="2082"/>
              <a:ext cx="23" cy="5"/>
            </a:xfrm>
            <a:custGeom>
              <a:avLst/>
              <a:gdLst>
                <a:gd name="T0" fmla="*/ 8 w 45"/>
                <a:gd name="T1" fmla="*/ 9 h 11"/>
                <a:gd name="T2" fmla="*/ 5 w 45"/>
                <a:gd name="T3" fmla="*/ 8 h 11"/>
                <a:gd name="T4" fmla="*/ 4 w 45"/>
                <a:gd name="T5" fmla="*/ 8 h 11"/>
                <a:gd name="T6" fmla="*/ 2 w 45"/>
                <a:gd name="T7" fmla="*/ 7 h 11"/>
                <a:gd name="T8" fmla="*/ 0 w 45"/>
                <a:gd name="T9" fmla="*/ 7 h 11"/>
                <a:gd name="T10" fmla="*/ 5 w 45"/>
                <a:gd name="T11" fmla="*/ 6 h 11"/>
                <a:gd name="T12" fmla="*/ 11 w 45"/>
                <a:gd name="T13" fmla="*/ 6 h 11"/>
                <a:gd name="T14" fmla="*/ 17 w 45"/>
                <a:gd name="T15" fmla="*/ 5 h 11"/>
                <a:gd name="T16" fmla="*/ 22 w 45"/>
                <a:gd name="T17" fmla="*/ 4 h 11"/>
                <a:gd name="T18" fmla="*/ 28 w 45"/>
                <a:gd name="T19" fmla="*/ 4 h 11"/>
                <a:gd name="T20" fmla="*/ 34 w 45"/>
                <a:gd name="T21" fmla="*/ 3 h 11"/>
                <a:gd name="T22" fmla="*/ 39 w 45"/>
                <a:gd name="T23" fmla="*/ 1 h 11"/>
                <a:gd name="T24" fmla="*/ 45 w 45"/>
                <a:gd name="T25" fmla="*/ 0 h 11"/>
                <a:gd name="T26" fmla="*/ 42 w 45"/>
                <a:gd name="T27" fmla="*/ 5 h 11"/>
                <a:gd name="T28" fmla="*/ 37 w 45"/>
                <a:gd name="T29" fmla="*/ 7 h 11"/>
                <a:gd name="T30" fmla="*/ 32 w 45"/>
                <a:gd name="T31" fmla="*/ 9 h 11"/>
                <a:gd name="T32" fmla="*/ 28 w 45"/>
                <a:gd name="T33" fmla="*/ 9 h 11"/>
                <a:gd name="T34" fmla="*/ 22 w 45"/>
                <a:gd name="T35" fmla="*/ 11 h 11"/>
                <a:gd name="T36" fmla="*/ 17 w 45"/>
                <a:gd name="T37" fmla="*/ 9 h 11"/>
                <a:gd name="T38" fmla="*/ 12 w 45"/>
                <a:gd name="T39" fmla="*/ 9 h 11"/>
                <a:gd name="T40" fmla="*/ 8 w 45"/>
                <a:gd name="T4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11">
                  <a:moveTo>
                    <a:pt x="8" y="9"/>
                  </a:moveTo>
                  <a:lnTo>
                    <a:pt x="5" y="8"/>
                  </a:lnTo>
                  <a:lnTo>
                    <a:pt x="4" y="8"/>
                  </a:lnTo>
                  <a:lnTo>
                    <a:pt x="2" y="7"/>
                  </a:lnTo>
                  <a:lnTo>
                    <a:pt x="0" y="7"/>
                  </a:lnTo>
                  <a:lnTo>
                    <a:pt x="5" y="6"/>
                  </a:lnTo>
                  <a:lnTo>
                    <a:pt x="11" y="6"/>
                  </a:lnTo>
                  <a:lnTo>
                    <a:pt x="17" y="5"/>
                  </a:lnTo>
                  <a:lnTo>
                    <a:pt x="22" y="4"/>
                  </a:lnTo>
                  <a:lnTo>
                    <a:pt x="28" y="4"/>
                  </a:lnTo>
                  <a:lnTo>
                    <a:pt x="34" y="3"/>
                  </a:lnTo>
                  <a:lnTo>
                    <a:pt x="39" y="1"/>
                  </a:lnTo>
                  <a:lnTo>
                    <a:pt x="45" y="0"/>
                  </a:lnTo>
                  <a:lnTo>
                    <a:pt x="42" y="5"/>
                  </a:lnTo>
                  <a:lnTo>
                    <a:pt x="37" y="7"/>
                  </a:lnTo>
                  <a:lnTo>
                    <a:pt x="32" y="9"/>
                  </a:lnTo>
                  <a:lnTo>
                    <a:pt x="28" y="9"/>
                  </a:lnTo>
                  <a:lnTo>
                    <a:pt x="22" y="11"/>
                  </a:lnTo>
                  <a:lnTo>
                    <a:pt x="17" y="9"/>
                  </a:lnTo>
                  <a:lnTo>
                    <a:pt x="12" y="9"/>
                  </a:lnTo>
                  <a:lnTo>
                    <a:pt x="8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2" name="Freeform 123"/>
            <p:cNvSpPr>
              <a:spLocks/>
            </p:cNvSpPr>
            <p:nvPr/>
          </p:nvSpPr>
          <p:spPr bwMode="auto">
            <a:xfrm>
              <a:off x="4859" y="2070"/>
              <a:ext cx="7" cy="4"/>
            </a:xfrm>
            <a:custGeom>
              <a:avLst/>
              <a:gdLst>
                <a:gd name="T0" fmla="*/ 0 w 12"/>
                <a:gd name="T1" fmla="*/ 7 h 7"/>
                <a:gd name="T2" fmla="*/ 0 w 12"/>
                <a:gd name="T3" fmla="*/ 5 h 7"/>
                <a:gd name="T4" fmla="*/ 0 w 12"/>
                <a:gd name="T5" fmla="*/ 4 h 7"/>
                <a:gd name="T6" fmla="*/ 0 w 12"/>
                <a:gd name="T7" fmla="*/ 2 h 7"/>
                <a:gd name="T8" fmla="*/ 0 w 12"/>
                <a:gd name="T9" fmla="*/ 1 h 7"/>
                <a:gd name="T10" fmla="*/ 3 w 12"/>
                <a:gd name="T11" fmla="*/ 1 h 7"/>
                <a:gd name="T12" fmla="*/ 6 w 12"/>
                <a:gd name="T13" fmla="*/ 0 h 7"/>
                <a:gd name="T14" fmla="*/ 10 w 12"/>
                <a:gd name="T15" fmla="*/ 0 h 7"/>
                <a:gd name="T16" fmla="*/ 12 w 12"/>
                <a:gd name="T17" fmla="*/ 0 h 7"/>
                <a:gd name="T18" fmla="*/ 12 w 12"/>
                <a:gd name="T19" fmla="*/ 4 h 7"/>
                <a:gd name="T20" fmla="*/ 8 w 12"/>
                <a:gd name="T21" fmla="*/ 6 h 7"/>
                <a:gd name="T22" fmla="*/ 3 w 12"/>
                <a:gd name="T23" fmla="*/ 7 h 7"/>
                <a:gd name="T24" fmla="*/ 0 w 12"/>
                <a:gd name="T2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7">
                  <a:moveTo>
                    <a:pt x="0" y="7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3" y="1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2" y="4"/>
                  </a:lnTo>
                  <a:lnTo>
                    <a:pt x="8" y="6"/>
                  </a:lnTo>
                  <a:lnTo>
                    <a:pt x="3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3" name="Freeform 124"/>
            <p:cNvSpPr>
              <a:spLocks/>
            </p:cNvSpPr>
            <p:nvPr/>
          </p:nvSpPr>
          <p:spPr bwMode="auto">
            <a:xfrm>
              <a:off x="4423" y="2067"/>
              <a:ext cx="19" cy="3"/>
            </a:xfrm>
            <a:custGeom>
              <a:avLst/>
              <a:gdLst>
                <a:gd name="T0" fmla="*/ 0 w 37"/>
                <a:gd name="T1" fmla="*/ 4 h 6"/>
                <a:gd name="T2" fmla="*/ 1 w 37"/>
                <a:gd name="T3" fmla="*/ 3 h 6"/>
                <a:gd name="T4" fmla="*/ 1 w 37"/>
                <a:gd name="T5" fmla="*/ 3 h 6"/>
                <a:gd name="T6" fmla="*/ 1 w 37"/>
                <a:gd name="T7" fmla="*/ 2 h 6"/>
                <a:gd name="T8" fmla="*/ 2 w 37"/>
                <a:gd name="T9" fmla="*/ 2 h 6"/>
                <a:gd name="T10" fmla="*/ 6 w 37"/>
                <a:gd name="T11" fmla="*/ 2 h 6"/>
                <a:gd name="T12" fmla="*/ 9 w 37"/>
                <a:gd name="T13" fmla="*/ 1 h 6"/>
                <a:gd name="T14" fmla="*/ 13 w 37"/>
                <a:gd name="T15" fmla="*/ 1 h 6"/>
                <a:gd name="T16" fmla="*/ 18 w 37"/>
                <a:gd name="T17" fmla="*/ 0 h 6"/>
                <a:gd name="T18" fmla="*/ 24 w 37"/>
                <a:gd name="T19" fmla="*/ 0 h 6"/>
                <a:gd name="T20" fmla="*/ 28 w 37"/>
                <a:gd name="T21" fmla="*/ 0 h 6"/>
                <a:gd name="T22" fmla="*/ 33 w 37"/>
                <a:gd name="T23" fmla="*/ 1 h 6"/>
                <a:gd name="T24" fmla="*/ 37 w 37"/>
                <a:gd name="T25" fmla="*/ 3 h 6"/>
                <a:gd name="T26" fmla="*/ 36 w 37"/>
                <a:gd name="T27" fmla="*/ 3 h 6"/>
                <a:gd name="T28" fmla="*/ 36 w 37"/>
                <a:gd name="T29" fmla="*/ 4 h 6"/>
                <a:gd name="T30" fmla="*/ 36 w 37"/>
                <a:gd name="T31" fmla="*/ 4 h 6"/>
                <a:gd name="T32" fmla="*/ 35 w 37"/>
                <a:gd name="T33" fmla="*/ 6 h 6"/>
                <a:gd name="T34" fmla="*/ 30 w 37"/>
                <a:gd name="T35" fmla="*/ 6 h 6"/>
                <a:gd name="T36" fmla="*/ 26 w 37"/>
                <a:gd name="T37" fmla="*/ 6 h 6"/>
                <a:gd name="T38" fmla="*/ 23 w 37"/>
                <a:gd name="T39" fmla="*/ 6 h 6"/>
                <a:gd name="T40" fmla="*/ 18 w 37"/>
                <a:gd name="T41" fmla="*/ 4 h 6"/>
                <a:gd name="T42" fmla="*/ 13 w 37"/>
                <a:gd name="T43" fmla="*/ 4 h 6"/>
                <a:gd name="T44" fmla="*/ 9 w 37"/>
                <a:gd name="T45" fmla="*/ 4 h 6"/>
                <a:gd name="T46" fmla="*/ 4 w 37"/>
                <a:gd name="T47" fmla="*/ 4 h 6"/>
                <a:gd name="T48" fmla="*/ 0 w 37"/>
                <a:gd name="T4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6">
                  <a:moveTo>
                    <a:pt x="0" y="4"/>
                  </a:moveTo>
                  <a:lnTo>
                    <a:pt x="1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2" y="2"/>
                  </a:lnTo>
                  <a:lnTo>
                    <a:pt x="6" y="2"/>
                  </a:lnTo>
                  <a:lnTo>
                    <a:pt x="9" y="1"/>
                  </a:lnTo>
                  <a:lnTo>
                    <a:pt x="13" y="1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3" y="1"/>
                  </a:lnTo>
                  <a:lnTo>
                    <a:pt x="37" y="3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5" y="6"/>
                  </a:lnTo>
                  <a:lnTo>
                    <a:pt x="30" y="6"/>
                  </a:lnTo>
                  <a:lnTo>
                    <a:pt x="26" y="6"/>
                  </a:lnTo>
                  <a:lnTo>
                    <a:pt x="23" y="6"/>
                  </a:lnTo>
                  <a:lnTo>
                    <a:pt x="18" y="4"/>
                  </a:lnTo>
                  <a:lnTo>
                    <a:pt x="13" y="4"/>
                  </a:lnTo>
                  <a:lnTo>
                    <a:pt x="9" y="4"/>
                  </a:lnTo>
                  <a:lnTo>
                    <a:pt x="4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4" name="Freeform 125"/>
            <p:cNvSpPr>
              <a:spLocks/>
            </p:cNvSpPr>
            <p:nvPr/>
          </p:nvSpPr>
          <p:spPr bwMode="auto">
            <a:xfrm>
              <a:off x="4246" y="1839"/>
              <a:ext cx="708" cy="215"/>
            </a:xfrm>
            <a:custGeom>
              <a:avLst/>
              <a:gdLst>
                <a:gd name="T0" fmla="*/ 941 w 1417"/>
                <a:gd name="T1" fmla="*/ 429 h 429"/>
                <a:gd name="T2" fmla="*/ 828 w 1417"/>
                <a:gd name="T3" fmla="*/ 429 h 429"/>
                <a:gd name="T4" fmla="*/ 713 w 1417"/>
                <a:gd name="T5" fmla="*/ 429 h 429"/>
                <a:gd name="T6" fmla="*/ 599 w 1417"/>
                <a:gd name="T7" fmla="*/ 429 h 429"/>
                <a:gd name="T8" fmla="*/ 485 w 1417"/>
                <a:gd name="T9" fmla="*/ 429 h 429"/>
                <a:gd name="T10" fmla="*/ 372 w 1417"/>
                <a:gd name="T11" fmla="*/ 427 h 429"/>
                <a:gd name="T12" fmla="*/ 260 w 1417"/>
                <a:gd name="T13" fmla="*/ 423 h 429"/>
                <a:gd name="T14" fmla="*/ 148 w 1417"/>
                <a:gd name="T15" fmla="*/ 419 h 429"/>
                <a:gd name="T16" fmla="*/ 65 w 1417"/>
                <a:gd name="T17" fmla="*/ 348 h 429"/>
                <a:gd name="T18" fmla="*/ 17 w 1417"/>
                <a:gd name="T19" fmla="*/ 290 h 429"/>
                <a:gd name="T20" fmla="*/ 10 w 1417"/>
                <a:gd name="T21" fmla="*/ 234 h 429"/>
                <a:gd name="T22" fmla="*/ 35 w 1417"/>
                <a:gd name="T23" fmla="*/ 182 h 429"/>
                <a:gd name="T24" fmla="*/ 59 w 1417"/>
                <a:gd name="T25" fmla="*/ 195 h 429"/>
                <a:gd name="T26" fmla="*/ 109 w 1417"/>
                <a:gd name="T27" fmla="*/ 269 h 429"/>
                <a:gd name="T28" fmla="*/ 166 w 1417"/>
                <a:gd name="T29" fmla="*/ 360 h 429"/>
                <a:gd name="T30" fmla="*/ 178 w 1417"/>
                <a:gd name="T31" fmla="*/ 396 h 429"/>
                <a:gd name="T32" fmla="*/ 247 w 1417"/>
                <a:gd name="T33" fmla="*/ 396 h 429"/>
                <a:gd name="T34" fmla="*/ 338 w 1417"/>
                <a:gd name="T35" fmla="*/ 390 h 429"/>
                <a:gd name="T36" fmla="*/ 429 w 1417"/>
                <a:gd name="T37" fmla="*/ 382 h 429"/>
                <a:gd name="T38" fmla="*/ 522 w 1417"/>
                <a:gd name="T39" fmla="*/ 374 h 429"/>
                <a:gd name="T40" fmla="*/ 567 w 1417"/>
                <a:gd name="T41" fmla="*/ 294 h 429"/>
                <a:gd name="T42" fmla="*/ 531 w 1417"/>
                <a:gd name="T43" fmla="*/ 231 h 429"/>
                <a:gd name="T44" fmla="*/ 482 w 1417"/>
                <a:gd name="T45" fmla="*/ 179 h 429"/>
                <a:gd name="T46" fmla="*/ 433 w 1417"/>
                <a:gd name="T47" fmla="*/ 128 h 429"/>
                <a:gd name="T48" fmla="*/ 388 w 1417"/>
                <a:gd name="T49" fmla="*/ 77 h 429"/>
                <a:gd name="T50" fmla="*/ 374 w 1417"/>
                <a:gd name="T51" fmla="*/ 26 h 429"/>
                <a:gd name="T52" fmla="*/ 426 w 1417"/>
                <a:gd name="T53" fmla="*/ 7 h 429"/>
                <a:gd name="T54" fmla="*/ 501 w 1417"/>
                <a:gd name="T55" fmla="*/ 0 h 429"/>
                <a:gd name="T56" fmla="*/ 519 w 1417"/>
                <a:gd name="T57" fmla="*/ 48 h 429"/>
                <a:gd name="T58" fmla="*/ 535 w 1417"/>
                <a:gd name="T59" fmla="*/ 112 h 429"/>
                <a:gd name="T60" fmla="*/ 593 w 1417"/>
                <a:gd name="T61" fmla="*/ 156 h 429"/>
                <a:gd name="T62" fmla="*/ 672 w 1417"/>
                <a:gd name="T63" fmla="*/ 222 h 429"/>
                <a:gd name="T64" fmla="*/ 732 w 1417"/>
                <a:gd name="T65" fmla="*/ 270 h 429"/>
                <a:gd name="T66" fmla="*/ 789 w 1417"/>
                <a:gd name="T67" fmla="*/ 300 h 429"/>
                <a:gd name="T68" fmla="*/ 855 w 1417"/>
                <a:gd name="T69" fmla="*/ 297 h 429"/>
                <a:gd name="T70" fmla="*/ 924 w 1417"/>
                <a:gd name="T71" fmla="*/ 297 h 429"/>
                <a:gd name="T72" fmla="*/ 978 w 1417"/>
                <a:gd name="T73" fmla="*/ 294 h 429"/>
                <a:gd name="T74" fmla="*/ 1034 w 1417"/>
                <a:gd name="T75" fmla="*/ 288 h 429"/>
                <a:gd name="T76" fmla="*/ 1093 w 1417"/>
                <a:gd name="T77" fmla="*/ 278 h 429"/>
                <a:gd name="T78" fmla="*/ 1136 w 1417"/>
                <a:gd name="T79" fmla="*/ 262 h 429"/>
                <a:gd name="T80" fmla="*/ 1139 w 1417"/>
                <a:gd name="T81" fmla="*/ 173 h 429"/>
                <a:gd name="T82" fmla="*/ 1203 w 1417"/>
                <a:gd name="T83" fmla="*/ 198 h 429"/>
                <a:gd name="T84" fmla="*/ 1307 w 1417"/>
                <a:gd name="T85" fmla="*/ 304 h 429"/>
                <a:gd name="T86" fmla="*/ 1357 w 1417"/>
                <a:gd name="T87" fmla="*/ 350 h 429"/>
                <a:gd name="T88" fmla="*/ 1407 w 1417"/>
                <a:gd name="T89" fmla="*/ 407 h 429"/>
                <a:gd name="T90" fmla="*/ 1382 w 1417"/>
                <a:gd name="T91" fmla="*/ 427 h 429"/>
                <a:gd name="T92" fmla="*/ 1265 w 1417"/>
                <a:gd name="T93" fmla="*/ 429 h 429"/>
                <a:gd name="T94" fmla="*/ 1129 w 1417"/>
                <a:gd name="T95" fmla="*/ 429 h 429"/>
                <a:gd name="T96" fmla="*/ 1035 w 1417"/>
                <a:gd name="T97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17" h="429">
                  <a:moveTo>
                    <a:pt x="1026" y="429"/>
                  </a:moveTo>
                  <a:lnTo>
                    <a:pt x="998" y="429"/>
                  </a:lnTo>
                  <a:lnTo>
                    <a:pt x="969" y="429"/>
                  </a:lnTo>
                  <a:lnTo>
                    <a:pt x="941" y="429"/>
                  </a:lnTo>
                  <a:lnTo>
                    <a:pt x="913" y="429"/>
                  </a:lnTo>
                  <a:lnTo>
                    <a:pt x="884" y="429"/>
                  </a:lnTo>
                  <a:lnTo>
                    <a:pt x="856" y="429"/>
                  </a:lnTo>
                  <a:lnTo>
                    <a:pt x="828" y="429"/>
                  </a:lnTo>
                  <a:lnTo>
                    <a:pt x="799" y="429"/>
                  </a:lnTo>
                  <a:lnTo>
                    <a:pt x="770" y="429"/>
                  </a:lnTo>
                  <a:lnTo>
                    <a:pt x="741" y="429"/>
                  </a:lnTo>
                  <a:lnTo>
                    <a:pt x="713" y="429"/>
                  </a:lnTo>
                  <a:lnTo>
                    <a:pt x="685" y="429"/>
                  </a:lnTo>
                  <a:lnTo>
                    <a:pt x="656" y="429"/>
                  </a:lnTo>
                  <a:lnTo>
                    <a:pt x="628" y="429"/>
                  </a:lnTo>
                  <a:lnTo>
                    <a:pt x="599" y="429"/>
                  </a:lnTo>
                  <a:lnTo>
                    <a:pt x="570" y="429"/>
                  </a:lnTo>
                  <a:lnTo>
                    <a:pt x="542" y="429"/>
                  </a:lnTo>
                  <a:lnTo>
                    <a:pt x="514" y="429"/>
                  </a:lnTo>
                  <a:lnTo>
                    <a:pt x="485" y="429"/>
                  </a:lnTo>
                  <a:lnTo>
                    <a:pt x="457" y="428"/>
                  </a:lnTo>
                  <a:lnTo>
                    <a:pt x="429" y="428"/>
                  </a:lnTo>
                  <a:lnTo>
                    <a:pt x="400" y="428"/>
                  </a:lnTo>
                  <a:lnTo>
                    <a:pt x="372" y="427"/>
                  </a:lnTo>
                  <a:lnTo>
                    <a:pt x="344" y="427"/>
                  </a:lnTo>
                  <a:lnTo>
                    <a:pt x="315" y="425"/>
                  </a:lnTo>
                  <a:lnTo>
                    <a:pt x="287" y="424"/>
                  </a:lnTo>
                  <a:lnTo>
                    <a:pt x="260" y="423"/>
                  </a:lnTo>
                  <a:lnTo>
                    <a:pt x="231" y="422"/>
                  </a:lnTo>
                  <a:lnTo>
                    <a:pt x="203" y="421"/>
                  </a:lnTo>
                  <a:lnTo>
                    <a:pt x="176" y="420"/>
                  </a:lnTo>
                  <a:lnTo>
                    <a:pt x="148" y="419"/>
                  </a:lnTo>
                  <a:lnTo>
                    <a:pt x="120" y="416"/>
                  </a:lnTo>
                  <a:lnTo>
                    <a:pt x="97" y="388"/>
                  </a:lnTo>
                  <a:lnTo>
                    <a:pt x="78" y="367"/>
                  </a:lnTo>
                  <a:lnTo>
                    <a:pt x="65" y="348"/>
                  </a:lnTo>
                  <a:lnTo>
                    <a:pt x="52" y="334"/>
                  </a:lnTo>
                  <a:lnTo>
                    <a:pt x="42" y="321"/>
                  </a:lnTo>
                  <a:lnTo>
                    <a:pt x="30" y="306"/>
                  </a:lnTo>
                  <a:lnTo>
                    <a:pt x="17" y="290"/>
                  </a:lnTo>
                  <a:lnTo>
                    <a:pt x="0" y="269"/>
                  </a:lnTo>
                  <a:lnTo>
                    <a:pt x="1" y="258"/>
                  </a:lnTo>
                  <a:lnTo>
                    <a:pt x="5" y="246"/>
                  </a:lnTo>
                  <a:lnTo>
                    <a:pt x="10" y="234"/>
                  </a:lnTo>
                  <a:lnTo>
                    <a:pt x="17" y="220"/>
                  </a:lnTo>
                  <a:lnTo>
                    <a:pt x="24" y="208"/>
                  </a:lnTo>
                  <a:lnTo>
                    <a:pt x="30" y="194"/>
                  </a:lnTo>
                  <a:lnTo>
                    <a:pt x="35" y="182"/>
                  </a:lnTo>
                  <a:lnTo>
                    <a:pt x="38" y="171"/>
                  </a:lnTo>
                  <a:lnTo>
                    <a:pt x="48" y="174"/>
                  </a:lnTo>
                  <a:lnTo>
                    <a:pt x="53" y="183"/>
                  </a:lnTo>
                  <a:lnTo>
                    <a:pt x="59" y="195"/>
                  </a:lnTo>
                  <a:lnTo>
                    <a:pt x="68" y="206"/>
                  </a:lnTo>
                  <a:lnTo>
                    <a:pt x="80" y="226"/>
                  </a:lnTo>
                  <a:lnTo>
                    <a:pt x="94" y="248"/>
                  </a:lnTo>
                  <a:lnTo>
                    <a:pt x="109" y="269"/>
                  </a:lnTo>
                  <a:lnTo>
                    <a:pt x="126" y="291"/>
                  </a:lnTo>
                  <a:lnTo>
                    <a:pt x="141" y="313"/>
                  </a:lnTo>
                  <a:lnTo>
                    <a:pt x="154" y="336"/>
                  </a:lnTo>
                  <a:lnTo>
                    <a:pt x="166" y="360"/>
                  </a:lnTo>
                  <a:lnTo>
                    <a:pt x="172" y="385"/>
                  </a:lnTo>
                  <a:lnTo>
                    <a:pt x="175" y="389"/>
                  </a:lnTo>
                  <a:lnTo>
                    <a:pt x="176" y="393"/>
                  </a:lnTo>
                  <a:lnTo>
                    <a:pt x="178" y="396"/>
                  </a:lnTo>
                  <a:lnTo>
                    <a:pt x="180" y="398"/>
                  </a:lnTo>
                  <a:lnTo>
                    <a:pt x="203" y="398"/>
                  </a:lnTo>
                  <a:lnTo>
                    <a:pt x="225" y="397"/>
                  </a:lnTo>
                  <a:lnTo>
                    <a:pt x="247" y="396"/>
                  </a:lnTo>
                  <a:lnTo>
                    <a:pt x="270" y="395"/>
                  </a:lnTo>
                  <a:lnTo>
                    <a:pt x="293" y="394"/>
                  </a:lnTo>
                  <a:lnTo>
                    <a:pt x="315" y="391"/>
                  </a:lnTo>
                  <a:lnTo>
                    <a:pt x="338" y="390"/>
                  </a:lnTo>
                  <a:lnTo>
                    <a:pt x="361" y="388"/>
                  </a:lnTo>
                  <a:lnTo>
                    <a:pt x="383" y="387"/>
                  </a:lnTo>
                  <a:lnTo>
                    <a:pt x="406" y="385"/>
                  </a:lnTo>
                  <a:lnTo>
                    <a:pt x="429" y="382"/>
                  </a:lnTo>
                  <a:lnTo>
                    <a:pt x="452" y="380"/>
                  </a:lnTo>
                  <a:lnTo>
                    <a:pt x="475" y="379"/>
                  </a:lnTo>
                  <a:lnTo>
                    <a:pt x="499" y="377"/>
                  </a:lnTo>
                  <a:lnTo>
                    <a:pt x="522" y="374"/>
                  </a:lnTo>
                  <a:lnTo>
                    <a:pt x="545" y="373"/>
                  </a:lnTo>
                  <a:lnTo>
                    <a:pt x="560" y="352"/>
                  </a:lnTo>
                  <a:lnTo>
                    <a:pt x="566" y="323"/>
                  </a:lnTo>
                  <a:lnTo>
                    <a:pt x="567" y="294"/>
                  </a:lnTo>
                  <a:lnTo>
                    <a:pt x="567" y="270"/>
                  </a:lnTo>
                  <a:lnTo>
                    <a:pt x="556" y="257"/>
                  </a:lnTo>
                  <a:lnTo>
                    <a:pt x="543" y="244"/>
                  </a:lnTo>
                  <a:lnTo>
                    <a:pt x="531" y="231"/>
                  </a:lnTo>
                  <a:lnTo>
                    <a:pt x="519" y="218"/>
                  </a:lnTo>
                  <a:lnTo>
                    <a:pt x="507" y="205"/>
                  </a:lnTo>
                  <a:lnTo>
                    <a:pt x="494" y="192"/>
                  </a:lnTo>
                  <a:lnTo>
                    <a:pt x="482" y="179"/>
                  </a:lnTo>
                  <a:lnTo>
                    <a:pt x="471" y="166"/>
                  </a:lnTo>
                  <a:lnTo>
                    <a:pt x="458" y="154"/>
                  </a:lnTo>
                  <a:lnTo>
                    <a:pt x="446" y="140"/>
                  </a:lnTo>
                  <a:lnTo>
                    <a:pt x="433" y="128"/>
                  </a:lnTo>
                  <a:lnTo>
                    <a:pt x="422" y="115"/>
                  </a:lnTo>
                  <a:lnTo>
                    <a:pt x="411" y="101"/>
                  </a:lnTo>
                  <a:lnTo>
                    <a:pt x="399" y="89"/>
                  </a:lnTo>
                  <a:lnTo>
                    <a:pt x="388" y="77"/>
                  </a:lnTo>
                  <a:lnTo>
                    <a:pt x="377" y="64"/>
                  </a:lnTo>
                  <a:lnTo>
                    <a:pt x="375" y="52"/>
                  </a:lnTo>
                  <a:lnTo>
                    <a:pt x="375" y="38"/>
                  </a:lnTo>
                  <a:lnTo>
                    <a:pt x="374" y="26"/>
                  </a:lnTo>
                  <a:lnTo>
                    <a:pt x="373" y="13"/>
                  </a:lnTo>
                  <a:lnTo>
                    <a:pt x="390" y="12"/>
                  </a:lnTo>
                  <a:lnTo>
                    <a:pt x="408" y="10"/>
                  </a:lnTo>
                  <a:lnTo>
                    <a:pt x="426" y="7"/>
                  </a:lnTo>
                  <a:lnTo>
                    <a:pt x="446" y="4"/>
                  </a:lnTo>
                  <a:lnTo>
                    <a:pt x="464" y="2"/>
                  </a:lnTo>
                  <a:lnTo>
                    <a:pt x="483" y="1"/>
                  </a:lnTo>
                  <a:lnTo>
                    <a:pt x="501" y="0"/>
                  </a:lnTo>
                  <a:lnTo>
                    <a:pt x="518" y="2"/>
                  </a:lnTo>
                  <a:lnTo>
                    <a:pt x="519" y="14"/>
                  </a:lnTo>
                  <a:lnTo>
                    <a:pt x="519" y="30"/>
                  </a:lnTo>
                  <a:lnTo>
                    <a:pt x="519" y="48"/>
                  </a:lnTo>
                  <a:lnTo>
                    <a:pt x="520" y="66"/>
                  </a:lnTo>
                  <a:lnTo>
                    <a:pt x="523" y="84"/>
                  </a:lnTo>
                  <a:lnTo>
                    <a:pt x="527" y="99"/>
                  </a:lnTo>
                  <a:lnTo>
                    <a:pt x="535" y="112"/>
                  </a:lnTo>
                  <a:lnTo>
                    <a:pt x="547" y="118"/>
                  </a:lnTo>
                  <a:lnTo>
                    <a:pt x="561" y="131"/>
                  </a:lnTo>
                  <a:lnTo>
                    <a:pt x="577" y="142"/>
                  </a:lnTo>
                  <a:lnTo>
                    <a:pt x="593" y="156"/>
                  </a:lnTo>
                  <a:lnTo>
                    <a:pt x="610" y="169"/>
                  </a:lnTo>
                  <a:lnTo>
                    <a:pt x="628" y="185"/>
                  </a:lnTo>
                  <a:lnTo>
                    <a:pt x="649" y="202"/>
                  </a:lnTo>
                  <a:lnTo>
                    <a:pt x="672" y="222"/>
                  </a:lnTo>
                  <a:lnTo>
                    <a:pt x="700" y="243"/>
                  </a:lnTo>
                  <a:lnTo>
                    <a:pt x="709" y="251"/>
                  </a:lnTo>
                  <a:lnTo>
                    <a:pt x="720" y="260"/>
                  </a:lnTo>
                  <a:lnTo>
                    <a:pt x="732" y="270"/>
                  </a:lnTo>
                  <a:lnTo>
                    <a:pt x="746" y="280"/>
                  </a:lnTo>
                  <a:lnTo>
                    <a:pt x="760" y="290"/>
                  </a:lnTo>
                  <a:lnTo>
                    <a:pt x="774" y="296"/>
                  </a:lnTo>
                  <a:lnTo>
                    <a:pt x="789" y="300"/>
                  </a:lnTo>
                  <a:lnTo>
                    <a:pt x="803" y="299"/>
                  </a:lnTo>
                  <a:lnTo>
                    <a:pt x="822" y="297"/>
                  </a:lnTo>
                  <a:lnTo>
                    <a:pt x="839" y="297"/>
                  </a:lnTo>
                  <a:lnTo>
                    <a:pt x="855" y="297"/>
                  </a:lnTo>
                  <a:lnTo>
                    <a:pt x="870" y="297"/>
                  </a:lnTo>
                  <a:lnTo>
                    <a:pt x="884" y="297"/>
                  </a:lnTo>
                  <a:lnTo>
                    <a:pt x="902" y="297"/>
                  </a:lnTo>
                  <a:lnTo>
                    <a:pt x="924" y="297"/>
                  </a:lnTo>
                  <a:lnTo>
                    <a:pt x="950" y="296"/>
                  </a:lnTo>
                  <a:lnTo>
                    <a:pt x="957" y="295"/>
                  </a:lnTo>
                  <a:lnTo>
                    <a:pt x="967" y="295"/>
                  </a:lnTo>
                  <a:lnTo>
                    <a:pt x="978" y="294"/>
                  </a:lnTo>
                  <a:lnTo>
                    <a:pt x="991" y="293"/>
                  </a:lnTo>
                  <a:lnTo>
                    <a:pt x="1004" y="292"/>
                  </a:lnTo>
                  <a:lnTo>
                    <a:pt x="1019" y="290"/>
                  </a:lnTo>
                  <a:lnTo>
                    <a:pt x="1034" y="288"/>
                  </a:lnTo>
                  <a:lnTo>
                    <a:pt x="1050" y="286"/>
                  </a:lnTo>
                  <a:lnTo>
                    <a:pt x="1064" y="284"/>
                  </a:lnTo>
                  <a:lnTo>
                    <a:pt x="1079" y="282"/>
                  </a:lnTo>
                  <a:lnTo>
                    <a:pt x="1093" y="278"/>
                  </a:lnTo>
                  <a:lnTo>
                    <a:pt x="1106" y="275"/>
                  </a:lnTo>
                  <a:lnTo>
                    <a:pt x="1118" y="271"/>
                  </a:lnTo>
                  <a:lnTo>
                    <a:pt x="1128" y="267"/>
                  </a:lnTo>
                  <a:lnTo>
                    <a:pt x="1136" y="262"/>
                  </a:lnTo>
                  <a:lnTo>
                    <a:pt x="1142" y="257"/>
                  </a:lnTo>
                  <a:lnTo>
                    <a:pt x="1140" y="228"/>
                  </a:lnTo>
                  <a:lnTo>
                    <a:pt x="1140" y="200"/>
                  </a:lnTo>
                  <a:lnTo>
                    <a:pt x="1139" y="173"/>
                  </a:lnTo>
                  <a:lnTo>
                    <a:pt x="1139" y="145"/>
                  </a:lnTo>
                  <a:lnTo>
                    <a:pt x="1153" y="154"/>
                  </a:lnTo>
                  <a:lnTo>
                    <a:pt x="1176" y="172"/>
                  </a:lnTo>
                  <a:lnTo>
                    <a:pt x="1203" y="198"/>
                  </a:lnTo>
                  <a:lnTo>
                    <a:pt x="1232" y="227"/>
                  </a:lnTo>
                  <a:lnTo>
                    <a:pt x="1262" y="258"/>
                  </a:lnTo>
                  <a:lnTo>
                    <a:pt x="1287" y="284"/>
                  </a:lnTo>
                  <a:lnTo>
                    <a:pt x="1307" y="304"/>
                  </a:lnTo>
                  <a:lnTo>
                    <a:pt x="1317" y="316"/>
                  </a:lnTo>
                  <a:lnTo>
                    <a:pt x="1330" y="326"/>
                  </a:lnTo>
                  <a:lnTo>
                    <a:pt x="1343" y="337"/>
                  </a:lnTo>
                  <a:lnTo>
                    <a:pt x="1357" y="350"/>
                  </a:lnTo>
                  <a:lnTo>
                    <a:pt x="1369" y="363"/>
                  </a:lnTo>
                  <a:lnTo>
                    <a:pt x="1383" y="378"/>
                  </a:lnTo>
                  <a:lnTo>
                    <a:pt x="1395" y="393"/>
                  </a:lnTo>
                  <a:lnTo>
                    <a:pt x="1407" y="407"/>
                  </a:lnTo>
                  <a:lnTo>
                    <a:pt x="1417" y="423"/>
                  </a:lnTo>
                  <a:lnTo>
                    <a:pt x="1412" y="424"/>
                  </a:lnTo>
                  <a:lnTo>
                    <a:pt x="1400" y="425"/>
                  </a:lnTo>
                  <a:lnTo>
                    <a:pt x="1382" y="427"/>
                  </a:lnTo>
                  <a:lnTo>
                    <a:pt x="1358" y="428"/>
                  </a:lnTo>
                  <a:lnTo>
                    <a:pt x="1330" y="428"/>
                  </a:lnTo>
                  <a:lnTo>
                    <a:pt x="1298" y="429"/>
                  </a:lnTo>
                  <a:lnTo>
                    <a:pt x="1265" y="429"/>
                  </a:lnTo>
                  <a:lnTo>
                    <a:pt x="1230" y="429"/>
                  </a:lnTo>
                  <a:lnTo>
                    <a:pt x="1196" y="429"/>
                  </a:lnTo>
                  <a:lnTo>
                    <a:pt x="1161" y="429"/>
                  </a:lnTo>
                  <a:lnTo>
                    <a:pt x="1129" y="429"/>
                  </a:lnTo>
                  <a:lnTo>
                    <a:pt x="1099" y="429"/>
                  </a:lnTo>
                  <a:lnTo>
                    <a:pt x="1072" y="429"/>
                  </a:lnTo>
                  <a:lnTo>
                    <a:pt x="1051" y="429"/>
                  </a:lnTo>
                  <a:lnTo>
                    <a:pt x="1035" y="429"/>
                  </a:lnTo>
                  <a:lnTo>
                    <a:pt x="1026" y="429"/>
                  </a:lnTo>
                  <a:close/>
                </a:path>
              </a:pathLst>
            </a:custGeom>
            <a:solidFill>
              <a:srgbClr val="E2A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5" name="Freeform 126"/>
            <p:cNvSpPr>
              <a:spLocks/>
            </p:cNvSpPr>
            <p:nvPr/>
          </p:nvSpPr>
          <p:spPr bwMode="auto">
            <a:xfrm>
              <a:off x="4341" y="1978"/>
              <a:ext cx="182" cy="56"/>
            </a:xfrm>
            <a:custGeom>
              <a:avLst/>
              <a:gdLst>
                <a:gd name="T0" fmla="*/ 2 w 365"/>
                <a:gd name="T1" fmla="*/ 105 h 112"/>
                <a:gd name="T2" fmla="*/ 12 w 365"/>
                <a:gd name="T3" fmla="*/ 97 h 112"/>
                <a:gd name="T4" fmla="*/ 65 w 365"/>
                <a:gd name="T5" fmla="*/ 90 h 112"/>
                <a:gd name="T6" fmla="*/ 114 w 365"/>
                <a:gd name="T7" fmla="*/ 79 h 112"/>
                <a:gd name="T8" fmla="*/ 88 w 365"/>
                <a:gd name="T9" fmla="*/ 77 h 112"/>
                <a:gd name="T10" fmla="*/ 44 w 365"/>
                <a:gd name="T11" fmla="*/ 82 h 112"/>
                <a:gd name="T12" fmla="*/ 0 w 365"/>
                <a:gd name="T13" fmla="*/ 86 h 112"/>
                <a:gd name="T14" fmla="*/ 0 w 365"/>
                <a:gd name="T15" fmla="*/ 77 h 112"/>
                <a:gd name="T16" fmla="*/ 20 w 365"/>
                <a:gd name="T17" fmla="*/ 70 h 112"/>
                <a:gd name="T18" fmla="*/ 49 w 365"/>
                <a:gd name="T19" fmla="*/ 65 h 112"/>
                <a:gd name="T20" fmla="*/ 80 w 365"/>
                <a:gd name="T21" fmla="*/ 59 h 112"/>
                <a:gd name="T22" fmla="*/ 81 w 365"/>
                <a:gd name="T23" fmla="*/ 57 h 112"/>
                <a:gd name="T24" fmla="*/ 62 w 365"/>
                <a:gd name="T25" fmla="*/ 58 h 112"/>
                <a:gd name="T26" fmla="*/ 32 w 365"/>
                <a:gd name="T27" fmla="*/ 61 h 112"/>
                <a:gd name="T28" fmla="*/ 4 w 365"/>
                <a:gd name="T29" fmla="*/ 63 h 112"/>
                <a:gd name="T30" fmla="*/ 4 w 365"/>
                <a:gd name="T31" fmla="*/ 58 h 112"/>
                <a:gd name="T32" fmla="*/ 13 w 365"/>
                <a:gd name="T33" fmla="*/ 54 h 112"/>
                <a:gd name="T34" fmla="*/ 27 w 365"/>
                <a:gd name="T35" fmla="*/ 52 h 112"/>
                <a:gd name="T36" fmla="*/ 41 w 365"/>
                <a:gd name="T37" fmla="*/ 49 h 112"/>
                <a:gd name="T38" fmla="*/ 24 w 365"/>
                <a:gd name="T39" fmla="*/ 46 h 112"/>
                <a:gd name="T40" fmla="*/ 12 w 365"/>
                <a:gd name="T41" fmla="*/ 46 h 112"/>
                <a:gd name="T42" fmla="*/ 4 w 365"/>
                <a:gd name="T43" fmla="*/ 44 h 112"/>
                <a:gd name="T44" fmla="*/ 4 w 365"/>
                <a:gd name="T45" fmla="*/ 40 h 112"/>
                <a:gd name="T46" fmla="*/ 154 w 365"/>
                <a:gd name="T47" fmla="*/ 23 h 112"/>
                <a:gd name="T48" fmla="*/ 250 w 365"/>
                <a:gd name="T49" fmla="*/ 11 h 112"/>
                <a:gd name="T50" fmla="*/ 307 w 365"/>
                <a:gd name="T51" fmla="*/ 5 h 112"/>
                <a:gd name="T52" fmla="*/ 338 w 365"/>
                <a:gd name="T53" fmla="*/ 2 h 112"/>
                <a:gd name="T54" fmla="*/ 359 w 365"/>
                <a:gd name="T55" fmla="*/ 0 h 112"/>
                <a:gd name="T56" fmla="*/ 350 w 365"/>
                <a:gd name="T57" fmla="*/ 13 h 112"/>
                <a:gd name="T58" fmla="*/ 301 w 365"/>
                <a:gd name="T59" fmla="*/ 20 h 112"/>
                <a:gd name="T60" fmla="*/ 262 w 365"/>
                <a:gd name="T61" fmla="*/ 27 h 112"/>
                <a:gd name="T62" fmla="*/ 271 w 365"/>
                <a:gd name="T63" fmla="*/ 27 h 112"/>
                <a:gd name="T64" fmla="*/ 308 w 365"/>
                <a:gd name="T65" fmla="*/ 26 h 112"/>
                <a:gd name="T66" fmla="*/ 361 w 365"/>
                <a:gd name="T67" fmla="*/ 25 h 112"/>
                <a:gd name="T68" fmla="*/ 361 w 365"/>
                <a:gd name="T69" fmla="*/ 32 h 112"/>
                <a:gd name="T70" fmla="*/ 328 w 365"/>
                <a:gd name="T71" fmla="*/ 41 h 112"/>
                <a:gd name="T72" fmla="*/ 291 w 365"/>
                <a:gd name="T73" fmla="*/ 46 h 112"/>
                <a:gd name="T74" fmla="*/ 280 w 365"/>
                <a:gd name="T75" fmla="*/ 50 h 112"/>
                <a:gd name="T76" fmla="*/ 305 w 365"/>
                <a:gd name="T77" fmla="*/ 50 h 112"/>
                <a:gd name="T78" fmla="*/ 341 w 365"/>
                <a:gd name="T79" fmla="*/ 48 h 112"/>
                <a:gd name="T80" fmla="*/ 359 w 365"/>
                <a:gd name="T81" fmla="*/ 50 h 112"/>
                <a:gd name="T82" fmla="*/ 346 w 365"/>
                <a:gd name="T83" fmla="*/ 56 h 112"/>
                <a:gd name="T84" fmla="*/ 285 w 365"/>
                <a:gd name="T85" fmla="*/ 62 h 112"/>
                <a:gd name="T86" fmla="*/ 226 w 365"/>
                <a:gd name="T87" fmla="*/ 70 h 112"/>
                <a:gd name="T88" fmla="*/ 252 w 365"/>
                <a:gd name="T89" fmla="*/ 74 h 112"/>
                <a:gd name="T90" fmla="*/ 304 w 365"/>
                <a:gd name="T91" fmla="*/ 70 h 112"/>
                <a:gd name="T92" fmla="*/ 356 w 365"/>
                <a:gd name="T93" fmla="*/ 68 h 112"/>
                <a:gd name="T94" fmla="*/ 354 w 365"/>
                <a:gd name="T95" fmla="*/ 80 h 112"/>
                <a:gd name="T96" fmla="*/ 307 w 365"/>
                <a:gd name="T97" fmla="*/ 87 h 112"/>
                <a:gd name="T98" fmla="*/ 241 w 365"/>
                <a:gd name="T99" fmla="*/ 94 h 112"/>
                <a:gd name="T100" fmla="*/ 175 w 365"/>
                <a:gd name="T101" fmla="*/ 100 h 112"/>
                <a:gd name="T102" fmla="*/ 109 w 365"/>
                <a:gd name="T103" fmla="*/ 105 h 112"/>
                <a:gd name="T104" fmla="*/ 45 w 365"/>
                <a:gd name="T105" fmla="*/ 11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5" h="112">
                  <a:moveTo>
                    <a:pt x="2" y="112"/>
                  </a:moveTo>
                  <a:lnTo>
                    <a:pt x="2" y="109"/>
                  </a:lnTo>
                  <a:lnTo>
                    <a:pt x="2" y="105"/>
                  </a:lnTo>
                  <a:lnTo>
                    <a:pt x="2" y="102"/>
                  </a:lnTo>
                  <a:lnTo>
                    <a:pt x="2" y="99"/>
                  </a:lnTo>
                  <a:lnTo>
                    <a:pt x="12" y="97"/>
                  </a:lnTo>
                  <a:lnTo>
                    <a:pt x="28" y="96"/>
                  </a:lnTo>
                  <a:lnTo>
                    <a:pt x="46" y="93"/>
                  </a:lnTo>
                  <a:lnTo>
                    <a:pt x="65" y="90"/>
                  </a:lnTo>
                  <a:lnTo>
                    <a:pt x="84" y="86"/>
                  </a:lnTo>
                  <a:lnTo>
                    <a:pt x="101" y="83"/>
                  </a:lnTo>
                  <a:lnTo>
                    <a:pt x="114" y="79"/>
                  </a:lnTo>
                  <a:lnTo>
                    <a:pt x="119" y="76"/>
                  </a:lnTo>
                  <a:lnTo>
                    <a:pt x="104" y="76"/>
                  </a:lnTo>
                  <a:lnTo>
                    <a:pt x="88" y="77"/>
                  </a:lnTo>
                  <a:lnTo>
                    <a:pt x="73" y="78"/>
                  </a:lnTo>
                  <a:lnTo>
                    <a:pt x="58" y="80"/>
                  </a:lnTo>
                  <a:lnTo>
                    <a:pt x="44" y="82"/>
                  </a:lnTo>
                  <a:lnTo>
                    <a:pt x="29" y="84"/>
                  </a:lnTo>
                  <a:lnTo>
                    <a:pt x="14" y="85"/>
                  </a:lnTo>
                  <a:lnTo>
                    <a:pt x="0" y="86"/>
                  </a:lnTo>
                  <a:lnTo>
                    <a:pt x="0" y="83"/>
                  </a:lnTo>
                  <a:lnTo>
                    <a:pt x="0" y="80"/>
                  </a:lnTo>
                  <a:lnTo>
                    <a:pt x="0" y="77"/>
                  </a:lnTo>
                  <a:lnTo>
                    <a:pt x="0" y="75"/>
                  </a:lnTo>
                  <a:lnTo>
                    <a:pt x="11" y="73"/>
                  </a:lnTo>
                  <a:lnTo>
                    <a:pt x="20" y="70"/>
                  </a:lnTo>
                  <a:lnTo>
                    <a:pt x="30" y="68"/>
                  </a:lnTo>
                  <a:lnTo>
                    <a:pt x="40" y="66"/>
                  </a:lnTo>
                  <a:lnTo>
                    <a:pt x="49" y="65"/>
                  </a:lnTo>
                  <a:lnTo>
                    <a:pt x="59" y="62"/>
                  </a:lnTo>
                  <a:lnTo>
                    <a:pt x="70" y="61"/>
                  </a:lnTo>
                  <a:lnTo>
                    <a:pt x="80" y="59"/>
                  </a:lnTo>
                  <a:lnTo>
                    <a:pt x="80" y="58"/>
                  </a:lnTo>
                  <a:lnTo>
                    <a:pt x="81" y="58"/>
                  </a:lnTo>
                  <a:lnTo>
                    <a:pt x="81" y="57"/>
                  </a:lnTo>
                  <a:lnTo>
                    <a:pt x="81" y="57"/>
                  </a:lnTo>
                  <a:lnTo>
                    <a:pt x="72" y="58"/>
                  </a:lnTo>
                  <a:lnTo>
                    <a:pt x="62" y="58"/>
                  </a:lnTo>
                  <a:lnTo>
                    <a:pt x="53" y="59"/>
                  </a:lnTo>
                  <a:lnTo>
                    <a:pt x="42" y="60"/>
                  </a:lnTo>
                  <a:lnTo>
                    <a:pt x="32" y="61"/>
                  </a:lnTo>
                  <a:lnTo>
                    <a:pt x="23" y="61"/>
                  </a:lnTo>
                  <a:lnTo>
                    <a:pt x="13" y="62"/>
                  </a:lnTo>
                  <a:lnTo>
                    <a:pt x="4" y="63"/>
                  </a:lnTo>
                  <a:lnTo>
                    <a:pt x="4" y="61"/>
                  </a:lnTo>
                  <a:lnTo>
                    <a:pt x="4" y="60"/>
                  </a:lnTo>
                  <a:lnTo>
                    <a:pt x="4" y="58"/>
                  </a:lnTo>
                  <a:lnTo>
                    <a:pt x="4" y="57"/>
                  </a:lnTo>
                  <a:lnTo>
                    <a:pt x="8" y="56"/>
                  </a:lnTo>
                  <a:lnTo>
                    <a:pt x="13" y="54"/>
                  </a:lnTo>
                  <a:lnTo>
                    <a:pt x="17" y="53"/>
                  </a:lnTo>
                  <a:lnTo>
                    <a:pt x="22" y="52"/>
                  </a:lnTo>
                  <a:lnTo>
                    <a:pt x="27" y="52"/>
                  </a:lnTo>
                  <a:lnTo>
                    <a:pt x="31" y="51"/>
                  </a:lnTo>
                  <a:lnTo>
                    <a:pt x="37" y="50"/>
                  </a:lnTo>
                  <a:lnTo>
                    <a:pt x="41" y="49"/>
                  </a:lnTo>
                  <a:lnTo>
                    <a:pt x="36" y="48"/>
                  </a:lnTo>
                  <a:lnTo>
                    <a:pt x="30" y="46"/>
                  </a:lnTo>
                  <a:lnTo>
                    <a:pt x="24" y="46"/>
                  </a:lnTo>
                  <a:lnTo>
                    <a:pt x="20" y="45"/>
                  </a:lnTo>
                  <a:lnTo>
                    <a:pt x="15" y="46"/>
                  </a:lnTo>
                  <a:lnTo>
                    <a:pt x="12" y="46"/>
                  </a:lnTo>
                  <a:lnTo>
                    <a:pt x="7" y="46"/>
                  </a:lnTo>
                  <a:lnTo>
                    <a:pt x="4" y="46"/>
                  </a:lnTo>
                  <a:lnTo>
                    <a:pt x="4" y="44"/>
                  </a:lnTo>
                  <a:lnTo>
                    <a:pt x="4" y="43"/>
                  </a:lnTo>
                  <a:lnTo>
                    <a:pt x="4" y="41"/>
                  </a:lnTo>
                  <a:lnTo>
                    <a:pt x="4" y="40"/>
                  </a:lnTo>
                  <a:lnTo>
                    <a:pt x="61" y="33"/>
                  </a:lnTo>
                  <a:lnTo>
                    <a:pt x="110" y="27"/>
                  </a:lnTo>
                  <a:lnTo>
                    <a:pt x="154" y="23"/>
                  </a:lnTo>
                  <a:lnTo>
                    <a:pt x="191" y="18"/>
                  </a:lnTo>
                  <a:lnTo>
                    <a:pt x="223" y="15"/>
                  </a:lnTo>
                  <a:lnTo>
                    <a:pt x="250" y="11"/>
                  </a:lnTo>
                  <a:lnTo>
                    <a:pt x="273" y="9"/>
                  </a:lnTo>
                  <a:lnTo>
                    <a:pt x="292" y="7"/>
                  </a:lnTo>
                  <a:lnTo>
                    <a:pt x="307" y="5"/>
                  </a:lnTo>
                  <a:lnTo>
                    <a:pt x="319" y="3"/>
                  </a:lnTo>
                  <a:lnTo>
                    <a:pt x="329" y="2"/>
                  </a:lnTo>
                  <a:lnTo>
                    <a:pt x="338" y="2"/>
                  </a:lnTo>
                  <a:lnTo>
                    <a:pt x="345" y="1"/>
                  </a:lnTo>
                  <a:lnTo>
                    <a:pt x="352" y="1"/>
                  </a:lnTo>
                  <a:lnTo>
                    <a:pt x="359" y="0"/>
                  </a:lnTo>
                  <a:lnTo>
                    <a:pt x="365" y="0"/>
                  </a:lnTo>
                  <a:lnTo>
                    <a:pt x="361" y="8"/>
                  </a:lnTo>
                  <a:lnTo>
                    <a:pt x="350" y="13"/>
                  </a:lnTo>
                  <a:lnTo>
                    <a:pt x="335" y="16"/>
                  </a:lnTo>
                  <a:lnTo>
                    <a:pt x="318" y="18"/>
                  </a:lnTo>
                  <a:lnTo>
                    <a:pt x="301" y="20"/>
                  </a:lnTo>
                  <a:lnTo>
                    <a:pt x="284" y="22"/>
                  </a:lnTo>
                  <a:lnTo>
                    <a:pt x="271" y="24"/>
                  </a:lnTo>
                  <a:lnTo>
                    <a:pt x="262" y="27"/>
                  </a:lnTo>
                  <a:lnTo>
                    <a:pt x="265" y="27"/>
                  </a:lnTo>
                  <a:lnTo>
                    <a:pt x="267" y="27"/>
                  </a:lnTo>
                  <a:lnTo>
                    <a:pt x="271" y="27"/>
                  </a:lnTo>
                  <a:lnTo>
                    <a:pt x="279" y="27"/>
                  </a:lnTo>
                  <a:lnTo>
                    <a:pt x="291" y="27"/>
                  </a:lnTo>
                  <a:lnTo>
                    <a:pt x="308" y="26"/>
                  </a:lnTo>
                  <a:lnTo>
                    <a:pt x="331" y="25"/>
                  </a:lnTo>
                  <a:lnTo>
                    <a:pt x="362" y="23"/>
                  </a:lnTo>
                  <a:lnTo>
                    <a:pt x="361" y="25"/>
                  </a:lnTo>
                  <a:lnTo>
                    <a:pt x="361" y="26"/>
                  </a:lnTo>
                  <a:lnTo>
                    <a:pt x="361" y="28"/>
                  </a:lnTo>
                  <a:lnTo>
                    <a:pt x="361" y="32"/>
                  </a:lnTo>
                  <a:lnTo>
                    <a:pt x="351" y="35"/>
                  </a:lnTo>
                  <a:lnTo>
                    <a:pt x="339" y="39"/>
                  </a:lnTo>
                  <a:lnTo>
                    <a:pt x="328" y="41"/>
                  </a:lnTo>
                  <a:lnTo>
                    <a:pt x="316" y="43"/>
                  </a:lnTo>
                  <a:lnTo>
                    <a:pt x="302" y="45"/>
                  </a:lnTo>
                  <a:lnTo>
                    <a:pt x="291" y="46"/>
                  </a:lnTo>
                  <a:lnTo>
                    <a:pt x="279" y="48"/>
                  </a:lnTo>
                  <a:lnTo>
                    <a:pt x="269" y="49"/>
                  </a:lnTo>
                  <a:lnTo>
                    <a:pt x="280" y="50"/>
                  </a:lnTo>
                  <a:lnTo>
                    <a:pt x="290" y="50"/>
                  </a:lnTo>
                  <a:lnTo>
                    <a:pt x="297" y="50"/>
                  </a:lnTo>
                  <a:lnTo>
                    <a:pt x="305" y="50"/>
                  </a:lnTo>
                  <a:lnTo>
                    <a:pt x="314" y="50"/>
                  </a:lnTo>
                  <a:lnTo>
                    <a:pt x="326" y="49"/>
                  </a:lnTo>
                  <a:lnTo>
                    <a:pt x="341" y="48"/>
                  </a:lnTo>
                  <a:lnTo>
                    <a:pt x="360" y="46"/>
                  </a:lnTo>
                  <a:lnTo>
                    <a:pt x="359" y="48"/>
                  </a:lnTo>
                  <a:lnTo>
                    <a:pt x="359" y="50"/>
                  </a:lnTo>
                  <a:lnTo>
                    <a:pt x="359" y="51"/>
                  </a:lnTo>
                  <a:lnTo>
                    <a:pt x="358" y="53"/>
                  </a:lnTo>
                  <a:lnTo>
                    <a:pt x="346" y="56"/>
                  </a:lnTo>
                  <a:lnTo>
                    <a:pt x="329" y="58"/>
                  </a:lnTo>
                  <a:lnTo>
                    <a:pt x="308" y="60"/>
                  </a:lnTo>
                  <a:lnTo>
                    <a:pt x="285" y="62"/>
                  </a:lnTo>
                  <a:lnTo>
                    <a:pt x="261" y="66"/>
                  </a:lnTo>
                  <a:lnTo>
                    <a:pt x="241" y="68"/>
                  </a:lnTo>
                  <a:lnTo>
                    <a:pt x="226" y="70"/>
                  </a:lnTo>
                  <a:lnTo>
                    <a:pt x="218" y="73"/>
                  </a:lnTo>
                  <a:lnTo>
                    <a:pt x="235" y="74"/>
                  </a:lnTo>
                  <a:lnTo>
                    <a:pt x="252" y="74"/>
                  </a:lnTo>
                  <a:lnTo>
                    <a:pt x="270" y="73"/>
                  </a:lnTo>
                  <a:lnTo>
                    <a:pt x="287" y="71"/>
                  </a:lnTo>
                  <a:lnTo>
                    <a:pt x="304" y="70"/>
                  </a:lnTo>
                  <a:lnTo>
                    <a:pt x="322" y="69"/>
                  </a:lnTo>
                  <a:lnTo>
                    <a:pt x="339" y="68"/>
                  </a:lnTo>
                  <a:lnTo>
                    <a:pt x="356" y="68"/>
                  </a:lnTo>
                  <a:lnTo>
                    <a:pt x="356" y="71"/>
                  </a:lnTo>
                  <a:lnTo>
                    <a:pt x="356" y="76"/>
                  </a:lnTo>
                  <a:lnTo>
                    <a:pt x="354" y="80"/>
                  </a:lnTo>
                  <a:lnTo>
                    <a:pt x="351" y="84"/>
                  </a:lnTo>
                  <a:lnTo>
                    <a:pt x="329" y="86"/>
                  </a:lnTo>
                  <a:lnTo>
                    <a:pt x="307" y="87"/>
                  </a:lnTo>
                  <a:lnTo>
                    <a:pt x="285" y="90"/>
                  </a:lnTo>
                  <a:lnTo>
                    <a:pt x="262" y="92"/>
                  </a:lnTo>
                  <a:lnTo>
                    <a:pt x="241" y="94"/>
                  </a:lnTo>
                  <a:lnTo>
                    <a:pt x="218" y="96"/>
                  </a:lnTo>
                  <a:lnTo>
                    <a:pt x="197" y="97"/>
                  </a:lnTo>
                  <a:lnTo>
                    <a:pt x="175" y="100"/>
                  </a:lnTo>
                  <a:lnTo>
                    <a:pt x="154" y="102"/>
                  </a:lnTo>
                  <a:lnTo>
                    <a:pt x="131" y="103"/>
                  </a:lnTo>
                  <a:lnTo>
                    <a:pt x="109" y="105"/>
                  </a:lnTo>
                  <a:lnTo>
                    <a:pt x="88" y="107"/>
                  </a:lnTo>
                  <a:lnTo>
                    <a:pt x="66" y="109"/>
                  </a:lnTo>
                  <a:lnTo>
                    <a:pt x="45" y="110"/>
                  </a:lnTo>
                  <a:lnTo>
                    <a:pt x="23" y="111"/>
                  </a:lnTo>
                  <a:lnTo>
                    <a:pt x="2" y="112"/>
                  </a:lnTo>
                  <a:close/>
                </a:path>
              </a:pathLst>
            </a:custGeom>
            <a:solidFill>
              <a:srgbClr val="CCB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6" name="Freeform 127"/>
            <p:cNvSpPr>
              <a:spLocks/>
            </p:cNvSpPr>
            <p:nvPr/>
          </p:nvSpPr>
          <p:spPr bwMode="auto">
            <a:xfrm>
              <a:off x="4283" y="1936"/>
              <a:ext cx="53" cy="78"/>
            </a:xfrm>
            <a:custGeom>
              <a:avLst/>
              <a:gdLst>
                <a:gd name="T0" fmla="*/ 96 w 106"/>
                <a:gd name="T1" fmla="*/ 155 h 157"/>
                <a:gd name="T2" fmla="*/ 86 w 106"/>
                <a:gd name="T3" fmla="*/ 138 h 157"/>
                <a:gd name="T4" fmla="*/ 77 w 106"/>
                <a:gd name="T5" fmla="*/ 125 h 157"/>
                <a:gd name="T6" fmla="*/ 70 w 106"/>
                <a:gd name="T7" fmla="*/ 111 h 157"/>
                <a:gd name="T8" fmla="*/ 61 w 106"/>
                <a:gd name="T9" fmla="*/ 99 h 157"/>
                <a:gd name="T10" fmla="*/ 51 w 106"/>
                <a:gd name="T11" fmla="*/ 83 h 157"/>
                <a:gd name="T12" fmla="*/ 38 w 106"/>
                <a:gd name="T13" fmla="*/ 64 h 157"/>
                <a:gd name="T14" fmla="*/ 21 w 106"/>
                <a:gd name="T15" fmla="*/ 39 h 157"/>
                <a:gd name="T16" fmla="*/ 0 w 106"/>
                <a:gd name="T17" fmla="*/ 6 h 157"/>
                <a:gd name="T18" fmla="*/ 1 w 106"/>
                <a:gd name="T19" fmla="*/ 5 h 157"/>
                <a:gd name="T20" fmla="*/ 3 w 106"/>
                <a:gd name="T21" fmla="*/ 5 h 157"/>
                <a:gd name="T22" fmla="*/ 4 w 106"/>
                <a:gd name="T23" fmla="*/ 5 h 157"/>
                <a:gd name="T24" fmla="*/ 6 w 106"/>
                <a:gd name="T25" fmla="*/ 5 h 157"/>
                <a:gd name="T26" fmla="*/ 11 w 106"/>
                <a:gd name="T27" fmla="*/ 13 h 157"/>
                <a:gd name="T28" fmla="*/ 17 w 106"/>
                <a:gd name="T29" fmla="*/ 19 h 157"/>
                <a:gd name="T30" fmla="*/ 23 w 106"/>
                <a:gd name="T31" fmla="*/ 27 h 157"/>
                <a:gd name="T32" fmla="*/ 28 w 106"/>
                <a:gd name="T33" fmla="*/ 35 h 157"/>
                <a:gd name="T34" fmla="*/ 33 w 106"/>
                <a:gd name="T35" fmla="*/ 42 h 157"/>
                <a:gd name="T36" fmla="*/ 37 w 106"/>
                <a:gd name="T37" fmla="*/ 49 h 157"/>
                <a:gd name="T38" fmla="*/ 41 w 106"/>
                <a:gd name="T39" fmla="*/ 53 h 157"/>
                <a:gd name="T40" fmla="*/ 44 w 106"/>
                <a:gd name="T41" fmla="*/ 58 h 157"/>
                <a:gd name="T42" fmla="*/ 45 w 106"/>
                <a:gd name="T43" fmla="*/ 58 h 157"/>
                <a:gd name="T44" fmla="*/ 46 w 106"/>
                <a:gd name="T45" fmla="*/ 58 h 157"/>
                <a:gd name="T46" fmla="*/ 46 w 106"/>
                <a:gd name="T47" fmla="*/ 58 h 157"/>
                <a:gd name="T48" fmla="*/ 47 w 106"/>
                <a:gd name="T49" fmla="*/ 58 h 157"/>
                <a:gd name="T50" fmla="*/ 38 w 106"/>
                <a:gd name="T51" fmla="*/ 43 h 157"/>
                <a:gd name="T52" fmla="*/ 29 w 106"/>
                <a:gd name="T53" fmla="*/ 27 h 157"/>
                <a:gd name="T54" fmla="*/ 23 w 106"/>
                <a:gd name="T55" fmla="*/ 14 h 157"/>
                <a:gd name="T56" fmla="*/ 18 w 106"/>
                <a:gd name="T57" fmla="*/ 0 h 157"/>
                <a:gd name="T58" fmla="*/ 25 w 106"/>
                <a:gd name="T59" fmla="*/ 5 h 157"/>
                <a:gd name="T60" fmla="*/ 32 w 106"/>
                <a:gd name="T61" fmla="*/ 12 h 157"/>
                <a:gd name="T62" fmla="*/ 40 w 106"/>
                <a:gd name="T63" fmla="*/ 21 h 157"/>
                <a:gd name="T64" fmla="*/ 47 w 106"/>
                <a:gd name="T65" fmla="*/ 32 h 157"/>
                <a:gd name="T66" fmla="*/ 55 w 106"/>
                <a:gd name="T67" fmla="*/ 46 h 157"/>
                <a:gd name="T68" fmla="*/ 63 w 106"/>
                <a:gd name="T69" fmla="*/ 58 h 157"/>
                <a:gd name="T70" fmla="*/ 72 w 106"/>
                <a:gd name="T71" fmla="*/ 70 h 157"/>
                <a:gd name="T72" fmla="*/ 80 w 106"/>
                <a:gd name="T73" fmla="*/ 82 h 157"/>
                <a:gd name="T74" fmla="*/ 81 w 106"/>
                <a:gd name="T75" fmla="*/ 81 h 157"/>
                <a:gd name="T76" fmla="*/ 83 w 106"/>
                <a:gd name="T77" fmla="*/ 81 h 157"/>
                <a:gd name="T78" fmla="*/ 84 w 106"/>
                <a:gd name="T79" fmla="*/ 81 h 157"/>
                <a:gd name="T80" fmla="*/ 85 w 106"/>
                <a:gd name="T81" fmla="*/ 81 h 157"/>
                <a:gd name="T82" fmla="*/ 72 w 106"/>
                <a:gd name="T83" fmla="*/ 60 h 157"/>
                <a:gd name="T84" fmla="*/ 66 w 106"/>
                <a:gd name="T85" fmla="*/ 49 h 157"/>
                <a:gd name="T86" fmla="*/ 63 w 106"/>
                <a:gd name="T87" fmla="*/ 44 h 157"/>
                <a:gd name="T88" fmla="*/ 63 w 106"/>
                <a:gd name="T89" fmla="*/ 41 h 157"/>
                <a:gd name="T90" fmla="*/ 68 w 106"/>
                <a:gd name="T91" fmla="*/ 42 h 157"/>
                <a:gd name="T92" fmla="*/ 72 w 106"/>
                <a:gd name="T93" fmla="*/ 47 h 157"/>
                <a:gd name="T94" fmla="*/ 79 w 106"/>
                <a:gd name="T95" fmla="*/ 52 h 157"/>
                <a:gd name="T96" fmla="*/ 85 w 106"/>
                <a:gd name="T97" fmla="*/ 60 h 157"/>
                <a:gd name="T98" fmla="*/ 91 w 106"/>
                <a:gd name="T99" fmla="*/ 68 h 157"/>
                <a:gd name="T100" fmla="*/ 97 w 106"/>
                <a:gd name="T101" fmla="*/ 76 h 157"/>
                <a:gd name="T102" fmla="*/ 102 w 106"/>
                <a:gd name="T103" fmla="*/ 84 h 157"/>
                <a:gd name="T104" fmla="*/ 106 w 106"/>
                <a:gd name="T105" fmla="*/ 90 h 157"/>
                <a:gd name="T106" fmla="*/ 106 w 106"/>
                <a:gd name="T107" fmla="*/ 104 h 157"/>
                <a:gd name="T108" fmla="*/ 105 w 106"/>
                <a:gd name="T109" fmla="*/ 116 h 157"/>
                <a:gd name="T110" fmla="*/ 104 w 106"/>
                <a:gd name="T111" fmla="*/ 129 h 157"/>
                <a:gd name="T112" fmla="*/ 101 w 106"/>
                <a:gd name="T113" fmla="*/ 153 h 157"/>
                <a:gd name="T114" fmla="*/ 100 w 106"/>
                <a:gd name="T115" fmla="*/ 155 h 157"/>
                <a:gd name="T116" fmla="*/ 98 w 106"/>
                <a:gd name="T117" fmla="*/ 155 h 157"/>
                <a:gd name="T118" fmla="*/ 97 w 106"/>
                <a:gd name="T119" fmla="*/ 157 h 157"/>
                <a:gd name="T120" fmla="*/ 96 w 106"/>
                <a:gd name="T121" fmla="*/ 15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6" h="157">
                  <a:moveTo>
                    <a:pt x="96" y="155"/>
                  </a:moveTo>
                  <a:lnTo>
                    <a:pt x="86" y="138"/>
                  </a:lnTo>
                  <a:lnTo>
                    <a:pt x="77" y="125"/>
                  </a:lnTo>
                  <a:lnTo>
                    <a:pt x="70" y="111"/>
                  </a:lnTo>
                  <a:lnTo>
                    <a:pt x="61" y="99"/>
                  </a:lnTo>
                  <a:lnTo>
                    <a:pt x="51" y="83"/>
                  </a:lnTo>
                  <a:lnTo>
                    <a:pt x="38" y="64"/>
                  </a:lnTo>
                  <a:lnTo>
                    <a:pt x="21" y="39"/>
                  </a:lnTo>
                  <a:lnTo>
                    <a:pt x="0" y="6"/>
                  </a:lnTo>
                  <a:lnTo>
                    <a:pt x="1" y="5"/>
                  </a:lnTo>
                  <a:lnTo>
                    <a:pt x="3" y="5"/>
                  </a:lnTo>
                  <a:lnTo>
                    <a:pt x="4" y="5"/>
                  </a:lnTo>
                  <a:lnTo>
                    <a:pt x="6" y="5"/>
                  </a:lnTo>
                  <a:lnTo>
                    <a:pt x="11" y="13"/>
                  </a:lnTo>
                  <a:lnTo>
                    <a:pt x="17" y="19"/>
                  </a:lnTo>
                  <a:lnTo>
                    <a:pt x="23" y="27"/>
                  </a:lnTo>
                  <a:lnTo>
                    <a:pt x="28" y="35"/>
                  </a:lnTo>
                  <a:lnTo>
                    <a:pt x="33" y="42"/>
                  </a:lnTo>
                  <a:lnTo>
                    <a:pt x="37" y="49"/>
                  </a:lnTo>
                  <a:lnTo>
                    <a:pt x="41" y="53"/>
                  </a:lnTo>
                  <a:lnTo>
                    <a:pt x="44" y="58"/>
                  </a:lnTo>
                  <a:lnTo>
                    <a:pt x="45" y="58"/>
                  </a:lnTo>
                  <a:lnTo>
                    <a:pt x="46" y="58"/>
                  </a:lnTo>
                  <a:lnTo>
                    <a:pt x="46" y="58"/>
                  </a:lnTo>
                  <a:lnTo>
                    <a:pt x="47" y="58"/>
                  </a:lnTo>
                  <a:lnTo>
                    <a:pt x="38" y="43"/>
                  </a:lnTo>
                  <a:lnTo>
                    <a:pt x="29" y="27"/>
                  </a:lnTo>
                  <a:lnTo>
                    <a:pt x="23" y="14"/>
                  </a:lnTo>
                  <a:lnTo>
                    <a:pt x="18" y="0"/>
                  </a:lnTo>
                  <a:lnTo>
                    <a:pt x="25" y="5"/>
                  </a:lnTo>
                  <a:lnTo>
                    <a:pt x="32" y="12"/>
                  </a:lnTo>
                  <a:lnTo>
                    <a:pt x="40" y="21"/>
                  </a:lnTo>
                  <a:lnTo>
                    <a:pt x="47" y="32"/>
                  </a:lnTo>
                  <a:lnTo>
                    <a:pt x="55" y="46"/>
                  </a:lnTo>
                  <a:lnTo>
                    <a:pt x="63" y="58"/>
                  </a:lnTo>
                  <a:lnTo>
                    <a:pt x="72" y="70"/>
                  </a:lnTo>
                  <a:lnTo>
                    <a:pt x="80" y="82"/>
                  </a:lnTo>
                  <a:lnTo>
                    <a:pt x="81" y="81"/>
                  </a:lnTo>
                  <a:lnTo>
                    <a:pt x="83" y="81"/>
                  </a:lnTo>
                  <a:lnTo>
                    <a:pt x="84" y="81"/>
                  </a:lnTo>
                  <a:lnTo>
                    <a:pt x="85" y="81"/>
                  </a:lnTo>
                  <a:lnTo>
                    <a:pt x="72" y="60"/>
                  </a:lnTo>
                  <a:lnTo>
                    <a:pt x="66" y="49"/>
                  </a:lnTo>
                  <a:lnTo>
                    <a:pt x="63" y="44"/>
                  </a:lnTo>
                  <a:lnTo>
                    <a:pt x="63" y="41"/>
                  </a:lnTo>
                  <a:lnTo>
                    <a:pt x="68" y="42"/>
                  </a:lnTo>
                  <a:lnTo>
                    <a:pt x="72" y="47"/>
                  </a:lnTo>
                  <a:lnTo>
                    <a:pt x="79" y="52"/>
                  </a:lnTo>
                  <a:lnTo>
                    <a:pt x="85" y="60"/>
                  </a:lnTo>
                  <a:lnTo>
                    <a:pt x="91" y="68"/>
                  </a:lnTo>
                  <a:lnTo>
                    <a:pt x="97" y="76"/>
                  </a:lnTo>
                  <a:lnTo>
                    <a:pt x="102" y="84"/>
                  </a:lnTo>
                  <a:lnTo>
                    <a:pt x="106" y="90"/>
                  </a:lnTo>
                  <a:lnTo>
                    <a:pt x="106" y="104"/>
                  </a:lnTo>
                  <a:lnTo>
                    <a:pt x="105" y="116"/>
                  </a:lnTo>
                  <a:lnTo>
                    <a:pt x="104" y="129"/>
                  </a:lnTo>
                  <a:lnTo>
                    <a:pt x="101" y="153"/>
                  </a:lnTo>
                  <a:lnTo>
                    <a:pt x="100" y="155"/>
                  </a:lnTo>
                  <a:lnTo>
                    <a:pt x="98" y="155"/>
                  </a:lnTo>
                  <a:lnTo>
                    <a:pt x="97" y="157"/>
                  </a:lnTo>
                  <a:lnTo>
                    <a:pt x="96" y="155"/>
                  </a:lnTo>
                  <a:close/>
                </a:path>
              </a:pathLst>
            </a:custGeom>
            <a:solidFill>
              <a:srgbClr val="E5D8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7" name="Freeform 128"/>
            <p:cNvSpPr>
              <a:spLocks/>
            </p:cNvSpPr>
            <p:nvPr/>
          </p:nvSpPr>
          <p:spPr bwMode="auto">
            <a:xfrm>
              <a:off x="4308" y="1851"/>
              <a:ext cx="210" cy="139"/>
            </a:xfrm>
            <a:custGeom>
              <a:avLst/>
              <a:gdLst>
                <a:gd name="T0" fmla="*/ 77 w 419"/>
                <a:gd name="T1" fmla="*/ 263 h 279"/>
                <a:gd name="T2" fmla="*/ 53 w 419"/>
                <a:gd name="T3" fmla="*/ 233 h 279"/>
                <a:gd name="T4" fmla="*/ 27 w 419"/>
                <a:gd name="T5" fmla="*/ 204 h 279"/>
                <a:gd name="T6" fmla="*/ 5 w 419"/>
                <a:gd name="T7" fmla="*/ 177 h 279"/>
                <a:gd name="T8" fmla="*/ 4 w 419"/>
                <a:gd name="T9" fmla="*/ 163 h 279"/>
                <a:gd name="T10" fmla="*/ 14 w 419"/>
                <a:gd name="T11" fmla="*/ 162 h 279"/>
                <a:gd name="T12" fmla="*/ 24 w 419"/>
                <a:gd name="T13" fmla="*/ 160 h 279"/>
                <a:gd name="T14" fmla="*/ 34 w 419"/>
                <a:gd name="T15" fmla="*/ 159 h 279"/>
                <a:gd name="T16" fmla="*/ 45 w 419"/>
                <a:gd name="T17" fmla="*/ 168 h 279"/>
                <a:gd name="T18" fmla="*/ 61 w 419"/>
                <a:gd name="T19" fmla="*/ 188 h 279"/>
                <a:gd name="T20" fmla="*/ 77 w 419"/>
                <a:gd name="T21" fmla="*/ 211 h 279"/>
                <a:gd name="T22" fmla="*/ 95 w 419"/>
                <a:gd name="T23" fmla="*/ 230 h 279"/>
                <a:gd name="T24" fmla="*/ 111 w 419"/>
                <a:gd name="T25" fmla="*/ 236 h 279"/>
                <a:gd name="T26" fmla="*/ 123 w 419"/>
                <a:gd name="T27" fmla="*/ 231 h 279"/>
                <a:gd name="T28" fmla="*/ 136 w 419"/>
                <a:gd name="T29" fmla="*/ 227 h 279"/>
                <a:gd name="T30" fmla="*/ 148 w 419"/>
                <a:gd name="T31" fmla="*/ 222 h 279"/>
                <a:gd name="T32" fmla="*/ 154 w 419"/>
                <a:gd name="T33" fmla="*/ 211 h 279"/>
                <a:gd name="T34" fmla="*/ 144 w 419"/>
                <a:gd name="T35" fmla="*/ 195 h 279"/>
                <a:gd name="T36" fmla="*/ 131 w 419"/>
                <a:gd name="T37" fmla="*/ 180 h 279"/>
                <a:gd name="T38" fmla="*/ 123 w 419"/>
                <a:gd name="T39" fmla="*/ 167 h 279"/>
                <a:gd name="T40" fmla="*/ 131 w 419"/>
                <a:gd name="T41" fmla="*/ 158 h 279"/>
                <a:gd name="T42" fmla="*/ 141 w 419"/>
                <a:gd name="T43" fmla="*/ 156 h 279"/>
                <a:gd name="T44" fmla="*/ 149 w 419"/>
                <a:gd name="T45" fmla="*/ 151 h 279"/>
                <a:gd name="T46" fmla="*/ 157 w 419"/>
                <a:gd name="T47" fmla="*/ 143 h 279"/>
                <a:gd name="T48" fmla="*/ 158 w 419"/>
                <a:gd name="T49" fmla="*/ 128 h 279"/>
                <a:gd name="T50" fmla="*/ 147 w 419"/>
                <a:gd name="T51" fmla="*/ 111 h 279"/>
                <a:gd name="T52" fmla="*/ 135 w 419"/>
                <a:gd name="T53" fmla="*/ 98 h 279"/>
                <a:gd name="T54" fmla="*/ 127 w 419"/>
                <a:gd name="T55" fmla="*/ 85 h 279"/>
                <a:gd name="T56" fmla="*/ 138 w 419"/>
                <a:gd name="T57" fmla="*/ 83 h 279"/>
                <a:gd name="T58" fmla="*/ 158 w 419"/>
                <a:gd name="T59" fmla="*/ 99 h 279"/>
                <a:gd name="T60" fmla="*/ 179 w 419"/>
                <a:gd name="T61" fmla="*/ 117 h 279"/>
                <a:gd name="T62" fmla="*/ 201 w 419"/>
                <a:gd name="T63" fmla="*/ 125 h 279"/>
                <a:gd name="T64" fmla="*/ 216 w 419"/>
                <a:gd name="T65" fmla="*/ 103 h 279"/>
                <a:gd name="T66" fmla="*/ 208 w 419"/>
                <a:gd name="T67" fmla="*/ 71 h 279"/>
                <a:gd name="T68" fmla="*/ 189 w 419"/>
                <a:gd name="T69" fmla="*/ 45 h 279"/>
                <a:gd name="T70" fmla="*/ 164 w 419"/>
                <a:gd name="T71" fmla="*/ 22 h 279"/>
                <a:gd name="T72" fmla="*/ 152 w 419"/>
                <a:gd name="T73" fmla="*/ 7 h 279"/>
                <a:gd name="T74" fmla="*/ 153 w 419"/>
                <a:gd name="T75" fmla="*/ 4 h 279"/>
                <a:gd name="T76" fmla="*/ 155 w 419"/>
                <a:gd name="T77" fmla="*/ 0 h 279"/>
                <a:gd name="T78" fmla="*/ 161 w 419"/>
                <a:gd name="T79" fmla="*/ 0 h 279"/>
                <a:gd name="T80" fmla="*/ 172 w 419"/>
                <a:gd name="T81" fmla="*/ 8 h 279"/>
                <a:gd name="T82" fmla="*/ 189 w 419"/>
                <a:gd name="T83" fmla="*/ 24 h 279"/>
                <a:gd name="T84" fmla="*/ 207 w 419"/>
                <a:gd name="T85" fmla="*/ 39 h 279"/>
                <a:gd name="T86" fmla="*/ 230 w 419"/>
                <a:gd name="T87" fmla="*/ 48 h 279"/>
                <a:gd name="T88" fmla="*/ 265 w 419"/>
                <a:gd name="T89" fmla="*/ 72 h 279"/>
                <a:gd name="T90" fmla="*/ 309 w 419"/>
                <a:gd name="T91" fmla="*/ 117 h 279"/>
                <a:gd name="T92" fmla="*/ 353 w 419"/>
                <a:gd name="T93" fmla="*/ 166 h 279"/>
                <a:gd name="T94" fmla="*/ 398 w 419"/>
                <a:gd name="T95" fmla="*/ 214 h 279"/>
                <a:gd name="T96" fmla="*/ 418 w 419"/>
                <a:gd name="T97" fmla="*/ 240 h 279"/>
                <a:gd name="T98" fmla="*/ 415 w 419"/>
                <a:gd name="T99" fmla="*/ 242 h 279"/>
                <a:gd name="T100" fmla="*/ 393 w 419"/>
                <a:gd name="T101" fmla="*/ 245 h 279"/>
                <a:gd name="T102" fmla="*/ 351 w 419"/>
                <a:gd name="T103" fmla="*/ 250 h 279"/>
                <a:gd name="T104" fmla="*/ 310 w 419"/>
                <a:gd name="T105" fmla="*/ 254 h 279"/>
                <a:gd name="T106" fmla="*/ 270 w 419"/>
                <a:gd name="T107" fmla="*/ 260 h 279"/>
                <a:gd name="T108" fmla="*/ 228 w 419"/>
                <a:gd name="T109" fmla="*/ 264 h 279"/>
                <a:gd name="T110" fmla="*/ 187 w 419"/>
                <a:gd name="T111" fmla="*/ 269 h 279"/>
                <a:gd name="T112" fmla="*/ 146 w 419"/>
                <a:gd name="T113" fmla="*/ 273 h 279"/>
                <a:gd name="T114" fmla="*/ 105 w 419"/>
                <a:gd name="T115" fmla="*/ 27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19" h="279">
                  <a:moveTo>
                    <a:pt x="85" y="279"/>
                  </a:moveTo>
                  <a:lnTo>
                    <a:pt x="77" y="263"/>
                  </a:lnTo>
                  <a:lnTo>
                    <a:pt x="67" y="248"/>
                  </a:lnTo>
                  <a:lnTo>
                    <a:pt x="53" y="233"/>
                  </a:lnTo>
                  <a:lnTo>
                    <a:pt x="39" y="219"/>
                  </a:lnTo>
                  <a:lnTo>
                    <a:pt x="27" y="204"/>
                  </a:lnTo>
                  <a:lnTo>
                    <a:pt x="14" y="191"/>
                  </a:lnTo>
                  <a:lnTo>
                    <a:pt x="5" y="177"/>
                  </a:lnTo>
                  <a:lnTo>
                    <a:pt x="0" y="163"/>
                  </a:lnTo>
                  <a:lnTo>
                    <a:pt x="4" y="163"/>
                  </a:lnTo>
                  <a:lnTo>
                    <a:pt x="9" y="162"/>
                  </a:lnTo>
                  <a:lnTo>
                    <a:pt x="14" y="162"/>
                  </a:lnTo>
                  <a:lnTo>
                    <a:pt x="19" y="161"/>
                  </a:lnTo>
                  <a:lnTo>
                    <a:pt x="24" y="160"/>
                  </a:lnTo>
                  <a:lnTo>
                    <a:pt x="29" y="160"/>
                  </a:lnTo>
                  <a:lnTo>
                    <a:pt x="34" y="159"/>
                  </a:lnTo>
                  <a:lnTo>
                    <a:pt x="38" y="159"/>
                  </a:lnTo>
                  <a:lnTo>
                    <a:pt x="45" y="168"/>
                  </a:lnTo>
                  <a:lnTo>
                    <a:pt x="53" y="177"/>
                  </a:lnTo>
                  <a:lnTo>
                    <a:pt x="61" y="188"/>
                  </a:lnTo>
                  <a:lnTo>
                    <a:pt x="69" y="200"/>
                  </a:lnTo>
                  <a:lnTo>
                    <a:pt x="77" y="211"/>
                  </a:lnTo>
                  <a:lnTo>
                    <a:pt x="86" y="221"/>
                  </a:lnTo>
                  <a:lnTo>
                    <a:pt x="95" y="230"/>
                  </a:lnTo>
                  <a:lnTo>
                    <a:pt x="104" y="238"/>
                  </a:lnTo>
                  <a:lnTo>
                    <a:pt x="111" y="236"/>
                  </a:lnTo>
                  <a:lnTo>
                    <a:pt x="116" y="234"/>
                  </a:lnTo>
                  <a:lnTo>
                    <a:pt x="123" y="231"/>
                  </a:lnTo>
                  <a:lnTo>
                    <a:pt x="129" y="229"/>
                  </a:lnTo>
                  <a:lnTo>
                    <a:pt x="136" y="227"/>
                  </a:lnTo>
                  <a:lnTo>
                    <a:pt x="141" y="225"/>
                  </a:lnTo>
                  <a:lnTo>
                    <a:pt x="148" y="222"/>
                  </a:lnTo>
                  <a:lnTo>
                    <a:pt x="155" y="220"/>
                  </a:lnTo>
                  <a:lnTo>
                    <a:pt x="154" y="211"/>
                  </a:lnTo>
                  <a:lnTo>
                    <a:pt x="149" y="203"/>
                  </a:lnTo>
                  <a:lnTo>
                    <a:pt x="144" y="195"/>
                  </a:lnTo>
                  <a:lnTo>
                    <a:pt x="138" y="187"/>
                  </a:lnTo>
                  <a:lnTo>
                    <a:pt x="131" y="180"/>
                  </a:lnTo>
                  <a:lnTo>
                    <a:pt x="127" y="174"/>
                  </a:lnTo>
                  <a:lnTo>
                    <a:pt x="123" y="167"/>
                  </a:lnTo>
                  <a:lnTo>
                    <a:pt x="123" y="159"/>
                  </a:lnTo>
                  <a:lnTo>
                    <a:pt x="131" y="158"/>
                  </a:lnTo>
                  <a:lnTo>
                    <a:pt x="137" y="157"/>
                  </a:lnTo>
                  <a:lnTo>
                    <a:pt x="141" y="156"/>
                  </a:lnTo>
                  <a:lnTo>
                    <a:pt x="146" y="153"/>
                  </a:lnTo>
                  <a:lnTo>
                    <a:pt x="149" y="151"/>
                  </a:lnTo>
                  <a:lnTo>
                    <a:pt x="153" y="148"/>
                  </a:lnTo>
                  <a:lnTo>
                    <a:pt x="157" y="143"/>
                  </a:lnTo>
                  <a:lnTo>
                    <a:pt x="162" y="137"/>
                  </a:lnTo>
                  <a:lnTo>
                    <a:pt x="158" y="128"/>
                  </a:lnTo>
                  <a:lnTo>
                    <a:pt x="153" y="119"/>
                  </a:lnTo>
                  <a:lnTo>
                    <a:pt x="147" y="111"/>
                  </a:lnTo>
                  <a:lnTo>
                    <a:pt x="140" y="105"/>
                  </a:lnTo>
                  <a:lnTo>
                    <a:pt x="135" y="98"/>
                  </a:lnTo>
                  <a:lnTo>
                    <a:pt x="130" y="91"/>
                  </a:lnTo>
                  <a:lnTo>
                    <a:pt x="127" y="85"/>
                  </a:lnTo>
                  <a:lnTo>
                    <a:pt x="127" y="81"/>
                  </a:lnTo>
                  <a:lnTo>
                    <a:pt x="138" y="83"/>
                  </a:lnTo>
                  <a:lnTo>
                    <a:pt x="148" y="90"/>
                  </a:lnTo>
                  <a:lnTo>
                    <a:pt x="158" y="99"/>
                  </a:lnTo>
                  <a:lnTo>
                    <a:pt x="169" y="108"/>
                  </a:lnTo>
                  <a:lnTo>
                    <a:pt x="179" y="117"/>
                  </a:lnTo>
                  <a:lnTo>
                    <a:pt x="189" y="123"/>
                  </a:lnTo>
                  <a:lnTo>
                    <a:pt x="201" y="125"/>
                  </a:lnTo>
                  <a:lnTo>
                    <a:pt x="214" y="122"/>
                  </a:lnTo>
                  <a:lnTo>
                    <a:pt x="216" y="103"/>
                  </a:lnTo>
                  <a:lnTo>
                    <a:pt x="214" y="86"/>
                  </a:lnTo>
                  <a:lnTo>
                    <a:pt x="208" y="71"/>
                  </a:lnTo>
                  <a:lnTo>
                    <a:pt x="200" y="57"/>
                  </a:lnTo>
                  <a:lnTo>
                    <a:pt x="189" y="45"/>
                  </a:lnTo>
                  <a:lnTo>
                    <a:pt x="177" y="32"/>
                  </a:lnTo>
                  <a:lnTo>
                    <a:pt x="164" y="22"/>
                  </a:lnTo>
                  <a:lnTo>
                    <a:pt x="152" y="11"/>
                  </a:lnTo>
                  <a:lnTo>
                    <a:pt x="152" y="7"/>
                  </a:lnTo>
                  <a:lnTo>
                    <a:pt x="153" y="5"/>
                  </a:lnTo>
                  <a:lnTo>
                    <a:pt x="153" y="4"/>
                  </a:lnTo>
                  <a:lnTo>
                    <a:pt x="153" y="1"/>
                  </a:lnTo>
                  <a:lnTo>
                    <a:pt x="155" y="0"/>
                  </a:lnTo>
                  <a:lnTo>
                    <a:pt x="158" y="0"/>
                  </a:lnTo>
                  <a:lnTo>
                    <a:pt x="161" y="0"/>
                  </a:lnTo>
                  <a:lnTo>
                    <a:pt x="163" y="0"/>
                  </a:lnTo>
                  <a:lnTo>
                    <a:pt x="172" y="8"/>
                  </a:lnTo>
                  <a:lnTo>
                    <a:pt x="180" y="16"/>
                  </a:lnTo>
                  <a:lnTo>
                    <a:pt x="189" y="24"/>
                  </a:lnTo>
                  <a:lnTo>
                    <a:pt x="197" y="32"/>
                  </a:lnTo>
                  <a:lnTo>
                    <a:pt x="207" y="39"/>
                  </a:lnTo>
                  <a:lnTo>
                    <a:pt x="217" y="43"/>
                  </a:lnTo>
                  <a:lnTo>
                    <a:pt x="230" y="48"/>
                  </a:lnTo>
                  <a:lnTo>
                    <a:pt x="243" y="50"/>
                  </a:lnTo>
                  <a:lnTo>
                    <a:pt x="265" y="72"/>
                  </a:lnTo>
                  <a:lnTo>
                    <a:pt x="287" y="94"/>
                  </a:lnTo>
                  <a:lnTo>
                    <a:pt x="309" y="117"/>
                  </a:lnTo>
                  <a:lnTo>
                    <a:pt x="331" y="141"/>
                  </a:lnTo>
                  <a:lnTo>
                    <a:pt x="353" y="166"/>
                  </a:lnTo>
                  <a:lnTo>
                    <a:pt x="375" y="191"/>
                  </a:lnTo>
                  <a:lnTo>
                    <a:pt x="398" y="214"/>
                  </a:lnTo>
                  <a:lnTo>
                    <a:pt x="419" y="239"/>
                  </a:lnTo>
                  <a:lnTo>
                    <a:pt x="418" y="240"/>
                  </a:lnTo>
                  <a:lnTo>
                    <a:pt x="417" y="240"/>
                  </a:lnTo>
                  <a:lnTo>
                    <a:pt x="415" y="242"/>
                  </a:lnTo>
                  <a:lnTo>
                    <a:pt x="413" y="243"/>
                  </a:lnTo>
                  <a:lnTo>
                    <a:pt x="393" y="245"/>
                  </a:lnTo>
                  <a:lnTo>
                    <a:pt x="373" y="247"/>
                  </a:lnTo>
                  <a:lnTo>
                    <a:pt x="351" y="250"/>
                  </a:lnTo>
                  <a:lnTo>
                    <a:pt x="331" y="252"/>
                  </a:lnTo>
                  <a:lnTo>
                    <a:pt x="310" y="254"/>
                  </a:lnTo>
                  <a:lnTo>
                    <a:pt x="290" y="257"/>
                  </a:lnTo>
                  <a:lnTo>
                    <a:pt x="270" y="260"/>
                  </a:lnTo>
                  <a:lnTo>
                    <a:pt x="249" y="262"/>
                  </a:lnTo>
                  <a:lnTo>
                    <a:pt x="228" y="264"/>
                  </a:lnTo>
                  <a:lnTo>
                    <a:pt x="207" y="267"/>
                  </a:lnTo>
                  <a:lnTo>
                    <a:pt x="187" y="269"/>
                  </a:lnTo>
                  <a:lnTo>
                    <a:pt x="166" y="271"/>
                  </a:lnTo>
                  <a:lnTo>
                    <a:pt x="146" y="273"/>
                  </a:lnTo>
                  <a:lnTo>
                    <a:pt x="126" y="274"/>
                  </a:lnTo>
                  <a:lnTo>
                    <a:pt x="105" y="277"/>
                  </a:lnTo>
                  <a:lnTo>
                    <a:pt x="85" y="279"/>
                  </a:lnTo>
                  <a:close/>
                </a:path>
              </a:pathLst>
            </a:custGeom>
            <a:solidFill>
              <a:srgbClr val="E5D8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8" name="Freeform 129"/>
            <p:cNvSpPr>
              <a:spLocks/>
            </p:cNvSpPr>
            <p:nvPr/>
          </p:nvSpPr>
          <p:spPr bwMode="auto">
            <a:xfrm>
              <a:off x="4643" y="1816"/>
              <a:ext cx="164" cy="163"/>
            </a:xfrm>
            <a:custGeom>
              <a:avLst/>
              <a:gdLst>
                <a:gd name="T0" fmla="*/ 64 w 326"/>
                <a:gd name="T1" fmla="*/ 325 h 326"/>
                <a:gd name="T2" fmla="*/ 11 w 326"/>
                <a:gd name="T3" fmla="*/ 322 h 326"/>
                <a:gd name="T4" fmla="*/ 0 w 326"/>
                <a:gd name="T5" fmla="*/ 119 h 326"/>
                <a:gd name="T6" fmla="*/ 60 w 326"/>
                <a:gd name="T7" fmla="*/ 43 h 326"/>
                <a:gd name="T8" fmla="*/ 141 w 326"/>
                <a:gd name="T9" fmla="*/ 30 h 326"/>
                <a:gd name="T10" fmla="*/ 223 w 326"/>
                <a:gd name="T11" fmla="*/ 15 h 326"/>
                <a:gd name="T12" fmla="*/ 306 w 326"/>
                <a:gd name="T13" fmla="*/ 2 h 326"/>
                <a:gd name="T14" fmla="*/ 324 w 326"/>
                <a:gd name="T15" fmla="*/ 13 h 326"/>
                <a:gd name="T16" fmla="*/ 273 w 326"/>
                <a:gd name="T17" fmla="*/ 31 h 326"/>
                <a:gd name="T18" fmla="*/ 207 w 326"/>
                <a:gd name="T19" fmla="*/ 50 h 326"/>
                <a:gd name="T20" fmla="*/ 246 w 326"/>
                <a:gd name="T21" fmla="*/ 48 h 326"/>
                <a:gd name="T22" fmla="*/ 308 w 326"/>
                <a:gd name="T23" fmla="*/ 34 h 326"/>
                <a:gd name="T24" fmla="*/ 322 w 326"/>
                <a:gd name="T25" fmla="*/ 39 h 326"/>
                <a:gd name="T26" fmla="*/ 266 w 326"/>
                <a:gd name="T27" fmla="*/ 56 h 326"/>
                <a:gd name="T28" fmla="*/ 195 w 326"/>
                <a:gd name="T29" fmla="*/ 74 h 326"/>
                <a:gd name="T30" fmla="*/ 175 w 326"/>
                <a:gd name="T31" fmla="*/ 79 h 326"/>
                <a:gd name="T32" fmla="*/ 229 w 326"/>
                <a:gd name="T33" fmla="*/ 75 h 326"/>
                <a:gd name="T34" fmla="*/ 304 w 326"/>
                <a:gd name="T35" fmla="*/ 59 h 326"/>
                <a:gd name="T36" fmla="*/ 322 w 326"/>
                <a:gd name="T37" fmla="*/ 65 h 326"/>
                <a:gd name="T38" fmla="*/ 274 w 326"/>
                <a:gd name="T39" fmla="*/ 79 h 326"/>
                <a:gd name="T40" fmla="*/ 211 w 326"/>
                <a:gd name="T41" fmla="*/ 99 h 326"/>
                <a:gd name="T42" fmla="*/ 239 w 326"/>
                <a:gd name="T43" fmla="*/ 101 h 326"/>
                <a:gd name="T44" fmla="*/ 311 w 326"/>
                <a:gd name="T45" fmla="*/ 84 h 326"/>
                <a:gd name="T46" fmla="*/ 319 w 326"/>
                <a:gd name="T47" fmla="*/ 103 h 326"/>
                <a:gd name="T48" fmla="*/ 264 w 326"/>
                <a:gd name="T49" fmla="*/ 116 h 326"/>
                <a:gd name="T50" fmla="*/ 191 w 326"/>
                <a:gd name="T51" fmla="*/ 133 h 326"/>
                <a:gd name="T52" fmla="*/ 174 w 326"/>
                <a:gd name="T53" fmla="*/ 141 h 326"/>
                <a:gd name="T54" fmla="*/ 228 w 326"/>
                <a:gd name="T55" fmla="*/ 133 h 326"/>
                <a:gd name="T56" fmla="*/ 298 w 326"/>
                <a:gd name="T57" fmla="*/ 120 h 326"/>
                <a:gd name="T58" fmla="*/ 318 w 326"/>
                <a:gd name="T59" fmla="*/ 134 h 326"/>
                <a:gd name="T60" fmla="*/ 267 w 326"/>
                <a:gd name="T61" fmla="*/ 150 h 326"/>
                <a:gd name="T62" fmla="*/ 203 w 326"/>
                <a:gd name="T63" fmla="*/ 167 h 326"/>
                <a:gd name="T64" fmla="*/ 234 w 326"/>
                <a:gd name="T65" fmla="*/ 167 h 326"/>
                <a:gd name="T66" fmla="*/ 301 w 326"/>
                <a:gd name="T67" fmla="*/ 155 h 326"/>
                <a:gd name="T68" fmla="*/ 283 w 326"/>
                <a:gd name="T69" fmla="*/ 192 h 326"/>
                <a:gd name="T70" fmla="*/ 195 w 326"/>
                <a:gd name="T71" fmla="*/ 195 h 326"/>
                <a:gd name="T72" fmla="*/ 221 w 326"/>
                <a:gd name="T73" fmla="*/ 203 h 326"/>
                <a:gd name="T74" fmla="*/ 308 w 326"/>
                <a:gd name="T75" fmla="*/ 189 h 326"/>
                <a:gd name="T76" fmla="*/ 319 w 326"/>
                <a:gd name="T77" fmla="*/ 199 h 326"/>
                <a:gd name="T78" fmla="*/ 283 w 326"/>
                <a:gd name="T79" fmla="*/ 212 h 326"/>
                <a:gd name="T80" fmla="*/ 238 w 326"/>
                <a:gd name="T81" fmla="*/ 223 h 326"/>
                <a:gd name="T82" fmla="*/ 260 w 326"/>
                <a:gd name="T83" fmla="*/ 221 h 326"/>
                <a:gd name="T84" fmla="*/ 308 w 326"/>
                <a:gd name="T85" fmla="*/ 216 h 326"/>
                <a:gd name="T86" fmla="*/ 319 w 326"/>
                <a:gd name="T87" fmla="*/ 232 h 326"/>
                <a:gd name="T88" fmla="*/ 271 w 326"/>
                <a:gd name="T89" fmla="*/ 245 h 326"/>
                <a:gd name="T90" fmla="*/ 208 w 326"/>
                <a:gd name="T91" fmla="*/ 256 h 326"/>
                <a:gd name="T92" fmla="*/ 231 w 326"/>
                <a:gd name="T93" fmla="*/ 259 h 326"/>
                <a:gd name="T94" fmla="*/ 310 w 326"/>
                <a:gd name="T95" fmla="*/ 249 h 326"/>
                <a:gd name="T96" fmla="*/ 322 w 326"/>
                <a:gd name="T97" fmla="*/ 262 h 326"/>
                <a:gd name="T98" fmla="*/ 292 w 326"/>
                <a:gd name="T99" fmla="*/ 272 h 326"/>
                <a:gd name="T100" fmla="*/ 231 w 326"/>
                <a:gd name="T101" fmla="*/ 282 h 326"/>
                <a:gd name="T102" fmla="*/ 248 w 326"/>
                <a:gd name="T103" fmla="*/ 284 h 326"/>
                <a:gd name="T104" fmla="*/ 297 w 326"/>
                <a:gd name="T105" fmla="*/ 282 h 326"/>
                <a:gd name="T106" fmla="*/ 322 w 326"/>
                <a:gd name="T107" fmla="*/ 293 h 326"/>
                <a:gd name="T108" fmla="*/ 280 w 326"/>
                <a:gd name="T109" fmla="*/ 306 h 326"/>
                <a:gd name="T110" fmla="*/ 224 w 326"/>
                <a:gd name="T111" fmla="*/ 314 h 326"/>
                <a:gd name="T112" fmla="*/ 170 w 326"/>
                <a:gd name="T113" fmla="*/ 321 h 326"/>
                <a:gd name="T114" fmla="*/ 114 w 326"/>
                <a:gd name="T115" fmla="*/ 32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6" h="326">
                  <a:moveTo>
                    <a:pt x="101" y="326"/>
                  </a:moveTo>
                  <a:lnTo>
                    <a:pt x="93" y="326"/>
                  </a:lnTo>
                  <a:lnTo>
                    <a:pt x="80" y="325"/>
                  </a:lnTo>
                  <a:lnTo>
                    <a:pt x="64" y="325"/>
                  </a:lnTo>
                  <a:lnTo>
                    <a:pt x="48" y="324"/>
                  </a:lnTo>
                  <a:lnTo>
                    <a:pt x="34" y="324"/>
                  </a:lnTo>
                  <a:lnTo>
                    <a:pt x="20" y="323"/>
                  </a:lnTo>
                  <a:lnTo>
                    <a:pt x="11" y="322"/>
                  </a:lnTo>
                  <a:lnTo>
                    <a:pt x="7" y="321"/>
                  </a:lnTo>
                  <a:lnTo>
                    <a:pt x="4" y="253"/>
                  </a:lnTo>
                  <a:lnTo>
                    <a:pt x="2" y="185"/>
                  </a:lnTo>
                  <a:lnTo>
                    <a:pt x="0" y="119"/>
                  </a:lnTo>
                  <a:lnTo>
                    <a:pt x="0" y="53"/>
                  </a:lnTo>
                  <a:lnTo>
                    <a:pt x="20" y="50"/>
                  </a:lnTo>
                  <a:lnTo>
                    <a:pt x="41" y="47"/>
                  </a:lnTo>
                  <a:lnTo>
                    <a:pt x="60" y="43"/>
                  </a:lnTo>
                  <a:lnTo>
                    <a:pt x="80" y="40"/>
                  </a:lnTo>
                  <a:lnTo>
                    <a:pt x="101" y="36"/>
                  </a:lnTo>
                  <a:lnTo>
                    <a:pt x="121" y="33"/>
                  </a:lnTo>
                  <a:lnTo>
                    <a:pt x="141" y="30"/>
                  </a:lnTo>
                  <a:lnTo>
                    <a:pt x="162" y="25"/>
                  </a:lnTo>
                  <a:lnTo>
                    <a:pt x="182" y="22"/>
                  </a:lnTo>
                  <a:lnTo>
                    <a:pt x="203" y="18"/>
                  </a:lnTo>
                  <a:lnTo>
                    <a:pt x="223" y="15"/>
                  </a:lnTo>
                  <a:lnTo>
                    <a:pt x="243" y="11"/>
                  </a:lnTo>
                  <a:lnTo>
                    <a:pt x="264" y="9"/>
                  </a:lnTo>
                  <a:lnTo>
                    <a:pt x="284" y="6"/>
                  </a:lnTo>
                  <a:lnTo>
                    <a:pt x="306" y="2"/>
                  </a:lnTo>
                  <a:lnTo>
                    <a:pt x="326" y="0"/>
                  </a:lnTo>
                  <a:lnTo>
                    <a:pt x="325" y="5"/>
                  </a:lnTo>
                  <a:lnTo>
                    <a:pt x="325" y="8"/>
                  </a:lnTo>
                  <a:lnTo>
                    <a:pt x="324" y="13"/>
                  </a:lnTo>
                  <a:lnTo>
                    <a:pt x="324" y="17"/>
                  </a:lnTo>
                  <a:lnTo>
                    <a:pt x="310" y="22"/>
                  </a:lnTo>
                  <a:lnTo>
                    <a:pt x="292" y="26"/>
                  </a:lnTo>
                  <a:lnTo>
                    <a:pt x="273" y="31"/>
                  </a:lnTo>
                  <a:lnTo>
                    <a:pt x="254" y="35"/>
                  </a:lnTo>
                  <a:lnTo>
                    <a:pt x="234" y="41"/>
                  </a:lnTo>
                  <a:lnTo>
                    <a:pt x="218" y="45"/>
                  </a:lnTo>
                  <a:lnTo>
                    <a:pt x="207" y="50"/>
                  </a:lnTo>
                  <a:lnTo>
                    <a:pt x="200" y="53"/>
                  </a:lnTo>
                  <a:lnTo>
                    <a:pt x="215" y="52"/>
                  </a:lnTo>
                  <a:lnTo>
                    <a:pt x="230" y="50"/>
                  </a:lnTo>
                  <a:lnTo>
                    <a:pt x="246" y="48"/>
                  </a:lnTo>
                  <a:lnTo>
                    <a:pt x="262" y="44"/>
                  </a:lnTo>
                  <a:lnTo>
                    <a:pt x="276" y="41"/>
                  </a:lnTo>
                  <a:lnTo>
                    <a:pt x="292" y="37"/>
                  </a:lnTo>
                  <a:lnTo>
                    <a:pt x="308" y="34"/>
                  </a:lnTo>
                  <a:lnTo>
                    <a:pt x="323" y="33"/>
                  </a:lnTo>
                  <a:lnTo>
                    <a:pt x="322" y="35"/>
                  </a:lnTo>
                  <a:lnTo>
                    <a:pt x="322" y="36"/>
                  </a:lnTo>
                  <a:lnTo>
                    <a:pt x="322" y="39"/>
                  </a:lnTo>
                  <a:lnTo>
                    <a:pt x="321" y="42"/>
                  </a:lnTo>
                  <a:lnTo>
                    <a:pt x="302" y="47"/>
                  </a:lnTo>
                  <a:lnTo>
                    <a:pt x="284" y="51"/>
                  </a:lnTo>
                  <a:lnTo>
                    <a:pt x="266" y="56"/>
                  </a:lnTo>
                  <a:lnTo>
                    <a:pt x="248" y="60"/>
                  </a:lnTo>
                  <a:lnTo>
                    <a:pt x="230" y="65"/>
                  </a:lnTo>
                  <a:lnTo>
                    <a:pt x="212" y="69"/>
                  </a:lnTo>
                  <a:lnTo>
                    <a:pt x="195" y="74"/>
                  </a:lnTo>
                  <a:lnTo>
                    <a:pt x="177" y="77"/>
                  </a:lnTo>
                  <a:lnTo>
                    <a:pt x="175" y="77"/>
                  </a:lnTo>
                  <a:lnTo>
                    <a:pt x="175" y="78"/>
                  </a:lnTo>
                  <a:lnTo>
                    <a:pt x="175" y="79"/>
                  </a:lnTo>
                  <a:lnTo>
                    <a:pt x="174" y="81"/>
                  </a:lnTo>
                  <a:lnTo>
                    <a:pt x="192" y="79"/>
                  </a:lnTo>
                  <a:lnTo>
                    <a:pt x="211" y="78"/>
                  </a:lnTo>
                  <a:lnTo>
                    <a:pt x="229" y="75"/>
                  </a:lnTo>
                  <a:lnTo>
                    <a:pt x="247" y="71"/>
                  </a:lnTo>
                  <a:lnTo>
                    <a:pt x="266" y="67"/>
                  </a:lnTo>
                  <a:lnTo>
                    <a:pt x="284" y="64"/>
                  </a:lnTo>
                  <a:lnTo>
                    <a:pt x="304" y="59"/>
                  </a:lnTo>
                  <a:lnTo>
                    <a:pt x="323" y="56"/>
                  </a:lnTo>
                  <a:lnTo>
                    <a:pt x="322" y="59"/>
                  </a:lnTo>
                  <a:lnTo>
                    <a:pt x="322" y="61"/>
                  </a:lnTo>
                  <a:lnTo>
                    <a:pt x="322" y="65"/>
                  </a:lnTo>
                  <a:lnTo>
                    <a:pt x="321" y="68"/>
                  </a:lnTo>
                  <a:lnTo>
                    <a:pt x="307" y="71"/>
                  </a:lnTo>
                  <a:lnTo>
                    <a:pt x="292" y="75"/>
                  </a:lnTo>
                  <a:lnTo>
                    <a:pt x="274" y="79"/>
                  </a:lnTo>
                  <a:lnTo>
                    <a:pt x="257" y="83"/>
                  </a:lnTo>
                  <a:lnTo>
                    <a:pt x="239" y="88"/>
                  </a:lnTo>
                  <a:lnTo>
                    <a:pt x="223" y="93"/>
                  </a:lnTo>
                  <a:lnTo>
                    <a:pt x="211" y="99"/>
                  </a:lnTo>
                  <a:lnTo>
                    <a:pt x="200" y="104"/>
                  </a:lnTo>
                  <a:lnTo>
                    <a:pt x="208" y="105"/>
                  </a:lnTo>
                  <a:lnTo>
                    <a:pt x="222" y="104"/>
                  </a:lnTo>
                  <a:lnTo>
                    <a:pt x="239" y="101"/>
                  </a:lnTo>
                  <a:lnTo>
                    <a:pt x="258" y="96"/>
                  </a:lnTo>
                  <a:lnTo>
                    <a:pt x="277" y="92"/>
                  </a:lnTo>
                  <a:lnTo>
                    <a:pt x="296" y="87"/>
                  </a:lnTo>
                  <a:lnTo>
                    <a:pt x="311" y="84"/>
                  </a:lnTo>
                  <a:lnTo>
                    <a:pt x="323" y="81"/>
                  </a:lnTo>
                  <a:lnTo>
                    <a:pt x="321" y="93"/>
                  </a:lnTo>
                  <a:lnTo>
                    <a:pt x="319" y="100"/>
                  </a:lnTo>
                  <a:lnTo>
                    <a:pt x="319" y="103"/>
                  </a:lnTo>
                  <a:lnTo>
                    <a:pt x="318" y="104"/>
                  </a:lnTo>
                  <a:lnTo>
                    <a:pt x="300" y="108"/>
                  </a:lnTo>
                  <a:lnTo>
                    <a:pt x="281" y="112"/>
                  </a:lnTo>
                  <a:lnTo>
                    <a:pt x="264" y="116"/>
                  </a:lnTo>
                  <a:lnTo>
                    <a:pt x="246" y="120"/>
                  </a:lnTo>
                  <a:lnTo>
                    <a:pt x="228" y="125"/>
                  </a:lnTo>
                  <a:lnTo>
                    <a:pt x="209" y="128"/>
                  </a:lnTo>
                  <a:lnTo>
                    <a:pt x="191" y="133"/>
                  </a:lnTo>
                  <a:lnTo>
                    <a:pt x="173" y="136"/>
                  </a:lnTo>
                  <a:lnTo>
                    <a:pt x="173" y="137"/>
                  </a:lnTo>
                  <a:lnTo>
                    <a:pt x="174" y="139"/>
                  </a:lnTo>
                  <a:lnTo>
                    <a:pt x="174" y="141"/>
                  </a:lnTo>
                  <a:lnTo>
                    <a:pt x="174" y="143"/>
                  </a:lnTo>
                  <a:lnTo>
                    <a:pt x="192" y="139"/>
                  </a:lnTo>
                  <a:lnTo>
                    <a:pt x="209" y="136"/>
                  </a:lnTo>
                  <a:lnTo>
                    <a:pt x="228" y="133"/>
                  </a:lnTo>
                  <a:lnTo>
                    <a:pt x="245" y="129"/>
                  </a:lnTo>
                  <a:lnTo>
                    <a:pt x="263" y="126"/>
                  </a:lnTo>
                  <a:lnTo>
                    <a:pt x="280" y="124"/>
                  </a:lnTo>
                  <a:lnTo>
                    <a:pt x="298" y="120"/>
                  </a:lnTo>
                  <a:lnTo>
                    <a:pt x="315" y="117"/>
                  </a:lnTo>
                  <a:lnTo>
                    <a:pt x="317" y="125"/>
                  </a:lnTo>
                  <a:lnTo>
                    <a:pt x="318" y="129"/>
                  </a:lnTo>
                  <a:lnTo>
                    <a:pt x="318" y="134"/>
                  </a:lnTo>
                  <a:lnTo>
                    <a:pt x="318" y="139"/>
                  </a:lnTo>
                  <a:lnTo>
                    <a:pt x="301" y="143"/>
                  </a:lnTo>
                  <a:lnTo>
                    <a:pt x="284" y="146"/>
                  </a:lnTo>
                  <a:lnTo>
                    <a:pt x="267" y="150"/>
                  </a:lnTo>
                  <a:lnTo>
                    <a:pt x="250" y="154"/>
                  </a:lnTo>
                  <a:lnTo>
                    <a:pt x="234" y="158"/>
                  </a:lnTo>
                  <a:lnTo>
                    <a:pt x="218" y="162"/>
                  </a:lnTo>
                  <a:lnTo>
                    <a:pt x="203" y="167"/>
                  </a:lnTo>
                  <a:lnTo>
                    <a:pt x="187" y="171"/>
                  </a:lnTo>
                  <a:lnTo>
                    <a:pt x="203" y="171"/>
                  </a:lnTo>
                  <a:lnTo>
                    <a:pt x="218" y="169"/>
                  </a:lnTo>
                  <a:lnTo>
                    <a:pt x="234" y="167"/>
                  </a:lnTo>
                  <a:lnTo>
                    <a:pt x="250" y="164"/>
                  </a:lnTo>
                  <a:lnTo>
                    <a:pt x="267" y="161"/>
                  </a:lnTo>
                  <a:lnTo>
                    <a:pt x="284" y="159"/>
                  </a:lnTo>
                  <a:lnTo>
                    <a:pt x="301" y="155"/>
                  </a:lnTo>
                  <a:lnTo>
                    <a:pt x="319" y="153"/>
                  </a:lnTo>
                  <a:lnTo>
                    <a:pt x="314" y="173"/>
                  </a:lnTo>
                  <a:lnTo>
                    <a:pt x="301" y="186"/>
                  </a:lnTo>
                  <a:lnTo>
                    <a:pt x="283" y="192"/>
                  </a:lnTo>
                  <a:lnTo>
                    <a:pt x="262" y="193"/>
                  </a:lnTo>
                  <a:lnTo>
                    <a:pt x="239" y="193"/>
                  </a:lnTo>
                  <a:lnTo>
                    <a:pt x="216" y="193"/>
                  </a:lnTo>
                  <a:lnTo>
                    <a:pt x="195" y="195"/>
                  </a:lnTo>
                  <a:lnTo>
                    <a:pt x="177" y="203"/>
                  </a:lnTo>
                  <a:lnTo>
                    <a:pt x="184" y="205"/>
                  </a:lnTo>
                  <a:lnTo>
                    <a:pt x="200" y="205"/>
                  </a:lnTo>
                  <a:lnTo>
                    <a:pt x="221" y="203"/>
                  </a:lnTo>
                  <a:lnTo>
                    <a:pt x="245" y="199"/>
                  </a:lnTo>
                  <a:lnTo>
                    <a:pt x="268" y="196"/>
                  </a:lnTo>
                  <a:lnTo>
                    <a:pt x="290" y="193"/>
                  </a:lnTo>
                  <a:lnTo>
                    <a:pt x="308" y="189"/>
                  </a:lnTo>
                  <a:lnTo>
                    <a:pt x="319" y="188"/>
                  </a:lnTo>
                  <a:lnTo>
                    <a:pt x="319" y="192"/>
                  </a:lnTo>
                  <a:lnTo>
                    <a:pt x="319" y="196"/>
                  </a:lnTo>
                  <a:lnTo>
                    <a:pt x="319" y="199"/>
                  </a:lnTo>
                  <a:lnTo>
                    <a:pt x="317" y="204"/>
                  </a:lnTo>
                  <a:lnTo>
                    <a:pt x="306" y="206"/>
                  </a:lnTo>
                  <a:lnTo>
                    <a:pt x="294" y="210"/>
                  </a:lnTo>
                  <a:lnTo>
                    <a:pt x="283" y="212"/>
                  </a:lnTo>
                  <a:lnTo>
                    <a:pt x="272" y="214"/>
                  </a:lnTo>
                  <a:lnTo>
                    <a:pt x="260" y="218"/>
                  </a:lnTo>
                  <a:lnTo>
                    <a:pt x="249" y="220"/>
                  </a:lnTo>
                  <a:lnTo>
                    <a:pt x="238" y="223"/>
                  </a:lnTo>
                  <a:lnTo>
                    <a:pt x="226" y="226"/>
                  </a:lnTo>
                  <a:lnTo>
                    <a:pt x="237" y="224"/>
                  </a:lnTo>
                  <a:lnTo>
                    <a:pt x="248" y="223"/>
                  </a:lnTo>
                  <a:lnTo>
                    <a:pt x="260" y="221"/>
                  </a:lnTo>
                  <a:lnTo>
                    <a:pt x="273" y="220"/>
                  </a:lnTo>
                  <a:lnTo>
                    <a:pt x="284" y="218"/>
                  </a:lnTo>
                  <a:lnTo>
                    <a:pt x="297" y="216"/>
                  </a:lnTo>
                  <a:lnTo>
                    <a:pt x="308" y="216"/>
                  </a:lnTo>
                  <a:lnTo>
                    <a:pt x="319" y="218"/>
                  </a:lnTo>
                  <a:lnTo>
                    <a:pt x="319" y="222"/>
                  </a:lnTo>
                  <a:lnTo>
                    <a:pt x="319" y="227"/>
                  </a:lnTo>
                  <a:lnTo>
                    <a:pt x="319" y="232"/>
                  </a:lnTo>
                  <a:lnTo>
                    <a:pt x="319" y="238"/>
                  </a:lnTo>
                  <a:lnTo>
                    <a:pt x="302" y="240"/>
                  </a:lnTo>
                  <a:lnTo>
                    <a:pt x="286" y="242"/>
                  </a:lnTo>
                  <a:lnTo>
                    <a:pt x="271" y="245"/>
                  </a:lnTo>
                  <a:lnTo>
                    <a:pt x="255" y="247"/>
                  </a:lnTo>
                  <a:lnTo>
                    <a:pt x="239" y="250"/>
                  </a:lnTo>
                  <a:lnTo>
                    <a:pt x="224" y="253"/>
                  </a:lnTo>
                  <a:lnTo>
                    <a:pt x="208" y="256"/>
                  </a:lnTo>
                  <a:lnTo>
                    <a:pt x="194" y="261"/>
                  </a:lnTo>
                  <a:lnTo>
                    <a:pt x="200" y="262"/>
                  </a:lnTo>
                  <a:lnTo>
                    <a:pt x="213" y="262"/>
                  </a:lnTo>
                  <a:lnTo>
                    <a:pt x="231" y="259"/>
                  </a:lnTo>
                  <a:lnTo>
                    <a:pt x="252" y="257"/>
                  </a:lnTo>
                  <a:lnTo>
                    <a:pt x="273" y="255"/>
                  </a:lnTo>
                  <a:lnTo>
                    <a:pt x="293" y="252"/>
                  </a:lnTo>
                  <a:lnTo>
                    <a:pt x="310" y="249"/>
                  </a:lnTo>
                  <a:lnTo>
                    <a:pt x="321" y="248"/>
                  </a:lnTo>
                  <a:lnTo>
                    <a:pt x="321" y="253"/>
                  </a:lnTo>
                  <a:lnTo>
                    <a:pt x="322" y="257"/>
                  </a:lnTo>
                  <a:lnTo>
                    <a:pt x="322" y="262"/>
                  </a:lnTo>
                  <a:lnTo>
                    <a:pt x="322" y="266"/>
                  </a:lnTo>
                  <a:lnTo>
                    <a:pt x="317" y="267"/>
                  </a:lnTo>
                  <a:lnTo>
                    <a:pt x="307" y="270"/>
                  </a:lnTo>
                  <a:lnTo>
                    <a:pt x="292" y="272"/>
                  </a:lnTo>
                  <a:lnTo>
                    <a:pt x="275" y="274"/>
                  </a:lnTo>
                  <a:lnTo>
                    <a:pt x="258" y="278"/>
                  </a:lnTo>
                  <a:lnTo>
                    <a:pt x="242" y="280"/>
                  </a:lnTo>
                  <a:lnTo>
                    <a:pt x="231" y="282"/>
                  </a:lnTo>
                  <a:lnTo>
                    <a:pt x="225" y="283"/>
                  </a:lnTo>
                  <a:lnTo>
                    <a:pt x="233" y="283"/>
                  </a:lnTo>
                  <a:lnTo>
                    <a:pt x="241" y="284"/>
                  </a:lnTo>
                  <a:lnTo>
                    <a:pt x="248" y="284"/>
                  </a:lnTo>
                  <a:lnTo>
                    <a:pt x="256" y="283"/>
                  </a:lnTo>
                  <a:lnTo>
                    <a:pt x="266" y="283"/>
                  </a:lnTo>
                  <a:lnTo>
                    <a:pt x="280" y="283"/>
                  </a:lnTo>
                  <a:lnTo>
                    <a:pt x="297" y="282"/>
                  </a:lnTo>
                  <a:lnTo>
                    <a:pt x="321" y="281"/>
                  </a:lnTo>
                  <a:lnTo>
                    <a:pt x="321" y="284"/>
                  </a:lnTo>
                  <a:lnTo>
                    <a:pt x="322" y="289"/>
                  </a:lnTo>
                  <a:lnTo>
                    <a:pt x="322" y="293"/>
                  </a:lnTo>
                  <a:lnTo>
                    <a:pt x="322" y="298"/>
                  </a:lnTo>
                  <a:lnTo>
                    <a:pt x="308" y="300"/>
                  </a:lnTo>
                  <a:lnTo>
                    <a:pt x="293" y="304"/>
                  </a:lnTo>
                  <a:lnTo>
                    <a:pt x="280" y="306"/>
                  </a:lnTo>
                  <a:lnTo>
                    <a:pt x="266" y="308"/>
                  </a:lnTo>
                  <a:lnTo>
                    <a:pt x="252" y="310"/>
                  </a:lnTo>
                  <a:lnTo>
                    <a:pt x="238" y="312"/>
                  </a:lnTo>
                  <a:lnTo>
                    <a:pt x="224" y="314"/>
                  </a:lnTo>
                  <a:lnTo>
                    <a:pt x="211" y="315"/>
                  </a:lnTo>
                  <a:lnTo>
                    <a:pt x="197" y="317"/>
                  </a:lnTo>
                  <a:lnTo>
                    <a:pt x="183" y="318"/>
                  </a:lnTo>
                  <a:lnTo>
                    <a:pt x="170" y="321"/>
                  </a:lnTo>
                  <a:lnTo>
                    <a:pt x="156" y="322"/>
                  </a:lnTo>
                  <a:lnTo>
                    <a:pt x="141" y="323"/>
                  </a:lnTo>
                  <a:lnTo>
                    <a:pt x="128" y="324"/>
                  </a:lnTo>
                  <a:lnTo>
                    <a:pt x="114" y="325"/>
                  </a:lnTo>
                  <a:lnTo>
                    <a:pt x="101" y="326"/>
                  </a:lnTo>
                  <a:close/>
                </a:path>
              </a:pathLst>
            </a:custGeom>
            <a:solidFill>
              <a:srgbClr val="CCB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9" name="Freeform 130"/>
            <p:cNvSpPr>
              <a:spLocks/>
            </p:cNvSpPr>
            <p:nvPr/>
          </p:nvSpPr>
          <p:spPr bwMode="auto">
            <a:xfrm>
              <a:off x="4504" y="1773"/>
              <a:ext cx="134" cy="204"/>
            </a:xfrm>
            <a:custGeom>
              <a:avLst/>
              <a:gdLst>
                <a:gd name="T0" fmla="*/ 232 w 269"/>
                <a:gd name="T1" fmla="*/ 392 h 408"/>
                <a:gd name="T2" fmla="*/ 189 w 269"/>
                <a:gd name="T3" fmla="*/ 361 h 408"/>
                <a:gd name="T4" fmla="*/ 148 w 269"/>
                <a:gd name="T5" fmla="*/ 326 h 408"/>
                <a:gd name="T6" fmla="*/ 110 w 269"/>
                <a:gd name="T7" fmla="*/ 290 h 408"/>
                <a:gd name="T8" fmla="*/ 71 w 269"/>
                <a:gd name="T9" fmla="*/ 256 h 408"/>
                <a:gd name="T10" fmla="*/ 37 w 269"/>
                <a:gd name="T11" fmla="*/ 228 h 408"/>
                <a:gd name="T12" fmla="*/ 35 w 269"/>
                <a:gd name="T13" fmla="*/ 210 h 408"/>
                <a:gd name="T14" fmla="*/ 72 w 269"/>
                <a:gd name="T15" fmla="*/ 238 h 408"/>
                <a:gd name="T16" fmla="*/ 109 w 269"/>
                <a:gd name="T17" fmla="*/ 267 h 408"/>
                <a:gd name="T18" fmla="*/ 134 w 269"/>
                <a:gd name="T19" fmla="*/ 287 h 408"/>
                <a:gd name="T20" fmla="*/ 134 w 269"/>
                <a:gd name="T21" fmla="*/ 284 h 408"/>
                <a:gd name="T22" fmla="*/ 116 w 269"/>
                <a:gd name="T23" fmla="*/ 264 h 408"/>
                <a:gd name="T24" fmla="*/ 84 w 269"/>
                <a:gd name="T25" fmla="*/ 234 h 408"/>
                <a:gd name="T26" fmla="*/ 50 w 269"/>
                <a:gd name="T27" fmla="*/ 207 h 408"/>
                <a:gd name="T28" fmla="*/ 29 w 269"/>
                <a:gd name="T29" fmla="*/ 176 h 408"/>
                <a:gd name="T30" fmla="*/ 62 w 269"/>
                <a:gd name="T31" fmla="*/ 195 h 408"/>
                <a:gd name="T32" fmla="*/ 101 w 269"/>
                <a:gd name="T33" fmla="*/ 227 h 408"/>
                <a:gd name="T34" fmla="*/ 105 w 269"/>
                <a:gd name="T35" fmla="*/ 224 h 408"/>
                <a:gd name="T36" fmla="*/ 70 w 269"/>
                <a:gd name="T37" fmla="*/ 194 h 408"/>
                <a:gd name="T38" fmla="*/ 38 w 269"/>
                <a:gd name="T39" fmla="*/ 165 h 408"/>
                <a:gd name="T40" fmla="*/ 27 w 269"/>
                <a:gd name="T41" fmla="*/ 146 h 408"/>
                <a:gd name="T42" fmla="*/ 36 w 269"/>
                <a:gd name="T43" fmla="*/ 138 h 408"/>
                <a:gd name="T44" fmla="*/ 71 w 269"/>
                <a:gd name="T45" fmla="*/ 165 h 408"/>
                <a:gd name="T46" fmla="*/ 111 w 269"/>
                <a:gd name="T47" fmla="*/ 195 h 408"/>
                <a:gd name="T48" fmla="*/ 106 w 269"/>
                <a:gd name="T49" fmla="*/ 176 h 408"/>
                <a:gd name="T50" fmla="*/ 44 w 269"/>
                <a:gd name="T51" fmla="*/ 137 h 408"/>
                <a:gd name="T52" fmla="*/ 14 w 269"/>
                <a:gd name="T53" fmla="*/ 92 h 408"/>
                <a:gd name="T54" fmla="*/ 46 w 269"/>
                <a:gd name="T55" fmla="*/ 111 h 408"/>
                <a:gd name="T56" fmla="*/ 87 w 269"/>
                <a:gd name="T57" fmla="*/ 139 h 408"/>
                <a:gd name="T58" fmla="*/ 92 w 269"/>
                <a:gd name="T59" fmla="*/ 137 h 408"/>
                <a:gd name="T60" fmla="*/ 48 w 269"/>
                <a:gd name="T61" fmla="*/ 105 h 408"/>
                <a:gd name="T62" fmla="*/ 12 w 269"/>
                <a:gd name="T63" fmla="*/ 69 h 408"/>
                <a:gd name="T64" fmla="*/ 29 w 269"/>
                <a:gd name="T65" fmla="*/ 68 h 408"/>
                <a:gd name="T66" fmla="*/ 86 w 269"/>
                <a:gd name="T67" fmla="*/ 108 h 408"/>
                <a:gd name="T68" fmla="*/ 135 w 269"/>
                <a:gd name="T69" fmla="*/ 143 h 408"/>
                <a:gd name="T70" fmla="*/ 135 w 269"/>
                <a:gd name="T71" fmla="*/ 137 h 408"/>
                <a:gd name="T72" fmla="*/ 102 w 269"/>
                <a:gd name="T73" fmla="*/ 117 h 408"/>
                <a:gd name="T74" fmla="*/ 53 w 269"/>
                <a:gd name="T75" fmla="*/ 77 h 408"/>
                <a:gd name="T76" fmla="*/ 8 w 269"/>
                <a:gd name="T77" fmla="*/ 41 h 408"/>
                <a:gd name="T78" fmla="*/ 7 w 269"/>
                <a:gd name="T79" fmla="*/ 34 h 408"/>
                <a:gd name="T80" fmla="*/ 16 w 269"/>
                <a:gd name="T81" fmla="*/ 36 h 408"/>
                <a:gd name="T82" fmla="*/ 33 w 269"/>
                <a:gd name="T83" fmla="*/ 48 h 408"/>
                <a:gd name="T84" fmla="*/ 49 w 269"/>
                <a:gd name="T85" fmla="*/ 53 h 408"/>
                <a:gd name="T86" fmla="*/ 25 w 269"/>
                <a:gd name="T87" fmla="*/ 33 h 408"/>
                <a:gd name="T88" fmla="*/ 6 w 269"/>
                <a:gd name="T89" fmla="*/ 15 h 408"/>
                <a:gd name="T90" fmla="*/ 3 w 269"/>
                <a:gd name="T91" fmla="*/ 1 h 408"/>
                <a:gd name="T92" fmla="*/ 12 w 269"/>
                <a:gd name="T93" fmla="*/ 5 h 408"/>
                <a:gd name="T94" fmla="*/ 55 w 269"/>
                <a:gd name="T95" fmla="*/ 36 h 408"/>
                <a:gd name="T96" fmla="*/ 99 w 269"/>
                <a:gd name="T97" fmla="*/ 68 h 408"/>
                <a:gd name="T98" fmla="*/ 143 w 269"/>
                <a:gd name="T99" fmla="*/ 97 h 408"/>
                <a:gd name="T100" fmla="*/ 190 w 269"/>
                <a:gd name="T101" fmla="*/ 123 h 408"/>
                <a:gd name="T102" fmla="*/ 240 w 269"/>
                <a:gd name="T103" fmla="*/ 144 h 408"/>
                <a:gd name="T104" fmla="*/ 265 w 269"/>
                <a:gd name="T105" fmla="*/ 276 h 408"/>
                <a:gd name="T106" fmla="*/ 267 w 269"/>
                <a:gd name="T107" fmla="*/ 408 h 408"/>
                <a:gd name="T108" fmla="*/ 263 w 269"/>
                <a:gd name="T109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408">
                  <a:moveTo>
                    <a:pt x="263" y="408"/>
                  </a:moveTo>
                  <a:lnTo>
                    <a:pt x="247" y="400"/>
                  </a:lnTo>
                  <a:lnTo>
                    <a:pt x="232" y="392"/>
                  </a:lnTo>
                  <a:lnTo>
                    <a:pt x="218" y="382"/>
                  </a:lnTo>
                  <a:lnTo>
                    <a:pt x="203" y="372"/>
                  </a:lnTo>
                  <a:lnTo>
                    <a:pt x="189" y="361"/>
                  </a:lnTo>
                  <a:lnTo>
                    <a:pt x="176" y="350"/>
                  </a:lnTo>
                  <a:lnTo>
                    <a:pt x="162" y="338"/>
                  </a:lnTo>
                  <a:lnTo>
                    <a:pt x="148" y="326"/>
                  </a:lnTo>
                  <a:lnTo>
                    <a:pt x="136" y="314"/>
                  </a:lnTo>
                  <a:lnTo>
                    <a:pt x="122" y="302"/>
                  </a:lnTo>
                  <a:lnTo>
                    <a:pt x="110" y="290"/>
                  </a:lnTo>
                  <a:lnTo>
                    <a:pt x="97" y="279"/>
                  </a:lnTo>
                  <a:lnTo>
                    <a:pt x="84" y="267"/>
                  </a:lnTo>
                  <a:lnTo>
                    <a:pt x="71" y="256"/>
                  </a:lnTo>
                  <a:lnTo>
                    <a:pt x="59" y="246"/>
                  </a:lnTo>
                  <a:lnTo>
                    <a:pt x="45" y="237"/>
                  </a:lnTo>
                  <a:lnTo>
                    <a:pt x="37" y="228"/>
                  </a:lnTo>
                  <a:lnTo>
                    <a:pt x="35" y="222"/>
                  </a:lnTo>
                  <a:lnTo>
                    <a:pt x="35" y="216"/>
                  </a:lnTo>
                  <a:lnTo>
                    <a:pt x="35" y="210"/>
                  </a:lnTo>
                  <a:lnTo>
                    <a:pt x="48" y="219"/>
                  </a:lnTo>
                  <a:lnTo>
                    <a:pt x="60" y="229"/>
                  </a:lnTo>
                  <a:lnTo>
                    <a:pt x="72" y="238"/>
                  </a:lnTo>
                  <a:lnTo>
                    <a:pt x="85" y="248"/>
                  </a:lnTo>
                  <a:lnTo>
                    <a:pt x="96" y="257"/>
                  </a:lnTo>
                  <a:lnTo>
                    <a:pt x="109" y="267"/>
                  </a:lnTo>
                  <a:lnTo>
                    <a:pt x="121" y="278"/>
                  </a:lnTo>
                  <a:lnTo>
                    <a:pt x="134" y="288"/>
                  </a:lnTo>
                  <a:lnTo>
                    <a:pt x="134" y="287"/>
                  </a:lnTo>
                  <a:lnTo>
                    <a:pt x="134" y="285"/>
                  </a:lnTo>
                  <a:lnTo>
                    <a:pt x="134" y="285"/>
                  </a:lnTo>
                  <a:lnTo>
                    <a:pt x="134" y="284"/>
                  </a:lnTo>
                  <a:lnTo>
                    <a:pt x="126" y="276"/>
                  </a:lnTo>
                  <a:lnTo>
                    <a:pt x="120" y="271"/>
                  </a:lnTo>
                  <a:lnTo>
                    <a:pt x="116" y="264"/>
                  </a:lnTo>
                  <a:lnTo>
                    <a:pt x="108" y="253"/>
                  </a:lnTo>
                  <a:lnTo>
                    <a:pt x="96" y="244"/>
                  </a:lnTo>
                  <a:lnTo>
                    <a:pt x="84" y="234"/>
                  </a:lnTo>
                  <a:lnTo>
                    <a:pt x="71" y="225"/>
                  </a:lnTo>
                  <a:lnTo>
                    <a:pt x="60" y="216"/>
                  </a:lnTo>
                  <a:lnTo>
                    <a:pt x="50" y="207"/>
                  </a:lnTo>
                  <a:lnTo>
                    <a:pt x="41" y="197"/>
                  </a:lnTo>
                  <a:lnTo>
                    <a:pt x="34" y="187"/>
                  </a:lnTo>
                  <a:lnTo>
                    <a:pt x="29" y="176"/>
                  </a:lnTo>
                  <a:lnTo>
                    <a:pt x="38" y="178"/>
                  </a:lnTo>
                  <a:lnTo>
                    <a:pt x="50" y="186"/>
                  </a:lnTo>
                  <a:lnTo>
                    <a:pt x="62" y="195"/>
                  </a:lnTo>
                  <a:lnTo>
                    <a:pt x="76" y="206"/>
                  </a:lnTo>
                  <a:lnTo>
                    <a:pt x="89" y="217"/>
                  </a:lnTo>
                  <a:lnTo>
                    <a:pt x="101" y="227"/>
                  </a:lnTo>
                  <a:lnTo>
                    <a:pt x="111" y="232"/>
                  </a:lnTo>
                  <a:lnTo>
                    <a:pt x="117" y="233"/>
                  </a:lnTo>
                  <a:lnTo>
                    <a:pt x="105" y="224"/>
                  </a:lnTo>
                  <a:lnTo>
                    <a:pt x="93" y="214"/>
                  </a:lnTo>
                  <a:lnTo>
                    <a:pt x="82" y="204"/>
                  </a:lnTo>
                  <a:lnTo>
                    <a:pt x="70" y="194"/>
                  </a:lnTo>
                  <a:lnTo>
                    <a:pt x="59" y="185"/>
                  </a:lnTo>
                  <a:lnTo>
                    <a:pt x="49" y="174"/>
                  </a:lnTo>
                  <a:lnTo>
                    <a:pt x="38" y="165"/>
                  </a:lnTo>
                  <a:lnTo>
                    <a:pt x="28" y="157"/>
                  </a:lnTo>
                  <a:lnTo>
                    <a:pt x="27" y="152"/>
                  </a:lnTo>
                  <a:lnTo>
                    <a:pt x="27" y="146"/>
                  </a:lnTo>
                  <a:lnTo>
                    <a:pt x="26" y="142"/>
                  </a:lnTo>
                  <a:lnTo>
                    <a:pt x="26" y="136"/>
                  </a:lnTo>
                  <a:lnTo>
                    <a:pt x="36" y="138"/>
                  </a:lnTo>
                  <a:lnTo>
                    <a:pt x="48" y="145"/>
                  </a:lnTo>
                  <a:lnTo>
                    <a:pt x="59" y="154"/>
                  </a:lnTo>
                  <a:lnTo>
                    <a:pt x="71" y="165"/>
                  </a:lnTo>
                  <a:lnTo>
                    <a:pt x="85" y="177"/>
                  </a:lnTo>
                  <a:lnTo>
                    <a:pt x="97" y="187"/>
                  </a:lnTo>
                  <a:lnTo>
                    <a:pt x="111" y="195"/>
                  </a:lnTo>
                  <a:lnTo>
                    <a:pt x="125" y="199"/>
                  </a:lnTo>
                  <a:lnTo>
                    <a:pt x="119" y="187"/>
                  </a:lnTo>
                  <a:lnTo>
                    <a:pt x="106" y="176"/>
                  </a:lnTo>
                  <a:lnTo>
                    <a:pt x="87" y="163"/>
                  </a:lnTo>
                  <a:lnTo>
                    <a:pt x="66" y="151"/>
                  </a:lnTo>
                  <a:lnTo>
                    <a:pt x="44" y="137"/>
                  </a:lnTo>
                  <a:lnTo>
                    <a:pt x="27" y="123"/>
                  </a:lnTo>
                  <a:lnTo>
                    <a:pt x="16" y="109"/>
                  </a:lnTo>
                  <a:lnTo>
                    <a:pt x="14" y="92"/>
                  </a:lnTo>
                  <a:lnTo>
                    <a:pt x="23" y="95"/>
                  </a:lnTo>
                  <a:lnTo>
                    <a:pt x="34" y="102"/>
                  </a:lnTo>
                  <a:lnTo>
                    <a:pt x="46" y="111"/>
                  </a:lnTo>
                  <a:lnTo>
                    <a:pt x="61" y="121"/>
                  </a:lnTo>
                  <a:lnTo>
                    <a:pt x="75" y="131"/>
                  </a:lnTo>
                  <a:lnTo>
                    <a:pt x="87" y="139"/>
                  </a:lnTo>
                  <a:lnTo>
                    <a:pt x="97" y="145"/>
                  </a:lnTo>
                  <a:lnTo>
                    <a:pt x="104" y="146"/>
                  </a:lnTo>
                  <a:lnTo>
                    <a:pt x="92" y="137"/>
                  </a:lnTo>
                  <a:lnTo>
                    <a:pt x="78" y="127"/>
                  </a:lnTo>
                  <a:lnTo>
                    <a:pt x="63" y="117"/>
                  </a:lnTo>
                  <a:lnTo>
                    <a:pt x="48" y="105"/>
                  </a:lnTo>
                  <a:lnTo>
                    <a:pt x="34" y="94"/>
                  </a:lnTo>
                  <a:lnTo>
                    <a:pt x="21" y="82"/>
                  </a:lnTo>
                  <a:lnTo>
                    <a:pt x="12" y="69"/>
                  </a:lnTo>
                  <a:lnTo>
                    <a:pt x="8" y="57"/>
                  </a:lnTo>
                  <a:lnTo>
                    <a:pt x="16" y="60"/>
                  </a:lnTo>
                  <a:lnTo>
                    <a:pt x="29" y="68"/>
                  </a:lnTo>
                  <a:lnTo>
                    <a:pt x="46" y="79"/>
                  </a:lnTo>
                  <a:lnTo>
                    <a:pt x="67" y="93"/>
                  </a:lnTo>
                  <a:lnTo>
                    <a:pt x="86" y="108"/>
                  </a:lnTo>
                  <a:lnTo>
                    <a:pt x="105" y="122"/>
                  </a:lnTo>
                  <a:lnTo>
                    <a:pt x="122" y="134"/>
                  </a:lnTo>
                  <a:lnTo>
                    <a:pt x="135" y="143"/>
                  </a:lnTo>
                  <a:lnTo>
                    <a:pt x="135" y="140"/>
                  </a:lnTo>
                  <a:lnTo>
                    <a:pt x="135" y="139"/>
                  </a:lnTo>
                  <a:lnTo>
                    <a:pt x="135" y="137"/>
                  </a:lnTo>
                  <a:lnTo>
                    <a:pt x="135" y="136"/>
                  </a:lnTo>
                  <a:lnTo>
                    <a:pt x="119" y="128"/>
                  </a:lnTo>
                  <a:lnTo>
                    <a:pt x="102" y="117"/>
                  </a:lnTo>
                  <a:lnTo>
                    <a:pt x="86" y="104"/>
                  </a:lnTo>
                  <a:lnTo>
                    <a:pt x="70" y="91"/>
                  </a:lnTo>
                  <a:lnTo>
                    <a:pt x="53" y="77"/>
                  </a:lnTo>
                  <a:lnTo>
                    <a:pt x="38" y="63"/>
                  </a:lnTo>
                  <a:lnTo>
                    <a:pt x="23" y="51"/>
                  </a:lnTo>
                  <a:lnTo>
                    <a:pt x="8" y="41"/>
                  </a:lnTo>
                  <a:lnTo>
                    <a:pt x="8" y="39"/>
                  </a:lnTo>
                  <a:lnTo>
                    <a:pt x="8" y="36"/>
                  </a:lnTo>
                  <a:lnTo>
                    <a:pt x="7" y="34"/>
                  </a:lnTo>
                  <a:lnTo>
                    <a:pt x="7" y="32"/>
                  </a:lnTo>
                  <a:lnTo>
                    <a:pt x="11" y="33"/>
                  </a:lnTo>
                  <a:lnTo>
                    <a:pt x="16" y="36"/>
                  </a:lnTo>
                  <a:lnTo>
                    <a:pt x="21" y="40"/>
                  </a:lnTo>
                  <a:lnTo>
                    <a:pt x="27" y="44"/>
                  </a:lnTo>
                  <a:lnTo>
                    <a:pt x="33" y="48"/>
                  </a:lnTo>
                  <a:lnTo>
                    <a:pt x="38" y="51"/>
                  </a:lnTo>
                  <a:lnTo>
                    <a:pt x="44" y="53"/>
                  </a:lnTo>
                  <a:lnTo>
                    <a:pt x="49" y="53"/>
                  </a:lnTo>
                  <a:lnTo>
                    <a:pt x="41" y="45"/>
                  </a:lnTo>
                  <a:lnTo>
                    <a:pt x="33" y="39"/>
                  </a:lnTo>
                  <a:lnTo>
                    <a:pt x="25" y="33"/>
                  </a:lnTo>
                  <a:lnTo>
                    <a:pt x="18" y="26"/>
                  </a:lnTo>
                  <a:lnTo>
                    <a:pt x="11" y="20"/>
                  </a:lnTo>
                  <a:lnTo>
                    <a:pt x="6" y="15"/>
                  </a:lnTo>
                  <a:lnTo>
                    <a:pt x="2" y="8"/>
                  </a:lnTo>
                  <a:lnTo>
                    <a:pt x="0" y="0"/>
                  </a:lnTo>
                  <a:lnTo>
                    <a:pt x="3" y="1"/>
                  </a:lnTo>
                  <a:lnTo>
                    <a:pt x="7" y="2"/>
                  </a:lnTo>
                  <a:lnTo>
                    <a:pt x="9" y="3"/>
                  </a:lnTo>
                  <a:lnTo>
                    <a:pt x="12" y="5"/>
                  </a:lnTo>
                  <a:lnTo>
                    <a:pt x="27" y="15"/>
                  </a:lnTo>
                  <a:lnTo>
                    <a:pt x="41" y="25"/>
                  </a:lnTo>
                  <a:lnTo>
                    <a:pt x="55" y="36"/>
                  </a:lnTo>
                  <a:lnTo>
                    <a:pt x="69" y="46"/>
                  </a:lnTo>
                  <a:lnTo>
                    <a:pt x="84" y="57"/>
                  </a:lnTo>
                  <a:lnTo>
                    <a:pt x="99" y="68"/>
                  </a:lnTo>
                  <a:lnTo>
                    <a:pt x="113" y="78"/>
                  </a:lnTo>
                  <a:lnTo>
                    <a:pt x="128" y="87"/>
                  </a:lnTo>
                  <a:lnTo>
                    <a:pt x="143" y="97"/>
                  </a:lnTo>
                  <a:lnTo>
                    <a:pt x="159" y="106"/>
                  </a:lnTo>
                  <a:lnTo>
                    <a:pt x="174" y="116"/>
                  </a:lnTo>
                  <a:lnTo>
                    <a:pt x="190" y="123"/>
                  </a:lnTo>
                  <a:lnTo>
                    <a:pt x="206" y="131"/>
                  </a:lnTo>
                  <a:lnTo>
                    <a:pt x="223" y="138"/>
                  </a:lnTo>
                  <a:lnTo>
                    <a:pt x="240" y="144"/>
                  </a:lnTo>
                  <a:lnTo>
                    <a:pt x="257" y="150"/>
                  </a:lnTo>
                  <a:lnTo>
                    <a:pt x="262" y="213"/>
                  </a:lnTo>
                  <a:lnTo>
                    <a:pt x="265" y="276"/>
                  </a:lnTo>
                  <a:lnTo>
                    <a:pt x="269" y="341"/>
                  </a:lnTo>
                  <a:lnTo>
                    <a:pt x="269" y="408"/>
                  </a:lnTo>
                  <a:lnTo>
                    <a:pt x="267" y="408"/>
                  </a:lnTo>
                  <a:lnTo>
                    <a:pt x="265" y="408"/>
                  </a:lnTo>
                  <a:lnTo>
                    <a:pt x="264" y="408"/>
                  </a:lnTo>
                  <a:lnTo>
                    <a:pt x="263" y="408"/>
                  </a:lnTo>
                  <a:close/>
                </a:path>
              </a:pathLst>
            </a:custGeom>
            <a:solidFill>
              <a:srgbClr val="E5D8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0" name="Freeform 131"/>
            <p:cNvSpPr>
              <a:spLocks/>
            </p:cNvSpPr>
            <p:nvPr/>
          </p:nvSpPr>
          <p:spPr bwMode="auto">
            <a:xfrm>
              <a:off x="4340" y="1936"/>
              <a:ext cx="37" cy="26"/>
            </a:xfrm>
            <a:custGeom>
              <a:avLst/>
              <a:gdLst>
                <a:gd name="T0" fmla="*/ 38 w 74"/>
                <a:gd name="T1" fmla="*/ 53 h 53"/>
                <a:gd name="T2" fmla="*/ 34 w 74"/>
                <a:gd name="T3" fmla="*/ 49 h 53"/>
                <a:gd name="T4" fmla="*/ 29 w 74"/>
                <a:gd name="T5" fmla="*/ 42 h 53"/>
                <a:gd name="T6" fmla="*/ 23 w 74"/>
                <a:gd name="T7" fmla="*/ 34 h 53"/>
                <a:gd name="T8" fmla="*/ 16 w 74"/>
                <a:gd name="T9" fmla="*/ 26 h 53"/>
                <a:gd name="T10" fmla="*/ 11 w 74"/>
                <a:gd name="T11" fmla="*/ 18 h 53"/>
                <a:gd name="T12" fmla="*/ 6 w 74"/>
                <a:gd name="T13" fmla="*/ 10 h 53"/>
                <a:gd name="T14" fmla="*/ 1 w 74"/>
                <a:gd name="T15" fmla="*/ 5 h 53"/>
                <a:gd name="T16" fmla="*/ 0 w 74"/>
                <a:gd name="T17" fmla="*/ 0 h 53"/>
                <a:gd name="T18" fmla="*/ 6 w 74"/>
                <a:gd name="T19" fmla="*/ 0 h 53"/>
                <a:gd name="T20" fmla="*/ 12 w 74"/>
                <a:gd name="T21" fmla="*/ 1 h 53"/>
                <a:gd name="T22" fmla="*/ 17 w 74"/>
                <a:gd name="T23" fmla="*/ 1 h 53"/>
                <a:gd name="T24" fmla="*/ 24 w 74"/>
                <a:gd name="T25" fmla="*/ 1 h 53"/>
                <a:gd name="T26" fmla="*/ 30 w 74"/>
                <a:gd name="T27" fmla="*/ 1 h 53"/>
                <a:gd name="T28" fmla="*/ 37 w 74"/>
                <a:gd name="T29" fmla="*/ 1 h 53"/>
                <a:gd name="T30" fmla="*/ 42 w 74"/>
                <a:gd name="T31" fmla="*/ 2 h 53"/>
                <a:gd name="T32" fmla="*/ 49 w 74"/>
                <a:gd name="T33" fmla="*/ 2 h 53"/>
                <a:gd name="T34" fmla="*/ 56 w 74"/>
                <a:gd name="T35" fmla="*/ 11 h 53"/>
                <a:gd name="T36" fmla="*/ 64 w 74"/>
                <a:gd name="T37" fmla="*/ 20 h 53"/>
                <a:gd name="T38" fmla="*/ 69 w 74"/>
                <a:gd name="T39" fmla="*/ 32 h 53"/>
                <a:gd name="T40" fmla="*/ 74 w 74"/>
                <a:gd name="T41" fmla="*/ 45 h 53"/>
                <a:gd name="T42" fmla="*/ 68 w 74"/>
                <a:gd name="T43" fmla="*/ 48 h 53"/>
                <a:gd name="T44" fmla="*/ 64 w 74"/>
                <a:gd name="T45" fmla="*/ 49 h 53"/>
                <a:gd name="T46" fmla="*/ 59 w 74"/>
                <a:gd name="T47" fmla="*/ 50 h 53"/>
                <a:gd name="T48" fmla="*/ 55 w 74"/>
                <a:gd name="T49" fmla="*/ 51 h 53"/>
                <a:gd name="T50" fmla="*/ 50 w 74"/>
                <a:gd name="T51" fmla="*/ 52 h 53"/>
                <a:gd name="T52" fmla="*/ 46 w 74"/>
                <a:gd name="T53" fmla="*/ 52 h 53"/>
                <a:gd name="T54" fmla="*/ 42 w 74"/>
                <a:gd name="T55" fmla="*/ 53 h 53"/>
                <a:gd name="T56" fmla="*/ 38 w 74"/>
                <a:gd name="T5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4" h="53">
                  <a:moveTo>
                    <a:pt x="38" y="53"/>
                  </a:moveTo>
                  <a:lnTo>
                    <a:pt x="34" y="49"/>
                  </a:lnTo>
                  <a:lnTo>
                    <a:pt x="29" y="42"/>
                  </a:lnTo>
                  <a:lnTo>
                    <a:pt x="23" y="34"/>
                  </a:lnTo>
                  <a:lnTo>
                    <a:pt x="16" y="26"/>
                  </a:lnTo>
                  <a:lnTo>
                    <a:pt x="11" y="18"/>
                  </a:lnTo>
                  <a:lnTo>
                    <a:pt x="6" y="10"/>
                  </a:lnTo>
                  <a:lnTo>
                    <a:pt x="1" y="5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1"/>
                  </a:lnTo>
                  <a:lnTo>
                    <a:pt x="17" y="1"/>
                  </a:lnTo>
                  <a:lnTo>
                    <a:pt x="24" y="1"/>
                  </a:lnTo>
                  <a:lnTo>
                    <a:pt x="30" y="1"/>
                  </a:lnTo>
                  <a:lnTo>
                    <a:pt x="37" y="1"/>
                  </a:lnTo>
                  <a:lnTo>
                    <a:pt x="42" y="2"/>
                  </a:lnTo>
                  <a:lnTo>
                    <a:pt x="49" y="2"/>
                  </a:lnTo>
                  <a:lnTo>
                    <a:pt x="56" y="11"/>
                  </a:lnTo>
                  <a:lnTo>
                    <a:pt x="64" y="20"/>
                  </a:lnTo>
                  <a:lnTo>
                    <a:pt x="69" y="32"/>
                  </a:lnTo>
                  <a:lnTo>
                    <a:pt x="74" y="45"/>
                  </a:lnTo>
                  <a:lnTo>
                    <a:pt x="68" y="48"/>
                  </a:lnTo>
                  <a:lnTo>
                    <a:pt x="64" y="49"/>
                  </a:lnTo>
                  <a:lnTo>
                    <a:pt x="59" y="50"/>
                  </a:lnTo>
                  <a:lnTo>
                    <a:pt x="55" y="51"/>
                  </a:lnTo>
                  <a:lnTo>
                    <a:pt x="50" y="52"/>
                  </a:lnTo>
                  <a:lnTo>
                    <a:pt x="46" y="52"/>
                  </a:lnTo>
                  <a:lnTo>
                    <a:pt x="42" y="53"/>
                  </a:lnTo>
                  <a:lnTo>
                    <a:pt x="38" y="53"/>
                  </a:lnTo>
                  <a:close/>
                </a:path>
              </a:pathLst>
            </a:custGeom>
            <a:solidFill>
              <a:srgbClr val="D896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1" name="Freeform 132"/>
            <p:cNvSpPr>
              <a:spLocks/>
            </p:cNvSpPr>
            <p:nvPr/>
          </p:nvSpPr>
          <p:spPr bwMode="auto">
            <a:xfrm>
              <a:off x="4423" y="1917"/>
              <a:ext cx="53" cy="41"/>
            </a:xfrm>
            <a:custGeom>
              <a:avLst/>
              <a:gdLst>
                <a:gd name="T0" fmla="*/ 46 w 105"/>
                <a:gd name="T1" fmla="*/ 80 h 80"/>
                <a:gd name="T2" fmla="*/ 41 w 105"/>
                <a:gd name="T3" fmla="*/ 72 h 80"/>
                <a:gd name="T4" fmla="*/ 33 w 105"/>
                <a:gd name="T5" fmla="*/ 64 h 80"/>
                <a:gd name="T6" fmla="*/ 26 w 105"/>
                <a:gd name="T7" fmla="*/ 56 h 80"/>
                <a:gd name="T8" fmla="*/ 18 w 105"/>
                <a:gd name="T9" fmla="*/ 49 h 80"/>
                <a:gd name="T10" fmla="*/ 11 w 105"/>
                <a:gd name="T11" fmla="*/ 41 h 80"/>
                <a:gd name="T12" fmla="*/ 6 w 105"/>
                <a:gd name="T13" fmla="*/ 33 h 80"/>
                <a:gd name="T14" fmla="*/ 2 w 105"/>
                <a:gd name="T15" fmla="*/ 25 h 80"/>
                <a:gd name="T16" fmla="*/ 0 w 105"/>
                <a:gd name="T17" fmla="*/ 18 h 80"/>
                <a:gd name="T18" fmla="*/ 6 w 105"/>
                <a:gd name="T19" fmla="*/ 13 h 80"/>
                <a:gd name="T20" fmla="*/ 11 w 105"/>
                <a:gd name="T21" fmla="*/ 9 h 80"/>
                <a:gd name="T22" fmla="*/ 17 w 105"/>
                <a:gd name="T23" fmla="*/ 7 h 80"/>
                <a:gd name="T24" fmla="*/ 24 w 105"/>
                <a:gd name="T25" fmla="*/ 3 h 80"/>
                <a:gd name="T26" fmla="*/ 31 w 105"/>
                <a:gd name="T27" fmla="*/ 2 h 80"/>
                <a:gd name="T28" fmla="*/ 37 w 105"/>
                <a:gd name="T29" fmla="*/ 1 h 80"/>
                <a:gd name="T30" fmla="*/ 44 w 105"/>
                <a:gd name="T31" fmla="*/ 0 h 80"/>
                <a:gd name="T32" fmla="*/ 52 w 105"/>
                <a:gd name="T33" fmla="*/ 0 h 80"/>
                <a:gd name="T34" fmla="*/ 66 w 105"/>
                <a:gd name="T35" fmla="*/ 17 h 80"/>
                <a:gd name="T36" fmla="*/ 80 w 105"/>
                <a:gd name="T37" fmla="*/ 33 h 80"/>
                <a:gd name="T38" fmla="*/ 93 w 105"/>
                <a:gd name="T39" fmla="*/ 46 h 80"/>
                <a:gd name="T40" fmla="*/ 102 w 105"/>
                <a:gd name="T41" fmla="*/ 59 h 80"/>
                <a:gd name="T42" fmla="*/ 105 w 105"/>
                <a:gd name="T43" fmla="*/ 68 h 80"/>
                <a:gd name="T44" fmla="*/ 99 w 105"/>
                <a:gd name="T45" fmla="*/ 75 h 80"/>
                <a:gd name="T46" fmla="*/ 79 w 105"/>
                <a:gd name="T47" fmla="*/ 79 h 80"/>
                <a:gd name="T48" fmla="*/ 46 w 105"/>
                <a:gd name="T4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5" h="80">
                  <a:moveTo>
                    <a:pt x="46" y="80"/>
                  </a:moveTo>
                  <a:lnTo>
                    <a:pt x="41" y="72"/>
                  </a:lnTo>
                  <a:lnTo>
                    <a:pt x="33" y="64"/>
                  </a:lnTo>
                  <a:lnTo>
                    <a:pt x="26" y="56"/>
                  </a:lnTo>
                  <a:lnTo>
                    <a:pt x="18" y="49"/>
                  </a:lnTo>
                  <a:lnTo>
                    <a:pt x="11" y="41"/>
                  </a:lnTo>
                  <a:lnTo>
                    <a:pt x="6" y="33"/>
                  </a:lnTo>
                  <a:lnTo>
                    <a:pt x="2" y="25"/>
                  </a:lnTo>
                  <a:lnTo>
                    <a:pt x="0" y="18"/>
                  </a:lnTo>
                  <a:lnTo>
                    <a:pt x="6" y="13"/>
                  </a:lnTo>
                  <a:lnTo>
                    <a:pt x="11" y="9"/>
                  </a:lnTo>
                  <a:lnTo>
                    <a:pt x="17" y="7"/>
                  </a:lnTo>
                  <a:lnTo>
                    <a:pt x="24" y="3"/>
                  </a:lnTo>
                  <a:lnTo>
                    <a:pt x="31" y="2"/>
                  </a:lnTo>
                  <a:lnTo>
                    <a:pt x="37" y="1"/>
                  </a:lnTo>
                  <a:lnTo>
                    <a:pt x="44" y="0"/>
                  </a:lnTo>
                  <a:lnTo>
                    <a:pt x="52" y="0"/>
                  </a:lnTo>
                  <a:lnTo>
                    <a:pt x="66" y="17"/>
                  </a:lnTo>
                  <a:lnTo>
                    <a:pt x="80" y="33"/>
                  </a:lnTo>
                  <a:lnTo>
                    <a:pt x="93" y="46"/>
                  </a:lnTo>
                  <a:lnTo>
                    <a:pt x="102" y="59"/>
                  </a:lnTo>
                  <a:lnTo>
                    <a:pt x="105" y="68"/>
                  </a:lnTo>
                  <a:lnTo>
                    <a:pt x="99" y="75"/>
                  </a:lnTo>
                  <a:lnTo>
                    <a:pt x="79" y="79"/>
                  </a:lnTo>
                  <a:lnTo>
                    <a:pt x="46" y="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2" name="Freeform 133"/>
            <p:cNvSpPr>
              <a:spLocks/>
            </p:cNvSpPr>
            <p:nvPr/>
          </p:nvSpPr>
          <p:spPr bwMode="auto">
            <a:xfrm>
              <a:off x="4713" y="1947"/>
              <a:ext cx="8" cy="3"/>
            </a:xfrm>
            <a:custGeom>
              <a:avLst/>
              <a:gdLst>
                <a:gd name="T0" fmla="*/ 3 w 17"/>
                <a:gd name="T1" fmla="*/ 6 h 6"/>
                <a:gd name="T2" fmla="*/ 2 w 17"/>
                <a:gd name="T3" fmla="*/ 4 h 6"/>
                <a:gd name="T4" fmla="*/ 2 w 17"/>
                <a:gd name="T5" fmla="*/ 2 h 6"/>
                <a:gd name="T6" fmla="*/ 1 w 17"/>
                <a:gd name="T7" fmla="*/ 1 h 6"/>
                <a:gd name="T8" fmla="*/ 0 w 17"/>
                <a:gd name="T9" fmla="*/ 0 h 6"/>
                <a:gd name="T10" fmla="*/ 5 w 17"/>
                <a:gd name="T11" fmla="*/ 0 h 6"/>
                <a:gd name="T12" fmla="*/ 9 w 17"/>
                <a:gd name="T13" fmla="*/ 0 h 6"/>
                <a:gd name="T14" fmla="*/ 14 w 17"/>
                <a:gd name="T15" fmla="*/ 0 h 6"/>
                <a:gd name="T16" fmla="*/ 17 w 17"/>
                <a:gd name="T17" fmla="*/ 0 h 6"/>
                <a:gd name="T18" fmla="*/ 16 w 17"/>
                <a:gd name="T19" fmla="*/ 1 h 6"/>
                <a:gd name="T20" fmla="*/ 16 w 17"/>
                <a:gd name="T21" fmla="*/ 2 h 6"/>
                <a:gd name="T22" fmla="*/ 16 w 17"/>
                <a:gd name="T23" fmla="*/ 4 h 6"/>
                <a:gd name="T24" fmla="*/ 16 w 17"/>
                <a:gd name="T25" fmla="*/ 6 h 6"/>
                <a:gd name="T26" fmla="*/ 12 w 17"/>
                <a:gd name="T27" fmla="*/ 6 h 6"/>
                <a:gd name="T28" fmla="*/ 9 w 17"/>
                <a:gd name="T29" fmla="*/ 6 h 6"/>
                <a:gd name="T30" fmla="*/ 6 w 17"/>
                <a:gd name="T31" fmla="*/ 6 h 6"/>
                <a:gd name="T32" fmla="*/ 3 w 17"/>
                <a:gd name="T3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6">
                  <a:moveTo>
                    <a:pt x="3" y="6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16" y="1"/>
                  </a:lnTo>
                  <a:lnTo>
                    <a:pt x="16" y="2"/>
                  </a:lnTo>
                  <a:lnTo>
                    <a:pt x="16" y="4"/>
                  </a:lnTo>
                  <a:lnTo>
                    <a:pt x="16" y="6"/>
                  </a:lnTo>
                  <a:lnTo>
                    <a:pt x="12" y="6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3" name="Freeform 134"/>
            <p:cNvSpPr>
              <a:spLocks/>
            </p:cNvSpPr>
            <p:nvPr/>
          </p:nvSpPr>
          <p:spPr bwMode="auto">
            <a:xfrm>
              <a:off x="4433" y="1924"/>
              <a:ext cx="35" cy="26"/>
            </a:xfrm>
            <a:custGeom>
              <a:avLst/>
              <a:gdLst>
                <a:gd name="T0" fmla="*/ 31 w 70"/>
                <a:gd name="T1" fmla="*/ 52 h 54"/>
                <a:gd name="T2" fmla="*/ 19 w 70"/>
                <a:gd name="T3" fmla="*/ 41 h 54"/>
                <a:gd name="T4" fmla="*/ 9 w 70"/>
                <a:gd name="T5" fmla="*/ 30 h 54"/>
                <a:gd name="T6" fmla="*/ 2 w 70"/>
                <a:gd name="T7" fmla="*/ 20 h 54"/>
                <a:gd name="T8" fmla="*/ 0 w 70"/>
                <a:gd name="T9" fmla="*/ 8 h 54"/>
                <a:gd name="T10" fmla="*/ 8 w 70"/>
                <a:gd name="T11" fmla="*/ 6 h 54"/>
                <a:gd name="T12" fmla="*/ 14 w 70"/>
                <a:gd name="T13" fmla="*/ 3 h 54"/>
                <a:gd name="T14" fmla="*/ 22 w 70"/>
                <a:gd name="T15" fmla="*/ 1 h 54"/>
                <a:gd name="T16" fmla="*/ 31 w 70"/>
                <a:gd name="T17" fmla="*/ 0 h 54"/>
                <a:gd name="T18" fmla="*/ 35 w 70"/>
                <a:gd name="T19" fmla="*/ 6 h 54"/>
                <a:gd name="T20" fmla="*/ 40 w 70"/>
                <a:gd name="T21" fmla="*/ 12 h 54"/>
                <a:gd name="T22" fmla="*/ 45 w 70"/>
                <a:gd name="T23" fmla="*/ 18 h 54"/>
                <a:gd name="T24" fmla="*/ 50 w 70"/>
                <a:gd name="T25" fmla="*/ 24 h 54"/>
                <a:gd name="T26" fmla="*/ 56 w 70"/>
                <a:gd name="T27" fmla="*/ 30 h 54"/>
                <a:gd name="T28" fmla="*/ 60 w 70"/>
                <a:gd name="T29" fmla="*/ 35 h 54"/>
                <a:gd name="T30" fmla="*/ 66 w 70"/>
                <a:gd name="T31" fmla="*/ 42 h 54"/>
                <a:gd name="T32" fmla="*/ 70 w 70"/>
                <a:gd name="T33" fmla="*/ 48 h 54"/>
                <a:gd name="T34" fmla="*/ 67 w 70"/>
                <a:gd name="T35" fmla="*/ 50 h 54"/>
                <a:gd name="T36" fmla="*/ 62 w 70"/>
                <a:gd name="T37" fmla="*/ 52 h 54"/>
                <a:gd name="T38" fmla="*/ 57 w 70"/>
                <a:gd name="T39" fmla="*/ 52 h 54"/>
                <a:gd name="T40" fmla="*/ 50 w 70"/>
                <a:gd name="T41" fmla="*/ 54 h 54"/>
                <a:gd name="T42" fmla="*/ 43 w 70"/>
                <a:gd name="T43" fmla="*/ 54 h 54"/>
                <a:gd name="T44" fmla="*/ 38 w 70"/>
                <a:gd name="T45" fmla="*/ 52 h 54"/>
                <a:gd name="T46" fmla="*/ 33 w 70"/>
                <a:gd name="T47" fmla="*/ 52 h 54"/>
                <a:gd name="T48" fmla="*/ 31 w 70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0" h="54">
                  <a:moveTo>
                    <a:pt x="31" y="52"/>
                  </a:moveTo>
                  <a:lnTo>
                    <a:pt x="19" y="41"/>
                  </a:lnTo>
                  <a:lnTo>
                    <a:pt x="9" y="30"/>
                  </a:lnTo>
                  <a:lnTo>
                    <a:pt x="2" y="20"/>
                  </a:lnTo>
                  <a:lnTo>
                    <a:pt x="0" y="8"/>
                  </a:lnTo>
                  <a:lnTo>
                    <a:pt x="8" y="6"/>
                  </a:lnTo>
                  <a:lnTo>
                    <a:pt x="14" y="3"/>
                  </a:lnTo>
                  <a:lnTo>
                    <a:pt x="22" y="1"/>
                  </a:lnTo>
                  <a:lnTo>
                    <a:pt x="31" y="0"/>
                  </a:lnTo>
                  <a:lnTo>
                    <a:pt x="35" y="6"/>
                  </a:lnTo>
                  <a:lnTo>
                    <a:pt x="40" y="12"/>
                  </a:lnTo>
                  <a:lnTo>
                    <a:pt x="45" y="18"/>
                  </a:lnTo>
                  <a:lnTo>
                    <a:pt x="50" y="24"/>
                  </a:lnTo>
                  <a:lnTo>
                    <a:pt x="56" y="30"/>
                  </a:lnTo>
                  <a:lnTo>
                    <a:pt x="60" y="35"/>
                  </a:lnTo>
                  <a:lnTo>
                    <a:pt x="66" y="42"/>
                  </a:lnTo>
                  <a:lnTo>
                    <a:pt x="70" y="48"/>
                  </a:lnTo>
                  <a:lnTo>
                    <a:pt x="67" y="50"/>
                  </a:lnTo>
                  <a:lnTo>
                    <a:pt x="62" y="52"/>
                  </a:lnTo>
                  <a:lnTo>
                    <a:pt x="57" y="52"/>
                  </a:lnTo>
                  <a:lnTo>
                    <a:pt x="50" y="54"/>
                  </a:lnTo>
                  <a:lnTo>
                    <a:pt x="43" y="54"/>
                  </a:lnTo>
                  <a:lnTo>
                    <a:pt x="38" y="52"/>
                  </a:lnTo>
                  <a:lnTo>
                    <a:pt x="33" y="52"/>
                  </a:lnTo>
                  <a:lnTo>
                    <a:pt x="31" y="52"/>
                  </a:lnTo>
                  <a:close/>
                </a:path>
              </a:pathLst>
            </a:custGeom>
            <a:solidFill>
              <a:srgbClr val="D896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4" name="Freeform 135"/>
            <p:cNvSpPr>
              <a:spLocks/>
            </p:cNvSpPr>
            <p:nvPr/>
          </p:nvSpPr>
          <p:spPr bwMode="auto">
            <a:xfrm>
              <a:off x="4264" y="1806"/>
              <a:ext cx="162" cy="123"/>
            </a:xfrm>
            <a:custGeom>
              <a:avLst/>
              <a:gdLst>
                <a:gd name="T0" fmla="*/ 157 w 326"/>
                <a:gd name="T1" fmla="*/ 241 h 246"/>
                <a:gd name="T2" fmla="*/ 132 w 326"/>
                <a:gd name="T3" fmla="*/ 235 h 246"/>
                <a:gd name="T4" fmla="*/ 110 w 326"/>
                <a:gd name="T5" fmla="*/ 235 h 246"/>
                <a:gd name="T6" fmla="*/ 88 w 326"/>
                <a:gd name="T7" fmla="*/ 239 h 246"/>
                <a:gd name="T8" fmla="*/ 46 w 326"/>
                <a:gd name="T9" fmla="*/ 239 h 246"/>
                <a:gd name="T10" fmla="*/ 15 w 326"/>
                <a:gd name="T11" fmla="*/ 224 h 246"/>
                <a:gd name="T12" fmla="*/ 7 w 326"/>
                <a:gd name="T13" fmla="*/ 199 h 246"/>
                <a:gd name="T14" fmla="*/ 8 w 326"/>
                <a:gd name="T15" fmla="*/ 158 h 246"/>
                <a:gd name="T16" fmla="*/ 6 w 326"/>
                <a:gd name="T17" fmla="*/ 113 h 246"/>
                <a:gd name="T18" fmla="*/ 3 w 326"/>
                <a:gd name="T19" fmla="*/ 75 h 246"/>
                <a:gd name="T20" fmla="*/ 15 w 326"/>
                <a:gd name="T21" fmla="*/ 51 h 246"/>
                <a:gd name="T22" fmla="*/ 43 w 326"/>
                <a:gd name="T23" fmla="*/ 41 h 246"/>
                <a:gd name="T24" fmla="*/ 71 w 326"/>
                <a:gd name="T25" fmla="*/ 29 h 246"/>
                <a:gd name="T26" fmla="*/ 98 w 326"/>
                <a:gd name="T27" fmla="*/ 17 h 246"/>
                <a:gd name="T28" fmla="*/ 125 w 326"/>
                <a:gd name="T29" fmla="*/ 7 h 246"/>
                <a:gd name="T30" fmla="*/ 153 w 326"/>
                <a:gd name="T31" fmla="*/ 1 h 246"/>
                <a:gd name="T32" fmla="*/ 181 w 326"/>
                <a:gd name="T33" fmla="*/ 0 h 246"/>
                <a:gd name="T34" fmla="*/ 210 w 326"/>
                <a:gd name="T35" fmla="*/ 6 h 246"/>
                <a:gd name="T36" fmla="*/ 254 w 326"/>
                <a:gd name="T37" fmla="*/ 30 h 246"/>
                <a:gd name="T38" fmla="*/ 293 w 326"/>
                <a:gd name="T39" fmla="*/ 54 h 246"/>
                <a:gd name="T40" fmla="*/ 312 w 326"/>
                <a:gd name="T41" fmla="*/ 67 h 246"/>
                <a:gd name="T42" fmla="*/ 320 w 326"/>
                <a:gd name="T43" fmla="*/ 73 h 246"/>
                <a:gd name="T44" fmla="*/ 325 w 326"/>
                <a:gd name="T45" fmla="*/ 85 h 246"/>
                <a:gd name="T46" fmla="*/ 326 w 326"/>
                <a:gd name="T47" fmla="*/ 104 h 246"/>
                <a:gd name="T48" fmla="*/ 317 w 326"/>
                <a:gd name="T49" fmla="*/ 124 h 246"/>
                <a:gd name="T50" fmla="*/ 297 w 326"/>
                <a:gd name="T51" fmla="*/ 118 h 246"/>
                <a:gd name="T52" fmla="*/ 276 w 326"/>
                <a:gd name="T53" fmla="*/ 98 h 246"/>
                <a:gd name="T54" fmla="*/ 256 w 326"/>
                <a:gd name="T55" fmla="*/ 79 h 246"/>
                <a:gd name="T56" fmla="*/ 239 w 326"/>
                <a:gd name="T57" fmla="*/ 78 h 246"/>
                <a:gd name="T58" fmla="*/ 229 w 326"/>
                <a:gd name="T59" fmla="*/ 83 h 246"/>
                <a:gd name="T60" fmla="*/ 227 w 326"/>
                <a:gd name="T61" fmla="*/ 97 h 246"/>
                <a:gd name="T62" fmla="*/ 252 w 326"/>
                <a:gd name="T63" fmla="*/ 124 h 246"/>
                <a:gd name="T64" fmla="*/ 281 w 326"/>
                <a:gd name="T65" fmla="*/ 156 h 246"/>
                <a:gd name="T66" fmla="*/ 296 w 326"/>
                <a:gd name="T67" fmla="*/ 187 h 246"/>
                <a:gd name="T68" fmla="*/ 288 w 326"/>
                <a:gd name="T69" fmla="*/ 200 h 246"/>
                <a:gd name="T70" fmla="*/ 283 w 326"/>
                <a:gd name="T71" fmla="*/ 200 h 246"/>
                <a:gd name="T72" fmla="*/ 269 w 326"/>
                <a:gd name="T73" fmla="*/ 188 h 246"/>
                <a:gd name="T74" fmla="*/ 250 w 326"/>
                <a:gd name="T75" fmla="*/ 170 h 246"/>
                <a:gd name="T76" fmla="*/ 233 w 326"/>
                <a:gd name="T77" fmla="*/ 160 h 246"/>
                <a:gd name="T78" fmla="*/ 210 w 326"/>
                <a:gd name="T79" fmla="*/ 157 h 246"/>
                <a:gd name="T80" fmla="*/ 194 w 326"/>
                <a:gd name="T81" fmla="*/ 163 h 246"/>
                <a:gd name="T82" fmla="*/ 194 w 326"/>
                <a:gd name="T83" fmla="*/ 167 h 246"/>
                <a:gd name="T84" fmla="*/ 200 w 326"/>
                <a:gd name="T85" fmla="*/ 177 h 246"/>
                <a:gd name="T86" fmla="*/ 210 w 326"/>
                <a:gd name="T87" fmla="*/ 188 h 246"/>
                <a:gd name="T88" fmla="*/ 220 w 326"/>
                <a:gd name="T89" fmla="*/ 199 h 246"/>
                <a:gd name="T90" fmla="*/ 232 w 326"/>
                <a:gd name="T91" fmla="*/ 212 h 246"/>
                <a:gd name="T92" fmla="*/ 235 w 326"/>
                <a:gd name="T93" fmla="*/ 222 h 246"/>
                <a:gd name="T94" fmla="*/ 219 w 326"/>
                <a:gd name="T95" fmla="*/ 232 h 246"/>
                <a:gd name="T96" fmla="*/ 196 w 326"/>
                <a:gd name="T97" fmla="*/ 240 h 246"/>
                <a:gd name="T98" fmla="*/ 177 w 326"/>
                <a:gd name="T99" fmla="*/ 24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" h="246">
                  <a:moveTo>
                    <a:pt x="171" y="246"/>
                  </a:moveTo>
                  <a:lnTo>
                    <a:pt x="157" y="241"/>
                  </a:lnTo>
                  <a:lnTo>
                    <a:pt x="143" y="238"/>
                  </a:lnTo>
                  <a:lnTo>
                    <a:pt x="132" y="235"/>
                  </a:lnTo>
                  <a:lnTo>
                    <a:pt x="122" y="235"/>
                  </a:lnTo>
                  <a:lnTo>
                    <a:pt x="110" y="235"/>
                  </a:lnTo>
                  <a:lnTo>
                    <a:pt x="99" y="237"/>
                  </a:lnTo>
                  <a:lnTo>
                    <a:pt x="88" y="239"/>
                  </a:lnTo>
                  <a:lnTo>
                    <a:pt x="74" y="242"/>
                  </a:lnTo>
                  <a:lnTo>
                    <a:pt x="46" y="239"/>
                  </a:lnTo>
                  <a:lnTo>
                    <a:pt x="26" y="232"/>
                  </a:lnTo>
                  <a:lnTo>
                    <a:pt x="15" y="224"/>
                  </a:lnTo>
                  <a:lnTo>
                    <a:pt x="9" y="213"/>
                  </a:lnTo>
                  <a:lnTo>
                    <a:pt x="7" y="199"/>
                  </a:lnTo>
                  <a:lnTo>
                    <a:pt x="7" y="181"/>
                  </a:lnTo>
                  <a:lnTo>
                    <a:pt x="8" y="158"/>
                  </a:lnTo>
                  <a:lnTo>
                    <a:pt x="8" y="132"/>
                  </a:lnTo>
                  <a:lnTo>
                    <a:pt x="6" y="113"/>
                  </a:lnTo>
                  <a:lnTo>
                    <a:pt x="5" y="94"/>
                  </a:lnTo>
                  <a:lnTo>
                    <a:pt x="3" y="75"/>
                  </a:lnTo>
                  <a:lnTo>
                    <a:pt x="0" y="55"/>
                  </a:lnTo>
                  <a:lnTo>
                    <a:pt x="15" y="51"/>
                  </a:lnTo>
                  <a:lnTo>
                    <a:pt x="29" y="46"/>
                  </a:lnTo>
                  <a:lnTo>
                    <a:pt x="43" y="41"/>
                  </a:lnTo>
                  <a:lnTo>
                    <a:pt x="57" y="35"/>
                  </a:lnTo>
                  <a:lnTo>
                    <a:pt x="71" y="29"/>
                  </a:lnTo>
                  <a:lnTo>
                    <a:pt x="84" y="22"/>
                  </a:lnTo>
                  <a:lnTo>
                    <a:pt x="98" y="17"/>
                  </a:lnTo>
                  <a:lnTo>
                    <a:pt x="111" y="11"/>
                  </a:lnTo>
                  <a:lnTo>
                    <a:pt x="125" y="7"/>
                  </a:lnTo>
                  <a:lnTo>
                    <a:pt x="139" y="3"/>
                  </a:lnTo>
                  <a:lnTo>
                    <a:pt x="153" y="1"/>
                  </a:lnTo>
                  <a:lnTo>
                    <a:pt x="167" y="0"/>
                  </a:lnTo>
                  <a:lnTo>
                    <a:pt x="181" y="0"/>
                  </a:lnTo>
                  <a:lnTo>
                    <a:pt x="195" y="2"/>
                  </a:lnTo>
                  <a:lnTo>
                    <a:pt x="210" y="6"/>
                  </a:lnTo>
                  <a:lnTo>
                    <a:pt x="225" y="12"/>
                  </a:lnTo>
                  <a:lnTo>
                    <a:pt x="254" y="30"/>
                  </a:lnTo>
                  <a:lnTo>
                    <a:pt x="277" y="44"/>
                  </a:lnTo>
                  <a:lnTo>
                    <a:pt x="293" y="54"/>
                  </a:lnTo>
                  <a:lnTo>
                    <a:pt x="304" y="62"/>
                  </a:lnTo>
                  <a:lnTo>
                    <a:pt x="312" y="67"/>
                  </a:lnTo>
                  <a:lnTo>
                    <a:pt x="317" y="70"/>
                  </a:lnTo>
                  <a:lnTo>
                    <a:pt x="320" y="73"/>
                  </a:lnTo>
                  <a:lnTo>
                    <a:pt x="322" y="76"/>
                  </a:lnTo>
                  <a:lnTo>
                    <a:pt x="325" y="85"/>
                  </a:lnTo>
                  <a:lnTo>
                    <a:pt x="326" y="93"/>
                  </a:lnTo>
                  <a:lnTo>
                    <a:pt x="326" y="104"/>
                  </a:lnTo>
                  <a:lnTo>
                    <a:pt x="326" y="121"/>
                  </a:lnTo>
                  <a:lnTo>
                    <a:pt x="317" y="124"/>
                  </a:lnTo>
                  <a:lnTo>
                    <a:pt x="308" y="123"/>
                  </a:lnTo>
                  <a:lnTo>
                    <a:pt x="297" y="118"/>
                  </a:lnTo>
                  <a:lnTo>
                    <a:pt x="287" y="109"/>
                  </a:lnTo>
                  <a:lnTo>
                    <a:pt x="276" y="98"/>
                  </a:lnTo>
                  <a:lnTo>
                    <a:pt x="266" y="88"/>
                  </a:lnTo>
                  <a:lnTo>
                    <a:pt x="256" y="79"/>
                  </a:lnTo>
                  <a:lnTo>
                    <a:pt x="247" y="73"/>
                  </a:lnTo>
                  <a:lnTo>
                    <a:pt x="239" y="78"/>
                  </a:lnTo>
                  <a:lnTo>
                    <a:pt x="234" y="80"/>
                  </a:lnTo>
                  <a:lnTo>
                    <a:pt x="229" y="83"/>
                  </a:lnTo>
                  <a:lnTo>
                    <a:pt x="224" y="86"/>
                  </a:lnTo>
                  <a:lnTo>
                    <a:pt x="227" y="97"/>
                  </a:lnTo>
                  <a:lnTo>
                    <a:pt x="237" y="110"/>
                  </a:lnTo>
                  <a:lnTo>
                    <a:pt x="252" y="124"/>
                  </a:lnTo>
                  <a:lnTo>
                    <a:pt x="267" y="140"/>
                  </a:lnTo>
                  <a:lnTo>
                    <a:pt x="281" y="156"/>
                  </a:lnTo>
                  <a:lnTo>
                    <a:pt x="292" y="172"/>
                  </a:lnTo>
                  <a:lnTo>
                    <a:pt x="296" y="187"/>
                  </a:lnTo>
                  <a:lnTo>
                    <a:pt x="292" y="200"/>
                  </a:lnTo>
                  <a:lnTo>
                    <a:pt x="288" y="200"/>
                  </a:lnTo>
                  <a:lnTo>
                    <a:pt x="286" y="200"/>
                  </a:lnTo>
                  <a:lnTo>
                    <a:pt x="283" y="200"/>
                  </a:lnTo>
                  <a:lnTo>
                    <a:pt x="280" y="200"/>
                  </a:lnTo>
                  <a:lnTo>
                    <a:pt x="269" y="188"/>
                  </a:lnTo>
                  <a:lnTo>
                    <a:pt x="259" y="178"/>
                  </a:lnTo>
                  <a:lnTo>
                    <a:pt x="250" y="170"/>
                  </a:lnTo>
                  <a:lnTo>
                    <a:pt x="242" y="163"/>
                  </a:lnTo>
                  <a:lnTo>
                    <a:pt x="233" y="160"/>
                  </a:lnTo>
                  <a:lnTo>
                    <a:pt x="222" y="157"/>
                  </a:lnTo>
                  <a:lnTo>
                    <a:pt x="210" y="157"/>
                  </a:lnTo>
                  <a:lnTo>
                    <a:pt x="195" y="161"/>
                  </a:lnTo>
                  <a:lnTo>
                    <a:pt x="194" y="163"/>
                  </a:lnTo>
                  <a:lnTo>
                    <a:pt x="194" y="165"/>
                  </a:lnTo>
                  <a:lnTo>
                    <a:pt x="194" y="167"/>
                  </a:lnTo>
                  <a:lnTo>
                    <a:pt x="194" y="171"/>
                  </a:lnTo>
                  <a:lnTo>
                    <a:pt x="200" y="177"/>
                  </a:lnTo>
                  <a:lnTo>
                    <a:pt x="204" y="182"/>
                  </a:lnTo>
                  <a:lnTo>
                    <a:pt x="210" y="188"/>
                  </a:lnTo>
                  <a:lnTo>
                    <a:pt x="216" y="194"/>
                  </a:lnTo>
                  <a:lnTo>
                    <a:pt x="220" y="199"/>
                  </a:lnTo>
                  <a:lnTo>
                    <a:pt x="226" y="206"/>
                  </a:lnTo>
                  <a:lnTo>
                    <a:pt x="232" y="212"/>
                  </a:lnTo>
                  <a:lnTo>
                    <a:pt x="237" y="217"/>
                  </a:lnTo>
                  <a:lnTo>
                    <a:pt x="235" y="222"/>
                  </a:lnTo>
                  <a:lnTo>
                    <a:pt x="228" y="228"/>
                  </a:lnTo>
                  <a:lnTo>
                    <a:pt x="219" y="232"/>
                  </a:lnTo>
                  <a:lnTo>
                    <a:pt x="208" y="237"/>
                  </a:lnTo>
                  <a:lnTo>
                    <a:pt x="196" y="240"/>
                  </a:lnTo>
                  <a:lnTo>
                    <a:pt x="186" y="243"/>
                  </a:lnTo>
                  <a:lnTo>
                    <a:pt x="177" y="245"/>
                  </a:lnTo>
                  <a:lnTo>
                    <a:pt x="171" y="246"/>
                  </a:lnTo>
                  <a:close/>
                </a:path>
              </a:pathLst>
            </a:custGeom>
            <a:solidFill>
              <a:srgbClr val="A53F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5" name="Freeform 136"/>
            <p:cNvSpPr>
              <a:spLocks/>
            </p:cNvSpPr>
            <p:nvPr/>
          </p:nvSpPr>
          <p:spPr bwMode="auto">
            <a:xfrm>
              <a:off x="4690" y="1920"/>
              <a:ext cx="30" cy="7"/>
            </a:xfrm>
            <a:custGeom>
              <a:avLst/>
              <a:gdLst>
                <a:gd name="T0" fmla="*/ 5 w 61"/>
                <a:gd name="T1" fmla="*/ 13 h 13"/>
                <a:gd name="T2" fmla="*/ 4 w 61"/>
                <a:gd name="T3" fmla="*/ 12 h 13"/>
                <a:gd name="T4" fmla="*/ 2 w 61"/>
                <a:gd name="T5" fmla="*/ 11 h 13"/>
                <a:gd name="T6" fmla="*/ 1 w 61"/>
                <a:gd name="T7" fmla="*/ 11 h 13"/>
                <a:gd name="T8" fmla="*/ 0 w 61"/>
                <a:gd name="T9" fmla="*/ 10 h 13"/>
                <a:gd name="T10" fmla="*/ 3 w 61"/>
                <a:gd name="T11" fmla="*/ 6 h 13"/>
                <a:gd name="T12" fmla="*/ 9 w 61"/>
                <a:gd name="T13" fmla="*/ 4 h 13"/>
                <a:gd name="T14" fmla="*/ 17 w 61"/>
                <a:gd name="T15" fmla="*/ 2 h 13"/>
                <a:gd name="T16" fmla="*/ 26 w 61"/>
                <a:gd name="T17" fmla="*/ 1 h 13"/>
                <a:gd name="T18" fmla="*/ 35 w 61"/>
                <a:gd name="T19" fmla="*/ 0 h 13"/>
                <a:gd name="T20" fmla="*/ 44 w 61"/>
                <a:gd name="T21" fmla="*/ 0 h 13"/>
                <a:gd name="T22" fmla="*/ 53 w 61"/>
                <a:gd name="T23" fmla="*/ 0 h 13"/>
                <a:gd name="T24" fmla="*/ 61 w 61"/>
                <a:gd name="T25" fmla="*/ 0 h 13"/>
                <a:gd name="T26" fmla="*/ 57 w 61"/>
                <a:gd name="T27" fmla="*/ 2 h 13"/>
                <a:gd name="T28" fmla="*/ 52 w 61"/>
                <a:gd name="T29" fmla="*/ 4 h 13"/>
                <a:gd name="T30" fmla="*/ 45 w 61"/>
                <a:gd name="T31" fmla="*/ 6 h 13"/>
                <a:gd name="T32" fmla="*/ 36 w 61"/>
                <a:gd name="T33" fmla="*/ 7 h 13"/>
                <a:gd name="T34" fmla="*/ 27 w 61"/>
                <a:gd name="T35" fmla="*/ 10 h 13"/>
                <a:gd name="T36" fmla="*/ 18 w 61"/>
                <a:gd name="T37" fmla="*/ 11 h 13"/>
                <a:gd name="T38" fmla="*/ 11 w 61"/>
                <a:gd name="T39" fmla="*/ 12 h 13"/>
                <a:gd name="T40" fmla="*/ 5 w 61"/>
                <a:gd name="T4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" h="13">
                  <a:moveTo>
                    <a:pt x="5" y="13"/>
                  </a:moveTo>
                  <a:lnTo>
                    <a:pt x="4" y="12"/>
                  </a:lnTo>
                  <a:lnTo>
                    <a:pt x="2" y="11"/>
                  </a:lnTo>
                  <a:lnTo>
                    <a:pt x="1" y="11"/>
                  </a:lnTo>
                  <a:lnTo>
                    <a:pt x="0" y="10"/>
                  </a:lnTo>
                  <a:lnTo>
                    <a:pt x="3" y="6"/>
                  </a:lnTo>
                  <a:lnTo>
                    <a:pt x="9" y="4"/>
                  </a:lnTo>
                  <a:lnTo>
                    <a:pt x="17" y="2"/>
                  </a:lnTo>
                  <a:lnTo>
                    <a:pt x="26" y="1"/>
                  </a:lnTo>
                  <a:lnTo>
                    <a:pt x="35" y="0"/>
                  </a:lnTo>
                  <a:lnTo>
                    <a:pt x="44" y="0"/>
                  </a:lnTo>
                  <a:lnTo>
                    <a:pt x="53" y="0"/>
                  </a:lnTo>
                  <a:lnTo>
                    <a:pt x="61" y="0"/>
                  </a:lnTo>
                  <a:lnTo>
                    <a:pt x="57" y="2"/>
                  </a:lnTo>
                  <a:lnTo>
                    <a:pt x="52" y="4"/>
                  </a:lnTo>
                  <a:lnTo>
                    <a:pt x="45" y="6"/>
                  </a:lnTo>
                  <a:lnTo>
                    <a:pt x="36" y="7"/>
                  </a:lnTo>
                  <a:lnTo>
                    <a:pt x="27" y="10"/>
                  </a:lnTo>
                  <a:lnTo>
                    <a:pt x="18" y="11"/>
                  </a:lnTo>
                  <a:lnTo>
                    <a:pt x="11" y="12"/>
                  </a:lnTo>
                  <a:lnTo>
                    <a:pt x="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6" name="Freeform 137"/>
            <p:cNvSpPr>
              <a:spLocks/>
            </p:cNvSpPr>
            <p:nvPr/>
          </p:nvSpPr>
          <p:spPr bwMode="auto">
            <a:xfrm>
              <a:off x="4574" y="1884"/>
              <a:ext cx="9" cy="8"/>
            </a:xfrm>
            <a:custGeom>
              <a:avLst/>
              <a:gdLst>
                <a:gd name="T0" fmla="*/ 15 w 20"/>
                <a:gd name="T1" fmla="*/ 16 h 16"/>
                <a:gd name="T2" fmla="*/ 12 w 20"/>
                <a:gd name="T3" fmla="*/ 14 h 16"/>
                <a:gd name="T4" fmla="*/ 8 w 20"/>
                <a:gd name="T5" fmla="*/ 11 h 16"/>
                <a:gd name="T6" fmla="*/ 5 w 20"/>
                <a:gd name="T7" fmla="*/ 10 h 16"/>
                <a:gd name="T8" fmla="*/ 1 w 20"/>
                <a:gd name="T9" fmla="*/ 8 h 16"/>
                <a:gd name="T10" fmla="*/ 0 w 20"/>
                <a:gd name="T11" fmla="*/ 5 h 16"/>
                <a:gd name="T12" fmla="*/ 1 w 20"/>
                <a:gd name="T13" fmla="*/ 2 h 16"/>
                <a:gd name="T14" fmla="*/ 3 w 20"/>
                <a:gd name="T15" fmla="*/ 1 h 16"/>
                <a:gd name="T16" fmla="*/ 5 w 20"/>
                <a:gd name="T17" fmla="*/ 0 h 16"/>
                <a:gd name="T18" fmla="*/ 8 w 20"/>
                <a:gd name="T19" fmla="*/ 2 h 16"/>
                <a:gd name="T20" fmla="*/ 12 w 20"/>
                <a:gd name="T21" fmla="*/ 5 h 16"/>
                <a:gd name="T22" fmla="*/ 15 w 20"/>
                <a:gd name="T23" fmla="*/ 8 h 16"/>
                <a:gd name="T24" fmla="*/ 20 w 20"/>
                <a:gd name="T25" fmla="*/ 10 h 16"/>
                <a:gd name="T26" fmla="*/ 20 w 20"/>
                <a:gd name="T27" fmla="*/ 12 h 16"/>
                <a:gd name="T28" fmla="*/ 18 w 20"/>
                <a:gd name="T29" fmla="*/ 15 h 16"/>
                <a:gd name="T30" fmla="*/ 16 w 20"/>
                <a:gd name="T31" fmla="*/ 16 h 16"/>
                <a:gd name="T32" fmla="*/ 15 w 20"/>
                <a:gd name="T3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6">
                  <a:moveTo>
                    <a:pt x="15" y="16"/>
                  </a:moveTo>
                  <a:lnTo>
                    <a:pt x="12" y="14"/>
                  </a:lnTo>
                  <a:lnTo>
                    <a:pt x="8" y="11"/>
                  </a:lnTo>
                  <a:lnTo>
                    <a:pt x="5" y="10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8" y="2"/>
                  </a:lnTo>
                  <a:lnTo>
                    <a:pt x="12" y="5"/>
                  </a:lnTo>
                  <a:lnTo>
                    <a:pt x="15" y="8"/>
                  </a:lnTo>
                  <a:lnTo>
                    <a:pt x="20" y="10"/>
                  </a:lnTo>
                  <a:lnTo>
                    <a:pt x="20" y="12"/>
                  </a:lnTo>
                  <a:lnTo>
                    <a:pt x="18" y="15"/>
                  </a:lnTo>
                  <a:lnTo>
                    <a:pt x="16" y="16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7" name="Freeform 138"/>
            <p:cNvSpPr>
              <a:spLocks/>
            </p:cNvSpPr>
            <p:nvPr/>
          </p:nvSpPr>
          <p:spPr bwMode="auto">
            <a:xfrm>
              <a:off x="4705" y="1886"/>
              <a:ext cx="9" cy="4"/>
            </a:xfrm>
            <a:custGeom>
              <a:avLst/>
              <a:gdLst>
                <a:gd name="T0" fmla="*/ 6 w 19"/>
                <a:gd name="T1" fmla="*/ 7 h 7"/>
                <a:gd name="T2" fmla="*/ 5 w 19"/>
                <a:gd name="T3" fmla="*/ 6 h 7"/>
                <a:gd name="T4" fmla="*/ 2 w 19"/>
                <a:gd name="T5" fmla="*/ 6 h 7"/>
                <a:gd name="T6" fmla="*/ 1 w 19"/>
                <a:gd name="T7" fmla="*/ 6 h 7"/>
                <a:gd name="T8" fmla="*/ 0 w 19"/>
                <a:gd name="T9" fmla="*/ 6 h 7"/>
                <a:gd name="T10" fmla="*/ 1 w 19"/>
                <a:gd name="T11" fmla="*/ 5 h 7"/>
                <a:gd name="T12" fmla="*/ 2 w 19"/>
                <a:gd name="T13" fmla="*/ 3 h 7"/>
                <a:gd name="T14" fmla="*/ 2 w 19"/>
                <a:gd name="T15" fmla="*/ 2 h 7"/>
                <a:gd name="T16" fmla="*/ 4 w 19"/>
                <a:gd name="T17" fmla="*/ 1 h 7"/>
                <a:gd name="T18" fmla="*/ 7 w 19"/>
                <a:gd name="T19" fmla="*/ 0 h 7"/>
                <a:gd name="T20" fmla="*/ 10 w 19"/>
                <a:gd name="T21" fmla="*/ 0 h 7"/>
                <a:gd name="T22" fmla="*/ 15 w 19"/>
                <a:gd name="T23" fmla="*/ 0 h 7"/>
                <a:gd name="T24" fmla="*/ 19 w 19"/>
                <a:gd name="T25" fmla="*/ 0 h 7"/>
                <a:gd name="T26" fmla="*/ 18 w 19"/>
                <a:gd name="T27" fmla="*/ 1 h 7"/>
                <a:gd name="T28" fmla="*/ 18 w 19"/>
                <a:gd name="T29" fmla="*/ 2 h 7"/>
                <a:gd name="T30" fmla="*/ 17 w 19"/>
                <a:gd name="T31" fmla="*/ 4 h 7"/>
                <a:gd name="T32" fmla="*/ 16 w 19"/>
                <a:gd name="T33" fmla="*/ 5 h 7"/>
                <a:gd name="T34" fmla="*/ 14 w 19"/>
                <a:gd name="T35" fmla="*/ 6 h 7"/>
                <a:gd name="T36" fmla="*/ 10 w 19"/>
                <a:gd name="T37" fmla="*/ 6 h 7"/>
                <a:gd name="T38" fmla="*/ 8 w 19"/>
                <a:gd name="T39" fmla="*/ 6 h 7"/>
                <a:gd name="T40" fmla="*/ 6 w 19"/>
                <a:gd name="T4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7">
                  <a:moveTo>
                    <a:pt x="6" y="7"/>
                  </a:moveTo>
                  <a:lnTo>
                    <a:pt x="5" y="6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6"/>
                  </a:lnTo>
                  <a:lnTo>
                    <a:pt x="1" y="5"/>
                  </a:lnTo>
                  <a:lnTo>
                    <a:pt x="2" y="3"/>
                  </a:lnTo>
                  <a:lnTo>
                    <a:pt x="2" y="2"/>
                  </a:lnTo>
                  <a:lnTo>
                    <a:pt x="4" y="1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18" y="1"/>
                  </a:lnTo>
                  <a:lnTo>
                    <a:pt x="18" y="2"/>
                  </a:lnTo>
                  <a:lnTo>
                    <a:pt x="17" y="4"/>
                  </a:lnTo>
                  <a:lnTo>
                    <a:pt x="16" y="5"/>
                  </a:lnTo>
                  <a:lnTo>
                    <a:pt x="14" y="6"/>
                  </a:lnTo>
                  <a:lnTo>
                    <a:pt x="10" y="6"/>
                  </a:lnTo>
                  <a:lnTo>
                    <a:pt x="8" y="6"/>
                  </a:lnTo>
                  <a:lnTo>
                    <a:pt x="6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8" name="Freeform 139"/>
            <p:cNvSpPr>
              <a:spLocks/>
            </p:cNvSpPr>
            <p:nvPr/>
          </p:nvSpPr>
          <p:spPr bwMode="auto">
            <a:xfrm>
              <a:off x="4586" y="1855"/>
              <a:ext cx="13" cy="8"/>
            </a:xfrm>
            <a:custGeom>
              <a:avLst/>
              <a:gdLst>
                <a:gd name="T0" fmla="*/ 20 w 25"/>
                <a:gd name="T1" fmla="*/ 16 h 17"/>
                <a:gd name="T2" fmla="*/ 15 w 25"/>
                <a:gd name="T3" fmla="*/ 13 h 17"/>
                <a:gd name="T4" fmla="*/ 10 w 25"/>
                <a:gd name="T5" fmla="*/ 9 h 17"/>
                <a:gd name="T6" fmla="*/ 5 w 25"/>
                <a:gd name="T7" fmla="*/ 6 h 17"/>
                <a:gd name="T8" fmla="*/ 0 w 25"/>
                <a:gd name="T9" fmla="*/ 2 h 17"/>
                <a:gd name="T10" fmla="*/ 6 w 25"/>
                <a:gd name="T11" fmla="*/ 0 h 17"/>
                <a:gd name="T12" fmla="*/ 13 w 25"/>
                <a:gd name="T13" fmla="*/ 2 h 17"/>
                <a:gd name="T14" fmla="*/ 21 w 25"/>
                <a:gd name="T15" fmla="*/ 8 h 17"/>
                <a:gd name="T16" fmla="*/ 25 w 25"/>
                <a:gd name="T17" fmla="*/ 17 h 17"/>
                <a:gd name="T18" fmla="*/ 24 w 25"/>
                <a:gd name="T19" fmla="*/ 16 h 17"/>
                <a:gd name="T20" fmla="*/ 23 w 25"/>
                <a:gd name="T21" fmla="*/ 16 h 17"/>
                <a:gd name="T22" fmla="*/ 21 w 25"/>
                <a:gd name="T23" fmla="*/ 16 h 17"/>
                <a:gd name="T24" fmla="*/ 20 w 25"/>
                <a:gd name="T2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17">
                  <a:moveTo>
                    <a:pt x="20" y="16"/>
                  </a:moveTo>
                  <a:lnTo>
                    <a:pt x="15" y="13"/>
                  </a:lnTo>
                  <a:lnTo>
                    <a:pt x="10" y="9"/>
                  </a:lnTo>
                  <a:lnTo>
                    <a:pt x="5" y="6"/>
                  </a:lnTo>
                  <a:lnTo>
                    <a:pt x="0" y="2"/>
                  </a:lnTo>
                  <a:lnTo>
                    <a:pt x="6" y="0"/>
                  </a:lnTo>
                  <a:lnTo>
                    <a:pt x="13" y="2"/>
                  </a:lnTo>
                  <a:lnTo>
                    <a:pt x="21" y="8"/>
                  </a:lnTo>
                  <a:lnTo>
                    <a:pt x="25" y="17"/>
                  </a:lnTo>
                  <a:lnTo>
                    <a:pt x="24" y="16"/>
                  </a:lnTo>
                  <a:lnTo>
                    <a:pt x="23" y="16"/>
                  </a:lnTo>
                  <a:lnTo>
                    <a:pt x="21" y="16"/>
                  </a:lnTo>
                  <a:lnTo>
                    <a:pt x="20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9" name="Freeform 140"/>
            <p:cNvSpPr>
              <a:spLocks/>
            </p:cNvSpPr>
            <p:nvPr/>
          </p:nvSpPr>
          <p:spPr bwMode="auto">
            <a:xfrm>
              <a:off x="4697" y="1856"/>
              <a:ext cx="19" cy="4"/>
            </a:xfrm>
            <a:custGeom>
              <a:avLst/>
              <a:gdLst>
                <a:gd name="T0" fmla="*/ 0 w 38"/>
                <a:gd name="T1" fmla="*/ 7 h 8"/>
                <a:gd name="T2" fmla="*/ 2 w 38"/>
                <a:gd name="T3" fmla="*/ 6 h 8"/>
                <a:gd name="T4" fmla="*/ 4 w 38"/>
                <a:gd name="T5" fmla="*/ 6 h 8"/>
                <a:gd name="T6" fmla="*/ 6 w 38"/>
                <a:gd name="T7" fmla="*/ 5 h 8"/>
                <a:gd name="T8" fmla="*/ 8 w 38"/>
                <a:gd name="T9" fmla="*/ 5 h 8"/>
                <a:gd name="T10" fmla="*/ 13 w 38"/>
                <a:gd name="T11" fmla="*/ 4 h 8"/>
                <a:gd name="T12" fmla="*/ 19 w 38"/>
                <a:gd name="T13" fmla="*/ 3 h 8"/>
                <a:gd name="T14" fmla="*/ 26 w 38"/>
                <a:gd name="T15" fmla="*/ 2 h 8"/>
                <a:gd name="T16" fmla="*/ 38 w 38"/>
                <a:gd name="T17" fmla="*/ 0 h 8"/>
                <a:gd name="T18" fmla="*/ 37 w 38"/>
                <a:gd name="T19" fmla="*/ 2 h 8"/>
                <a:gd name="T20" fmla="*/ 37 w 38"/>
                <a:gd name="T21" fmla="*/ 3 h 8"/>
                <a:gd name="T22" fmla="*/ 36 w 38"/>
                <a:gd name="T23" fmla="*/ 5 h 8"/>
                <a:gd name="T24" fmla="*/ 36 w 38"/>
                <a:gd name="T25" fmla="*/ 6 h 8"/>
                <a:gd name="T26" fmla="*/ 31 w 38"/>
                <a:gd name="T27" fmla="*/ 7 h 8"/>
                <a:gd name="T28" fmla="*/ 28 w 38"/>
                <a:gd name="T29" fmla="*/ 7 h 8"/>
                <a:gd name="T30" fmla="*/ 25 w 38"/>
                <a:gd name="T31" fmla="*/ 7 h 8"/>
                <a:gd name="T32" fmla="*/ 22 w 38"/>
                <a:gd name="T33" fmla="*/ 8 h 8"/>
                <a:gd name="T34" fmla="*/ 19 w 38"/>
                <a:gd name="T35" fmla="*/ 8 h 8"/>
                <a:gd name="T36" fmla="*/ 14 w 38"/>
                <a:gd name="T37" fmla="*/ 8 h 8"/>
                <a:gd name="T38" fmla="*/ 8 w 38"/>
                <a:gd name="T39" fmla="*/ 7 h 8"/>
                <a:gd name="T40" fmla="*/ 0 w 38"/>
                <a:gd name="T4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" h="8">
                  <a:moveTo>
                    <a:pt x="0" y="7"/>
                  </a:moveTo>
                  <a:lnTo>
                    <a:pt x="2" y="6"/>
                  </a:lnTo>
                  <a:lnTo>
                    <a:pt x="4" y="6"/>
                  </a:lnTo>
                  <a:lnTo>
                    <a:pt x="6" y="5"/>
                  </a:lnTo>
                  <a:lnTo>
                    <a:pt x="8" y="5"/>
                  </a:lnTo>
                  <a:lnTo>
                    <a:pt x="13" y="4"/>
                  </a:lnTo>
                  <a:lnTo>
                    <a:pt x="19" y="3"/>
                  </a:lnTo>
                  <a:lnTo>
                    <a:pt x="26" y="2"/>
                  </a:lnTo>
                  <a:lnTo>
                    <a:pt x="38" y="0"/>
                  </a:lnTo>
                  <a:lnTo>
                    <a:pt x="37" y="2"/>
                  </a:lnTo>
                  <a:lnTo>
                    <a:pt x="37" y="3"/>
                  </a:lnTo>
                  <a:lnTo>
                    <a:pt x="36" y="5"/>
                  </a:lnTo>
                  <a:lnTo>
                    <a:pt x="36" y="6"/>
                  </a:lnTo>
                  <a:lnTo>
                    <a:pt x="31" y="7"/>
                  </a:lnTo>
                  <a:lnTo>
                    <a:pt x="28" y="7"/>
                  </a:lnTo>
                  <a:lnTo>
                    <a:pt x="25" y="7"/>
                  </a:lnTo>
                  <a:lnTo>
                    <a:pt x="22" y="8"/>
                  </a:lnTo>
                  <a:lnTo>
                    <a:pt x="19" y="8"/>
                  </a:lnTo>
                  <a:lnTo>
                    <a:pt x="14" y="8"/>
                  </a:lnTo>
                  <a:lnTo>
                    <a:pt x="8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0" name="Freeform 141"/>
            <p:cNvSpPr>
              <a:spLocks/>
            </p:cNvSpPr>
            <p:nvPr/>
          </p:nvSpPr>
          <p:spPr bwMode="auto">
            <a:xfrm>
              <a:off x="4464" y="1427"/>
              <a:ext cx="177" cy="405"/>
            </a:xfrm>
            <a:custGeom>
              <a:avLst/>
              <a:gdLst>
                <a:gd name="T0" fmla="*/ 291 w 352"/>
                <a:gd name="T1" fmla="*/ 803 h 811"/>
                <a:gd name="T2" fmla="*/ 263 w 352"/>
                <a:gd name="T3" fmla="*/ 786 h 811"/>
                <a:gd name="T4" fmla="*/ 236 w 352"/>
                <a:gd name="T5" fmla="*/ 770 h 811"/>
                <a:gd name="T6" fmla="*/ 212 w 352"/>
                <a:gd name="T7" fmla="*/ 753 h 811"/>
                <a:gd name="T8" fmla="*/ 185 w 352"/>
                <a:gd name="T9" fmla="*/ 737 h 811"/>
                <a:gd name="T10" fmla="*/ 161 w 352"/>
                <a:gd name="T11" fmla="*/ 720 h 811"/>
                <a:gd name="T12" fmla="*/ 136 w 352"/>
                <a:gd name="T13" fmla="*/ 703 h 811"/>
                <a:gd name="T14" fmla="*/ 111 w 352"/>
                <a:gd name="T15" fmla="*/ 685 h 811"/>
                <a:gd name="T16" fmla="*/ 85 w 352"/>
                <a:gd name="T17" fmla="*/ 668 h 811"/>
                <a:gd name="T18" fmla="*/ 60 w 352"/>
                <a:gd name="T19" fmla="*/ 651 h 811"/>
                <a:gd name="T20" fmla="*/ 39 w 352"/>
                <a:gd name="T21" fmla="*/ 632 h 811"/>
                <a:gd name="T22" fmla="*/ 20 w 352"/>
                <a:gd name="T23" fmla="*/ 613 h 811"/>
                <a:gd name="T24" fmla="*/ 3 w 352"/>
                <a:gd name="T25" fmla="*/ 537 h 811"/>
                <a:gd name="T26" fmla="*/ 0 w 352"/>
                <a:gd name="T27" fmla="*/ 404 h 811"/>
                <a:gd name="T28" fmla="*/ 12 w 352"/>
                <a:gd name="T29" fmla="*/ 239 h 811"/>
                <a:gd name="T30" fmla="*/ 21 w 352"/>
                <a:gd name="T31" fmla="*/ 121 h 811"/>
                <a:gd name="T32" fmla="*/ 27 w 352"/>
                <a:gd name="T33" fmla="*/ 95 h 811"/>
                <a:gd name="T34" fmla="*/ 30 w 352"/>
                <a:gd name="T35" fmla="*/ 78 h 811"/>
                <a:gd name="T36" fmla="*/ 47 w 352"/>
                <a:gd name="T37" fmla="*/ 66 h 811"/>
                <a:gd name="T38" fmla="*/ 83 w 352"/>
                <a:gd name="T39" fmla="*/ 54 h 811"/>
                <a:gd name="T40" fmla="*/ 123 w 352"/>
                <a:gd name="T41" fmla="*/ 42 h 811"/>
                <a:gd name="T42" fmla="*/ 166 w 352"/>
                <a:gd name="T43" fmla="*/ 29 h 811"/>
                <a:gd name="T44" fmla="*/ 209 w 352"/>
                <a:gd name="T45" fmla="*/ 18 h 811"/>
                <a:gd name="T46" fmla="*/ 252 w 352"/>
                <a:gd name="T47" fmla="*/ 9 h 811"/>
                <a:gd name="T48" fmla="*/ 294 w 352"/>
                <a:gd name="T49" fmla="*/ 2 h 811"/>
                <a:gd name="T50" fmla="*/ 334 w 352"/>
                <a:gd name="T51" fmla="*/ 0 h 811"/>
                <a:gd name="T52" fmla="*/ 346 w 352"/>
                <a:gd name="T53" fmla="*/ 101 h 811"/>
                <a:gd name="T54" fmla="*/ 335 w 352"/>
                <a:gd name="T55" fmla="*/ 301 h 811"/>
                <a:gd name="T56" fmla="*/ 326 w 352"/>
                <a:gd name="T57" fmla="*/ 502 h 811"/>
                <a:gd name="T58" fmla="*/ 319 w 352"/>
                <a:gd name="T59" fmla="*/ 704 h 811"/>
                <a:gd name="T60" fmla="*/ 316 w 352"/>
                <a:gd name="T61" fmla="*/ 808 h 811"/>
                <a:gd name="T62" fmla="*/ 315 w 352"/>
                <a:gd name="T63" fmla="*/ 810 h 811"/>
                <a:gd name="T64" fmla="*/ 311 w 352"/>
                <a:gd name="T65" fmla="*/ 811 h 811"/>
                <a:gd name="T66" fmla="*/ 307 w 352"/>
                <a:gd name="T67" fmla="*/ 811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2" h="811">
                  <a:moveTo>
                    <a:pt x="304" y="811"/>
                  </a:moveTo>
                  <a:lnTo>
                    <a:pt x="291" y="803"/>
                  </a:lnTo>
                  <a:lnTo>
                    <a:pt x="276" y="794"/>
                  </a:lnTo>
                  <a:lnTo>
                    <a:pt x="263" y="786"/>
                  </a:lnTo>
                  <a:lnTo>
                    <a:pt x="250" y="778"/>
                  </a:lnTo>
                  <a:lnTo>
                    <a:pt x="236" y="770"/>
                  </a:lnTo>
                  <a:lnTo>
                    <a:pt x="224" y="762"/>
                  </a:lnTo>
                  <a:lnTo>
                    <a:pt x="212" y="753"/>
                  </a:lnTo>
                  <a:lnTo>
                    <a:pt x="198" y="745"/>
                  </a:lnTo>
                  <a:lnTo>
                    <a:pt x="185" y="737"/>
                  </a:lnTo>
                  <a:lnTo>
                    <a:pt x="173" y="728"/>
                  </a:lnTo>
                  <a:lnTo>
                    <a:pt x="161" y="720"/>
                  </a:lnTo>
                  <a:lnTo>
                    <a:pt x="148" y="711"/>
                  </a:lnTo>
                  <a:lnTo>
                    <a:pt x="136" y="703"/>
                  </a:lnTo>
                  <a:lnTo>
                    <a:pt x="123" y="694"/>
                  </a:lnTo>
                  <a:lnTo>
                    <a:pt x="111" y="685"/>
                  </a:lnTo>
                  <a:lnTo>
                    <a:pt x="98" y="676"/>
                  </a:lnTo>
                  <a:lnTo>
                    <a:pt x="85" y="668"/>
                  </a:lnTo>
                  <a:lnTo>
                    <a:pt x="72" y="660"/>
                  </a:lnTo>
                  <a:lnTo>
                    <a:pt x="60" y="651"/>
                  </a:lnTo>
                  <a:lnTo>
                    <a:pt x="49" y="641"/>
                  </a:lnTo>
                  <a:lnTo>
                    <a:pt x="39" y="632"/>
                  </a:lnTo>
                  <a:lnTo>
                    <a:pt x="30" y="622"/>
                  </a:lnTo>
                  <a:lnTo>
                    <a:pt x="20" y="613"/>
                  </a:lnTo>
                  <a:lnTo>
                    <a:pt x="11" y="604"/>
                  </a:lnTo>
                  <a:lnTo>
                    <a:pt x="3" y="537"/>
                  </a:lnTo>
                  <a:lnTo>
                    <a:pt x="0" y="470"/>
                  </a:lnTo>
                  <a:lnTo>
                    <a:pt x="0" y="404"/>
                  </a:lnTo>
                  <a:lnTo>
                    <a:pt x="5" y="340"/>
                  </a:lnTo>
                  <a:lnTo>
                    <a:pt x="12" y="239"/>
                  </a:lnTo>
                  <a:lnTo>
                    <a:pt x="17" y="165"/>
                  </a:lnTo>
                  <a:lnTo>
                    <a:pt x="21" y="121"/>
                  </a:lnTo>
                  <a:lnTo>
                    <a:pt x="25" y="104"/>
                  </a:lnTo>
                  <a:lnTo>
                    <a:pt x="27" y="95"/>
                  </a:lnTo>
                  <a:lnTo>
                    <a:pt x="29" y="86"/>
                  </a:lnTo>
                  <a:lnTo>
                    <a:pt x="30" y="78"/>
                  </a:lnTo>
                  <a:lnTo>
                    <a:pt x="30" y="71"/>
                  </a:lnTo>
                  <a:lnTo>
                    <a:pt x="47" y="66"/>
                  </a:lnTo>
                  <a:lnTo>
                    <a:pt x="64" y="60"/>
                  </a:lnTo>
                  <a:lnTo>
                    <a:pt x="83" y="54"/>
                  </a:lnTo>
                  <a:lnTo>
                    <a:pt x="103" y="49"/>
                  </a:lnTo>
                  <a:lnTo>
                    <a:pt x="123" y="42"/>
                  </a:lnTo>
                  <a:lnTo>
                    <a:pt x="145" y="36"/>
                  </a:lnTo>
                  <a:lnTo>
                    <a:pt x="166" y="29"/>
                  </a:lnTo>
                  <a:lnTo>
                    <a:pt x="188" y="24"/>
                  </a:lnTo>
                  <a:lnTo>
                    <a:pt x="209" y="18"/>
                  </a:lnTo>
                  <a:lnTo>
                    <a:pt x="231" y="14"/>
                  </a:lnTo>
                  <a:lnTo>
                    <a:pt x="252" y="9"/>
                  </a:lnTo>
                  <a:lnTo>
                    <a:pt x="274" y="4"/>
                  </a:lnTo>
                  <a:lnTo>
                    <a:pt x="294" y="2"/>
                  </a:lnTo>
                  <a:lnTo>
                    <a:pt x="315" y="0"/>
                  </a:lnTo>
                  <a:lnTo>
                    <a:pt x="334" y="0"/>
                  </a:lnTo>
                  <a:lnTo>
                    <a:pt x="352" y="0"/>
                  </a:lnTo>
                  <a:lnTo>
                    <a:pt x="346" y="101"/>
                  </a:lnTo>
                  <a:lnTo>
                    <a:pt x="341" y="200"/>
                  </a:lnTo>
                  <a:lnTo>
                    <a:pt x="335" y="301"/>
                  </a:lnTo>
                  <a:lnTo>
                    <a:pt x="331" y="401"/>
                  </a:lnTo>
                  <a:lnTo>
                    <a:pt x="326" y="502"/>
                  </a:lnTo>
                  <a:lnTo>
                    <a:pt x="321" y="604"/>
                  </a:lnTo>
                  <a:lnTo>
                    <a:pt x="319" y="704"/>
                  </a:lnTo>
                  <a:lnTo>
                    <a:pt x="317" y="806"/>
                  </a:lnTo>
                  <a:lnTo>
                    <a:pt x="316" y="808"/>
                  </a:lnTo>
                  <a:lnTo>
                    <a:pt x="316" y="809"/>
                  </a:lnTo>
                  <a:lnTo>
                    <a:pt x="315" y="810"/>
                  </a:lnTo>
                  <a:lnTo>
                    <a:pt x="314" y="811"/>
                  </a:lnTo>
                  <a:lnTo>
                    <a:pt x="311" y="811"/>
                  </a:lnTo>
                  <a:lnTo>
                    <a:pt x="309" y="811"/>
                  </a:lnTo>
                  <a:lnTo>
                    <a:pt x="307" y="811"/>
                  </a:lnTo>
                  <a:lnTo>
                    <a:pt x="304" y="811"/>
                  </a:lnTo>
                  <a:close/>
                </a:path>
              </a:pathLst>
            </a:custGeom>
            <a:solidFill>
              <a:srgbClr val="E5D8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1" name="Freeform 142"/>
            <p:cNvSpPr>
              <a:spLocks/>
            </p:cNvSpPr>
            <p:nvPr/>
          </p:nvSpPr>
          <p:spPr bwMode="auto">
            <a:xfrm>
              <a:off x="4635" y="1434"/>
              <a:ext cx="181" cy="399"/>
            </a:xfrm>
            <a:custGeom>
              <a:avLst/>
              <a:gdLst>
                <a:gd name="T0" fmla="*/ 24 w 361"/>
                <a:gd name="T1" fmla="*/ 198 h 798"/>
                <a:gd name="T2" fmla="*/ 80 w 361"/>
                <a:gd name="T3" fmla="*/ 21 h 798"/>
                <a:gd name="T4" fmla="*/ 166 w 361"/>
                <a:gd name="T5" fmla="*/ 72 h 798"/>
                <a:gd name="T6" fmla="*/ 268 w 361"/>
                <a:gd name="T7" fmla="*/ 128 h 798"/>
                <a:gd name="T8" fmla="*/ 342 w 361"/>
                <a:gd name="T9" fmla="*/ 177 h 798"/>
                <a:gd name="T10" fmla="*/ 259 w 361"/>
                <a:gd name="T11" fmla="*/ 146 h 798"/>
                <a:gd name="T12" fmla="*/ 260 w 361"/>
                <a:gd name="T13" fmla="*/ 156 h 798"/>
                <a:gd name="T14" fmla="*/ 319 w 361"/>
                <a:gd name="T15" fmla="*/ 189 h 798"/>
                <a:gd name="T16" fmla="*/ 318 w 361"/>
                <a:gd name="T17" fmla="*/ 212 h 798"/>
                <a:gd name="T18" fmla="*/ 267 w 361"/>
                <a:gd name="T19" fmla="*/ 200 h 798"/>
                <a:gd name="T20" fmla="*/ 345 w 361"/>
                <a:gd name="T21" fmla="*/ 233 h 798"/>
                <a:gd name="T22" fmla="*/ 298 w 361"/>
                <a:gd name="T23" fmla="*/ 237 h 798"/>
                <a:gd name="T24" fmla="*/ 229 w 361"/>
                <a:gd name="T25" fmla="*/ 224 h 798"/>
                <a:gd name="T26" fmla="*/ 351 w 361"/>
                <a:gd name="T27" fmla="*/ 274 h 798"/>
                <a:gd name="T28" fmla="*/ 297 w 361"/>
                <a:gd name="T29" fmla="*/ 277 h 798"/>
                <a:gd name="T30" fmla="*/ 293 w 361"/>
                <a:gd name="T31" fmla="*/ 285 h 798"/>
                <a:gd name="T32" fmla="*/ 352 w 361"/>
                <a:gd name="T33" fmla="*/ 314 h 798"/>
                <a:gd name="T34" fmla="*/ 292 w 361"/>
                <a:gd name="T35" fmla="*/ 312 h 798"/>
                <a:gd name="T36" fmla="*/ 308 w 361"/>
                <a:gd name="T37" fmla="*/ 326 h 798"/>
                <a:gd name="T38" fmla="*/ 352 w 361"/>
                <a:gd name="T39" fmla="*/ 354 h 798"/>
                <a:gd name="T40" fmla="*/ 226 w 361"/>
                <a:gd name="T41" fmla="*/ 334 h 798"/>
                <a:gd name="T42" fmla="*/ 319 w 361"/>
                <a:gd name="T43" fmla="*/ 365 h 798"/>
                <a:gd name="T44" fmla="*/ 352 w 361"/>
                <a:gd name="T45" fmla="*/ 393 h 798"/>
                <a:gd name="T46" fmla="*/ 255 w 361"/>
                <a:gd name="T47" fmla="*/ 385 h 798"/>
                <a:gd name="T48" fmla="*/ 328 w 361"/>
                <a:gd name="T49" fmla="*/ 402 h 798"/>
                <a:gd name="T50" fmla="*/ 350 w 361"/>
                <a:gd name="T51" fmla="*/ 427 h 798"/>
                <a:gd name="T52" fmla="*/ 228 w 361"/>
                <a:gd name="T53" fmla="*/ 421 h 798"/>
                <a:gd name="T54" fmla="*/ 349 w 361"/>
                <a:gd name="T55" fmla="*/ 439 h 798"/>
                <a:gd name="T56" fmla="*/ 333 w 361"/>
                <a:gd name="T57" fmla="*/ 464 h 798"/>
                <a:gd name="T58" fmla="*/ 250 w 361"/>
                <a:gd name="T59" fmla="*/ 462 h 798"/>
                <a:gd name="T60" fmla="*/ 171 w 361"/>
                <a:gd name="T61" fmla="*/ 464 h 798"/>
                <a:gd name="T62" fmla="*/ 209 w 361"/>
                <a:gd name="T63" fmla="*/ 465 h 798"/>
                <a:gd name="T64" fmla="*/ 306 w 361"/>
                <a:gd name="T65" fmla="*/ 474 h 798"/>
                <a:gd name="T66" fmla="*/ 344 w 361"/>
                <a:gd name="T67" fmla="*/ 500 h 798"/>
                <a:gd name="T68" fmla="*/ 257 w 361"/>
                <a:gd name="T69" fmla="*/ 501 h 798"/>
                <a:gd name="T70" fmla="*/ 343 w 361"/>
                <a:gd name="T71" fmla="*/ 512 h 798"/>
                <a:gd name="T72" fmla="*/ 319 w 361"/>
                <a:gd name="T73" fmla="*/ 540 h 798"/>
                <a:gd name="T74" fmla="*/ 248 w 361"/>
                <a:gd name="T75" fmla="*/ 547 h 798"/>
                <a:gd name="T76" fmla="*/ 352 w 361"/>
                <a:gd name="T77" fmla="*/ 552 h 798"/>
                <a:gd name="T78" fmla="*/ 258 w 361"/>
                <a:gd name="T79" fmla="*/ 583 h 798"/>
                <a:gd name="T80" fmla="*/ 155 w 361"/>
                <a:gd name="T81" fmla="*/ 594 h 798"/>
                <a:gd name="T82" fmla="*/ 141 w 361"/>
                <a:gd name="T83" fmla="*/ 598 h 798"/>
                <a:gd name="T84" fmla="*/ 201 w 361"/>
                <a:gd name="T85" fmla="*/ 594 h 798"/>
                <a:gd name="T86" fmla="*/ 332 w 361"/>
                <a:gd name="T87" fmla="*/ 589 h 798"/>
                <a:gd name="T88" fmla="*/ 330 w 361"/>
                <a:gd name="T89" fmla="*/ 604 h 798"/>
                <a:gd name="T90" fmla="*/ 229 w 361"/>
                <a:gd name="T91" fmla="*/ 621 h 798"/>
                <a:gd name="T92" fmla="*/ 352 w 361"/>
                <a:gd name="T93" fmla="*/ 617 h 798"/>
                <a:gd name="T94" fmla="*/ 305 w 361"/>
                <a:gd name="T95" fmla="*/ 645 h 798"/>
                <a:gd name="T96" fmla="*/ 257 w 361"/>
                <a:gd name="T97" fmla="*/ 659 h 798"/>
                <a:gd name="T98" fmla="*/ 358 w 361"/>
                <a:gd name="T99" fmla="*/ 660 h 798"/>
                <a:gd name="T100" fmla="*/ 292 w 361"/>
                <a:gd name="T101" fmla="*/ 683 h 798"/>
                <a:gd name="T102" fmla="*/ 235 w 361"/>
                <a:gd name="T103" fmla="*/ 695 h 798"/>
                <a:gd name="T104" fmla="*/ 359 w 361"/>
                <a:gd name="T105" fmla="*/ 696 h 798"/>
                <a:gd name="T106" fmla="*/ 279 w 361"/>
                <a:gd name="T107" fmla="*/ 723 h 798"/>
                <a:gd name="T108" fmla="*/ 172 w 361"/>
                <a:gd name="T109" fmla="*/ 746 h 798"/>
                <a:gd name="T110" fmla="*/ 255 w 361"/>
                <a:gd name="T111" fmla="*/ 736 h 798"/>
                <a:gd name="T112" fmla="*/ 338 w 361"/>
                <a:gd name="T113" fmla="*/ 726 h 798"/>
                <a:gd name="T114" fmla="*/ 351 w 361"/>
                <a:gd name="T115" fmla="*/ 737 h 798"/>
                <a:gd name="T116" fmla="*/ 249 w 361"/>
                <a:gd name="T117" fmla="*/ 755 h 798"/>
                <a:gd name="T118" fmla="*/ 104 w 361"/>
                <a:gd name="T119" fmla="*/ 781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1" h="798">
                  <a:moveTo>
                    <a:pt x="2" y="798"/>
                  </a:moveTo>
                  <a:lnTo>
                    <a:pt x="0" y="698"/>
                  </a:lnTo>
                  <a:lnTo>
                    <a:pt x="1" y="599"/>
                  </a:lnTo>
                  <a:lnTo>
                    <a:pt x="5" y="498"/>
                  </a:lnTo>
                  <a:lnTo>
                    <a:pt x="11" y="398"/>
                  </a:lnTo>
                  <a:lnTo>
                    <a:pt x="17" y="297"/>
                  </a:lnTo>
                  <a:lnTo>
                    <a:pt x="24" y="198"/>
                  </a:lnTo>
                  <a:lnTo>
                    <a:pt x="30" y="98"/>
                  </a:lnTo>
                  <a:lnTo>
                    <a:pt x="36" y="0"/>
                  </a:lnTo>
                  <a:lnTo>
                    <a:pt x="44" y="2"/>
                  </a:lnTo>
                  <a:lnTo>
                    <a:pt x="52" y="5"/>
                  </a:lnTo>
                  <a:lnTo>
                    <a:pt x="61" y="10"/>
                  </a:lnTo>
                  <a:lnTo>
                    <a:pt x="71" y="15"/>
                  </a:lnTo>
                  <a:lnTo>
                    <a:pt x="80" y="21"/>
                  </a:lnTo>
                  <a:lnTo>
                    <a:pt x="90" y="28"/>
                  </a:lnTo>
                  <a:lnTo>
                    <a:pt x="99" y="35"/>
                  </a:lnTo>
                  <a:lnTo>
                    <a:pt x="107" y="41"/>
                  </a:lnTo>
                  <a:lnTo>
                    <a:pt x="122" y="49"/>
                  </a:lnTo>
                  <a:lnTo>
                    <a:pt x="137" y="56"/>
                  </a:lnTo>
                  <a:lnTo>
                    <a:pt x="152" y="64"/>
                  </a:lnTo>
                  <a:lnTo>
                    <a:pt x="166" y="72"/>
                  </a:lnTo>
                  <a:lnTo>
                    <a:pt x="181" y="80"/>
                  </a:lnTo>
                  <a:lnTo>
                    <a:pt x="196" y="88"/>
                  </a:lnTo>
                  <a:lnTo>
                    <a:pt x="211" y="96"/>
                  </a:lnTo>
                  <a:lnTo>
                    <a:pt x="225" y="104"/>
                  </a:lnTo>
                  <a:lnTo>
                    <a:pt x="239" y="112"/>
                  </a:lnTo>
                  <a:lnTo>
                    <a:pt x="254" y="120"/>
                  </a:lnTo>
                  <a:lnTo>
                    <a:pt x="268" y="128"/>
                  </a:lnTo>
                  <a:lnTo>
                    <a:pt x="283" y="137"/>
                  </a:lnTo>
                  <a:lnTo>
                    <a:pt x="298" y="145"/>
                  </a:lnTo>
                  <a:lnTo>
                    <a:pt x="313" y="154"/>
                  </a:lnTo>
                  <a:lnTo>
                    <a:pt x="327" y="162"/>
                  </a:lnTo>
                  <a:lnTo>
                    <a:pt x="342" y="171"/>
                  </a:lnTo>
                  <a:lnTo>
                    <a:pt x="342" y="174"/>
                  </a:lnTo>
                  <a:lnTo>
                    <a:pt x="342" y="177"/>
                  </a:lnTo>
                  <a:lnTo>
                    <a:pt x="342" y="181"/>
                  </a:lnTo>
                  <a:lnTo>
                    <a:pt x="342" y="185"/>
                  </a:lnTo>
                  <a:lnTo>
                    <a:pt x="328" y="181"/>
                  </a:lnTo>
                  <a:lnTo>
                    <a:pt x="313" y="173"/>
                  </a:lnTo>
                  <a:lnTo>
                    <a:pt x="294" y="165"/>
                  </a:lnTo>
                  <a:lnTo>
                    <a:pt x="276" y="155"/>
                  </a:lnTo>
                  <a:lnTo>
                    <a:pt x="259" y="146"/>
                  </a:lnTo>
                  <a:lnTo>
                    <a:pt x="245" y="139"/>
                  </a:lnTo>
                  <a:lnTo>
                    <a:pt x="233" y="133"/>
                  </a:lnTo>
                  <a:lnTo>
                    <a:pt x="226" y="132"/>
                  </a:lnTo>
                  <a:lnTo>
                    <a:pt x="235" y="138"/>
                  </a:lnTo>
                  <a:lnTo>
                    <a:pt x="243" y="143"/>
                  </a:lnTo>
                  <a:lnTo>
                    <a:pt x="252" y="149"/>
                  </a:lnTo>
                  <a:lnTo>
                    <a:pt x="260" y="156"/>
                  </a:lnTo>
                  <a:lnTo>
                    <a:pt x="269" y="162"/>
                  </a:lnTo>
                  <a:lnTo>
                    <a:pt x="277" y="167"/>
                  </a:lnTo>
                  <a:lnTo>
                    <a:pt x="286" y="173"/>
                  </a:lnTo>
                  <a:lnTo>
                    <a:pt x="296" y="180"/>
                  </a:lnTo>
                  <a:lnTo>
                    <a:pt x="303" y="183"/>
                  </a:lnTo>
                  <a:lnTo>
                    <a:pt x="311" y="185"/>
                  </a:lnTo>
                  <a:lnTo>
                    <a:pt x="319" y="189"/>
                  </a:lnTo>
                  <a:lnTo>
                    <a:pt x="327" y="192"/>
                  </a:lnTo>
                  <a:lnTo>
                    <a:pt x="334" y="195"/>
                  </a:lnTo>
                  <a:lnTo>
                    <a:pt x="340" y="201"/>
                  </a:lnTo>
                  <a:lnTo>
                    <a:pt x="344" y="209"/>
                  </a:lnTo>
                  <a:lnTo>
                    <a:pt x="347" y="218"/>
                  </a:lnTo>
                  <a:lnTo>
                    <a:pt x="333" y="217"/>
                  </a:lnTo>
                  <a:lnTo>
                    <a:pt x="318" y="212"/>
                  </a:lnTo>
                  <a:lnTo>
                    <a:pt x="303" y="208"/>
                  </a:lnTo>
                  <a:lnTo>
                    <a:pt x="290" y="201"/>
                  </a:lnTo>
                  <a:lnTo>
                    <a:pt x="276" y="195"/>
                  </a:lnTo>
                  <a:lnTo>
                    <a:pt x="264" y="191"/>
                  </a:lnTo>
                  <a:lnTo>
                    <a:pt x="252" y="189"/>
                  </a:lnTo>
                  <a:lnTo>
                    <a:pt x="243" y="189"/>
                  </a:lnTo>
                  <a:lnTo>
                    <a:pt x="267" y="200"/>
                  </a:lnTo>
                  <a:lnTo>
                    <a:pt x="285" y="208"/>
                  </a:lnTo>
                  <a:lnTo>
                    <a:pt x="299" y="214"/>
                  </a:lnTo>
                  <a:lnTo>
                    <a:pt x="310" y="219"/>
                  </a:lnTo>
                  <a:lnTo>
                    <a:pt x="318" y="223"/>
                  </a:lnTo>
                  <a:lnTo>
                    <a:pt x="326" y="226"/>
                  </a:lnTo>
                  <a:lnTo>
                    <a:pt x="335" y="229"/>
                  </a:lnTo>
                  <a:lnTo>
                    <a:pt x="345" y="233"/>
                  </a:lnTo>
                  <a:lnTo>
                    <a:pt x="347" y="236"/>
                  </a:lnTo>
                  <a:lnTo>
                    <a:pt x="349" y="241"/>
                  </a:lnTo>
                  <a:lnTo>
                    <a:pt x="349" y="246"/>
                  </a:lnTo>
                  <a:lnTo>
                    <a:pt x="349" y="254"/>
                  </a:lnTo>
                  <a:lnTo>
                    <a:pt x="339" y="251"/>
                  </a:lnTo>
                  <a:lnTo>
                    <a:pt x="321" y="245"/>
                  </a:lnTo>
                  <a:lnTo>
                    <a:pt x="298" y="237"/>
                  </a:lnTo>
                  <a:lnTo>
                    <a:pt x="271" y="228"/>
                  </a:lnTo>
                  <a:lnTo>
                    <a:pt x="245" y="220"/>
                  </a:lnTo>
                  <a:lnTo>
                    <a:pt x="221" y="214"/>
                  </a:lnTo>
                  <a:lnTo>
                    <a:pt x="201" y="209"/>
                  </a:lnTo>
                  <a:lnTo>
                    <a:pt x="191" y="208"/>
                  </a:lnTo>
                  <a:lnTo>
                    <a:pt x="211" y="216"/>
                  </a:lnTo>
                  <a:lnTo>
                    <a:pt x="229" y="224"/>
                  </a:lnTo>
                  <a:lnTo>
                    <a:pt x="249" y="232"/>
                  </a:lnTo>
                  <a:lnTo>
                    <a:pt x="268" y="240"/>
                  </a:lnTo>
                  <a:lnTo>
                    <a:pt x="289" y="246"/>
                  </a:lnTo>
                  <a:lnTo>
                    <a:pt x="309" y="254"/>
                  </a:lnTo>
                  <a:lnTo>
                    <a:pt x="330" y="262"/>
                  </a:lnTo>
                  <a:lnTo>
                    <a:pt x="351" y="269"/>
                  </a:lnTo>
                  <a:lnTo>
                    <a:pt x="351" y="274"/>
                  </a:lnTo>
                  <a:lnTo>
                    <a:pt x="351" y="279"/>
                  </a:lnTo>
                  <a:lnTo>
                    <a:pt x="351" y="284"/>
                  </a:lnTo>
                  <a:lnTo>
                    <a:pt x="351" y="288"/>
                  </a:lnTo>
                  <a:lnTo>
                    <a:pt x="338" y="286"/>
                  </a:lnTo>
                  <a:lnTo>
                    <a:pt x="323" y="283"/>
                  </a:lnTo>
                  <a:lnTo>
                    <a:pt x="309" y="280"/>
                  </a:lnTo>
                  <a:lnTo>
                    <a:pt x="297" y="277"/>
                  </a:lnTo>
                  <a:lnTo>
                    <a:pt x="285" y="275"/>
                  </a:lnTo>
                  <a:lnTo>
                    <a:pt x="276" y="274"/>
                  </a:lnTo>
                  <a:lnTo>
                    <a:pt x="269" y="273"/>
                  </a:lnTo>
                  <a:lnTo>
                    <a:pt x="266" y="273"/>
                  </a:lnTo>
                  <a:lnTo>
                    <a:pt x="273" y="276"/>
                  </a:lnTo>
                  <a:lnTo>
                    <a:pt x="282" y="280"/>
                  </a:lnTo>
                  <a:lnTo>
                    <a:pt x="293" y="285"/>
                  </a:lnTo>
                  <a:lnTo>
                    <a:pt x="306" y="289"/>
                  </a:lnTo>
                  <a:lnTo>
                    <a:pt x="318" y="293"/>
                  </a:lnTo>
                  <a:lnTo>
                    <a:pt x="331" y="297"/>
                  </a:lnTo>
                  <a:lnTo>
                    <a:pt x="342" y="300"/>
                  </a:lnTo>
                  <a:lnTo>
                    <a:pt x="352" y="303"/>
                  </a:lnTo>
                  <a:lnTo>
                    <a:pt x="352" y="309"/>
                  </a:lnTo>
                  <a:lnTo>
                    <a:pt x="352" y="314"/>
                  </a:lnTo>
                  <a:lnTo>
                    <a:pt x="352" y="320"/>
                  </a:lnTo>
                  <a:lnTo>
                    <a:pt x="352" y="326"/>
                  </a:lnTo>
                  <a:lnTo>
                    <a:pt x="340" y="325"/>
                  </a:lnTo>
                  <a:lnTo>
                    <a:pt x="327" y="322"/>
                  </a:lnTo>
                  <a:lnTo>
                    <a:pt x="316" y="319"/>
                  </a:lnTo>
                  <a:lnTo>
                    <a:pt x="303" y="316"/>
                  </a:lnTo>
                  <a:lnTo>
                    <a:pt x="292" y="312"/>
                  </a:lnTo>
                  <a:lnTo>
                    <a:pt x="282" y="310"/>
                  </a:lnTo>
                  <a:lnTo>
                    <a:pt x="272" y="308"/>
                  </a:lnTo>
                  <a:lnTo>
                    <a:pt x="263" y="309"/>
                  </a:lnTo>
                  <a:lnTo>
                    <a:pt x="274" y="313"/>
                  </a:lnTo>
                  <a:lnTo>
                    <a:pt x="285" y="318"/>
                  </a:lnTo>
                  <a:lnTo>
                    <a:pt x="297" y="322"/>
                  </a:lnTo>
                  <a:lnTo>
                    <a:pt x="308" y="326"/>
                  </a:lnTo>
                  <a:lnTo>
                    <a:pt x="319" y="330"/>
                  </a:lnTo>
                  <a:lnTo>
                    <a:pt x="331" y="335"/>
                  </a:lnTo>
                  <a:lnTo>
                    <a:pt x="343" y="339"/>
                  </a:lnTo>
                  <a:lnTo>
                    <a:pt x="355" y="343"/>
                  </a:lnTo>
                  <a:lnTo>
                    <a:pt x="353" y="346"/>
                  </a:lnTo>
                  <a:lnTo>
                    <a:pt x="352" y="350"/>
                  </a:lnTo>
                  <a:lnTo>
                    <a:pt x="352" y="354"/>
                  </a:lnTo>
                  <a:lnTo>
                    <a:pt x="352" y="357"/>
                  </a:lnTo>
                  <a:lnTo>
                    <a:pt x="333" y="354"/>
                  </a:lnTo>
                  <a:lnTo>
                    <a:pt x="313" y="350"/>
                  </a:lnTo>
                  <a:lnTo>
                    <a:pt x="291" y="345"/>
                  </a:lnTo>
                  <a:lnTo>
                    <a:pt x="269" y="340"/>
                  </a:lnTo>
                  <a:lnTo>
                    <a:pt x="248" y="337"/>
                  </a:lnTo>
                  <a:lnTo>
                    <a:pt x="226" y="334"/>
                  </a:lnTo>
                  <a:lnTo>
                    <a:pt x="207" y="333"/>
                  </a:lnTo>
                  <a:lnTo>
                    <a:pt x="190" y="334"/>
                  </a:lnTo>
                  <a:lnTo>
                    <a:pt x="232" y="344"/>
                  </a:lnTo>
                  <a:lnTo>
                    <a:pt x="264" y="352"/>
                  </a:lnTo>
                  <a:lnTo>
                    <a:pt x="288" y="357"/>
                  </a:lnTo>
                  <a:lnTo>
                    <a:pt x="306" y="362"/>
                  </a:lnTo>
                  <a:lnTo>
                    <a:pt x="319" y="365"/>
                  </a:lnTo>
                  <a:lnTo>
                    <a:pt x="332" y="368"/>
                  </a:lnTo>
                  <a:lnTo>
                    <a:pt x="343" y="370"/>
                  </a:lnTo>
                  <a:lnTo>
                    <a:pt x="356" y="372"/>
                  </a:lnTo>
                  <a:lnTo>
                    <a:pt x="355" y="377"/>
                  </a:lnTo>
                  <a:lnTo>
                    <a:pt x="355" y="382"/>
                  </a:lnTo>
                  <a:lnTo>
                    <a:pt x="353" y="387"/>
                  </a:lnTo>
                  <a:lnTo>
                    <a:pt x="352" y="393"/>
                  </a:lnTo>
                  <a:lnTo>
                    <a:pt x="323" y="389"/>
                  </a:lnTo>
                  <a:lnTo>
                    <a:pt x="300" y="387"/>
                  </a:lnTo>
                  <a:lnTo>
                    <a:pt x="284" y="386"/>
                  </a:lnTo>
                  <a:lnTo>
                    <a:pt x="273" y="385"/>
                  </a:lnTo>
                  <a:lnTo>
                    <a:pt x="265" y="385"/>
                  </a:lnTo>
                  <a:lnTo>
                    <a:pt x="259" y="385"/>
                  </a:lnTo>
                  <a:lnTo>
                    <a:pt x="255" y="385"/>
                  </a:lnTo>
                  <a:lnTo>
                    <a:pt x="251" y="385"/>
                  </a:lnTo>
                  <a:lnTo>
                    <a:pt x="257" y="388"/>
                  </a:lnTo>
                  <a:lnTo>
                    <a:pt x="267" y="391"/>
                  </a:lnTo>
                  <a:lnTo>
                    <a:pt x="281" y="394"/>
                  </a:lnTo>
                  <a:lnTo>
                    <a:pt x="297" y="397"/>
                  </a:lnTo>
                  <a:lnTo>
                    <a:pt x="313" y="399"/>
                  </a:lnTo>
                  <a:lnTo>
                    <a:pt x="328" y="402"/>
                  </a:lnTo>
                  <a:lnTo>
                    <a:pt x="342" y="403"/>
                  </a:lnTo>
                  <a:lnTo>
                    <a:pt x="351" y="404"/>
                  </a:lnTo>
                  <a:lnTo>
                    <a:pt x="353" y="407"/>
                  </a:lnTo>
                  <a:lnTo>
                    <a:pt x="356" y="412"/>
                  </a:lnTo>
                  <a:lnTo>
                    <a:pt x="356" y="417"/>
                  </a:lnTo>
                  <a:lnTo>
                    <a:pt x="356" y="427"/>
                  </a:lnTo>
                  <a:lnTo>
                    <a:pt x="350" y="427"/>
                  </a:lnTo>
                  <a:lnTo>
                    <a:pt x="344" y="427"/>
                  </a:lnTo>
                  <a:lnTo>
                    <a:pt x="338" y="427"/>
                  </a:lnTo>
                  <a:lnTo>
                    <a:pt x="327" y="427"/>
                  </a:lnTo>
                  <a:lnTo>
                    <a:pt x="314" y="425"/>
                  </a:lnTo>
                  <a:lnTo>
                    <a:pt x="292" y="424"/>
                  </a:lnTo>
                  <a:lnTo>
                    <a:pt x="265" y="423"/>
                  </a:lnTo>
                  <a:lnTo>
                    <a:pt x="228" y="421"/>
                  </a:lnTo>
                  <a:lnTo>
                    <a:pt x="240" y="425"/>
                  </a:lnTo>
                  <a:lnTo>
                    <a:pt x="257" y="428"/>
                  </a:lnTo>
                  <a:lnTo>
                    <a:pt x="276" y="430"/>
                  </a:lnTo>
                  <a:lnTo>
                    <a:pt x="297" y="431"/>
                  </a:lnTo>
                  <a:lnTo>
                    <a:pt x="316" y="433"/>
                  </a:lnTo>
                  <a:lnTo>
                    <a:pt x="334" y="436"/>
                  </a:lnTo>
                  <a:lnTo>
                    <a:pt x="349" y="439"/>
                  </a:lnTo>
                  <a:lnTo>
                    <a:pt x="358" y="445"/>
                  </a:lnTo>
                  <a:lnTo>
                    <a:pt x="358" y="449"/>
                  </a:lnTo>
                  <a:lnTo>
                    <a:pt x="358" y="455"/>
                  </a:lnTo>
                  <a:lnTo>
                    <a:pt x="357" y="459"/>
                  </a:lnTo>
                  <a:lnTo>
                    <a:pt x="357" y="464"/>
                  </a:lnTo>
                  <a:lnTo>
                    <a:pt x="344" y="464"/>
                  </a:lnTo>
                  <a:lnTo>
                    <a:pt x="333" y="464"/>
                  </a:lnTo>
                  <a:lnTo>
                    <a:pt x="321" y="463"/>
                  </a:lnTo>
                  <a:lnTo>
                    <a:pt x="309" y="463"/>
                  </a:lnTo>
                  <a:lnTo>
                    <a:pt x="297" y="463"/>
                  </a:lnTo>
                  <a:lnTo>
                    <a:pt x="285" y="462"/>
                  </a:lnTo>
                  <a:lnTo>
                    <a:pt x="274" y="462"/>
                  </a:lnTo>
                  <a:lnTo>
                    <a:pt x="262" y="462"/>
                  </a:lnTo>
                  <a:lnTo>
                    <a:pt x="250" y="462"/>
                  </a:lnTo>
                  <a:lnTo>
                    <a:pt x="239" y="462"/>
                  </a:lnTo>
                  <a:lnTo>
                    <a:pt x="226" y="462"/>
                  </a:lnTo>
                  <a:lnTo>
                    <a:pt x="215" y="462"/>
                  </a:lnTo>
                  <a:lnTo>
                    <a:pt x="204" y="462"/>
                  </a:lnTo>
                  <a:lnTo>
                    <a:pt x="192" y="463"/>
                  </a:lnTo>
                  <a:lnTo>
                    <a:pt x="182" y="463"/>
                  </a:lnTo>
                  <a:lnTo>
                    <a:pt x="171" y="464"/>
                  </a:lnTo>
                  <a:lnTo>
                    <a:pt x="177" y="464"/>
                  </a:lnTo>
                  <a:lnTo>
                    <a:pt x="181" y="464"/>
                  </a:lnTo>
                  <a:lnTo>
                    <a:pt x="186" y="464"/>
                  </a:lnTo>
                  <a:lnTo>
                    <a:pt x="191" y="464"/>
                  </a:lnTo>
                  <a:lnTo>
                    <a:pt x="196" y="464"/>
                  </a:lnTo>
                  <a:lnTo>
                    <a:pt x="203" y="465"/>
                  </a:lnTo>
                  <a:lnTo>
                    <a:pt x="209" y="465"/>
                  </a:lnTo>
                  <a:lnTo>
                    <a:pt x="217" y="466"/>
                  </a:lnTo>
                  <a:lnTo>
                    <a:pt x="226" y="466"/>
                  </a:lnTo>
                  <a:lnTo>
                    <a:pt x="238" y="467"/>
                  </a:lnTo>
                  <a:lnTo>
                    <a:pt x="251" y="470"/>
                  </a:lnTo>
                  <a:lnTo>
                    <a:pt x="266" y="471"/>
                  </a:lnTo>
                  <a:lnTo>
                    <a:pt x="284" y="473"/>
                  </a:lnTo>
                  <a:lnTo>
                    <a:pt x="306" y="474"/>
                  </a:lnTo>
                  <a:lnTo>
                    <a:pt x="330" y="478"/>
                  </a:lnTo>
                  <a:lnTo>
                    <a:pt x="357" y="480"/>
                  </a:lnTo>
                  <a:lnTo>
                    <a:pt x="357" y="484"/>
                  </a:lnTo>
                  <a:lnTo>
                    <a:pt x="357" y="490"/>
                  </a:lnTo>
                  <a:lnTo>
                    <a:pt x="355" y="495"/>
                  </a:lnTo>
                  <a:lnTo>
                    <a:pt x="351" y="500"/>
                  </a:lnTo>
                  <a:lnTo>
                    <a:pt x="344" y="500"/>
                  </a:lnTo>
                  <a:lnTo>
                    <a:pt x="338" y="500"/>
                  </a:lnTo>
                  <a:lnTo>
                    <a:pt x="330" y="500"/>
                  </a:lnTo>
                  <a:lnTo>
                    <a:pt x="319" y="500"/>
                  </a:lnTo>
                  <a:lnTo>
                    <a:pt x="307" y="500"/>
                  </a:lnTo>
                  <a:lnTo>
                    <a:pt x="293" y="500"/>
                  </a:lnTo>
                  <a:lnTo>
                    <a:pt x="276" y="500"/>
                  </a:lnTo>
                  <a:lnTo>
                    <a:pt x="257" y="501"/>
                  </a:lnTo>
                  <a:lnTo>
                    <a:pt x="269" y="502"/>
                  </a:lnTo>
                  <a:lnTo>
                    <a:pt x="281" y="504"/>
                  </a:lnTo>
                  <a:lnTo>
                    <a:pt x="293" y="506"/>
                  </a:lnTo>
                  <a:lnTo>
                    <a:pt x="306" y="507"/>
                  </a:lnTo>
                  <a:lnTo>
                    <a:pt x="318" y="508"/>
                  </a:lnTo>
                  <a:lnTo>
                    <a:pt x="331" y="510"/>
                  </a:lnTo>
                  <a:lnTo>
                    <a:pt x="343" y="512"/>
                  </a:lnTo>
                  <a:lnTo>
                    <a:pt x="356" y="513"/>
                  </a:lnTo>
                  <a:lnTo>
                    <a:pt x="355" y="527"/>
                  </a:lnTo>
                  <a:lnTo>
                    <a:pt x="355" y="534"/>
                  </a:lnTo>
                  <a:lnTo>
                    <a:pt x="353" y="538"/>
                  </a:lnTo>
                  <a:lnTo>
                    <a:pt x="351" y="540"/>
                  </a:lnTo>
                  <a:lnTo>
                    <a:pt x="335" y="540"/>
                  </a:lnTo>
                  <a:lnTo>
                    <a:pt x="319" y="540"/>
                  </a:lnTo>
                  <a:lnTo>
                    <a:pt x="305" y="541"/>
                  </a:lnTo>
                  <a:lnTo>
                    <a:pt x="290" y="541"/>
                  </a:lnTo>
                  <a:lnTo>
                    <a:pt x="275" y="542"/>
                  </a:lnTo>
                  <a:lnTo>
                    <a:pt x="262" y="543"/>
                  </a:lnTo>
                  <a:lnTo>
                    <a:pt x="247" y="544"/>
                  </a:lnTo>
                  <a:lnTo>
                    <a:pt x="233" y="545"/>
                  </a:lnTo>
                  <a:lnTo>
                    <a:pt x="248" y="547"/>
                  </a:lnTo>
                  <a:lnTo>
                    <a:pt x="263" y="548"/>
                  </a:lnTo>
                  <a:lnTo>
                    <a:pt x="277" y="549"/>
                  </a:lnTo>
                  <a:lnTo>
                    <a:pt x="293" y="549"/>
                  </a:lnTo>
                  <a:lnTo>
                    <a:pt x="308" y="550"/>
                  </a:lnTo>
                  <a:lnTo>
                    <a:pt x="323" y="551"/>
                  </a:lnTo>
                  <a:lnTo>
                    <a:pt x="338" y="551"/>
                  </a:lnTo>
                  <a:lnTo>
                    <a:pt x="352" y="552"/>
                  </a:lnTo>
                  <a:lnTo>
                    <a:pt x="352" y="557"/>
                  </a:lnTo>
                  <a:lnTo>
                    <a:pt x="352" y="561"/>
                  </a:lnTo>
                  <a:lnTo>
                    <a:pt x="353" y="567"/>
                  </a:lnTo>
                  <a:lnTo>
                    <a:pt x="355" y="572"/>
                  </a:lnTo>
                  <a:lnTo>
                    <a:pt x="318" y="576"/>
                  </a:lnTo>
                  <a:lnTo>
                    <a:pt x="285" y="579"/>
                  </a:lnTo>
                  <a:lnTo>
                    <a:pt x="258" y="583"/>
                  </a:lnTo>
                  <a:lnTo>
                    <a:pt x="234" y="585"/>
                  </a:lnTo>
                  <a:lnTo>
                    <a:pt x="214" y="587"/>
                  </a:lnTo>
                  <a:lnTo>
                    <a:pt x="197" y="590"/>
                  </a:lnTo>
                  <a:lnTo>
                    <a:pt x="182" y="591"/>
                  </a:lnTo>
                  <a:lnTo>
                    <a:pt x="171" y="593"/>
                  </a:lnTo>
                  <a:lnTo>
                    <a:pt x="162" y="594"/>
                  </a:lnTo>
                  <a:lnTo>
                    <a:pt x="155" y="594"/>
                  </a:lnTo>
                  <a:lnTo>
                    <a:pt x="150" y="595"/>
                  </a:lnTo>
                  <a:lnTo>
                    <a:pt x="146" y="596"/>
                  </a:lnTo>
                  <a:lnTo>
                    <a:pt x="144" y="596"/>
                  </a:lnTo>
                  <a:lnTo>
                    <a:pt x="141" y="596"/>
                  </a:lnTo>
                  <a:lnTo>
                    <a:pt x="140" y="598"/>
                  </a:lnTo>
                  <a:lnTo>
                    <a:pt x="139" y="598"/>
                  </a:lnTo>
                  <a:lnTo>
                    <a:pt x="141" y="598"/>
                  </a:lnTo>
                  <a:lnTo>
                    <a:pt x="146" y="598"/>
                  </a:lnTo>
                  <a:lnTo>
                    <a:pt x="150" y="598"/>
                  </a:lnTo>
                  <a:lnTo>
                    <a:pt x="158" y="598"/>
                  </a:lnTo>
                  <a:lnTo>
                    <a:pt x="166" y="596"/>
                  </a:lnTo>
                  <a:lnTo>
                    <a:pt x="177" y="596"/>
                  </a:lnTo>
                  <a:lnTo>
                    <a:pt x="189" y="595"/>
                  </a:lnTo>
                  <a:lnTo>
                    <a:pt x="201" y="594"/>
                  </a:lnTo>
                  <a:lnTo>
                    <a:pt x="216" y="594"/>
                  </a:lnTo>
                  <a:lnTo>
                    <a:pt x="232" y="593"/>
                  </a:lnTo>
                  <a:lnTo>
                    <a:pt x="250" y="592"/>
                  </a:lnTo>
                  <a:lnTo>
                    <a:pt x="268" y="591"/>
                  </a:lnTo>
                  <a:lnTo>
                    <a:pt x="289" y="590"/>
                  </a:lnTo>
                  <a:lnTo>
                    <a:pt x="309" y="590"/>
                  </a:lnTo>
                  <a:lnTo>
                    <a:pt x="332" y="589"/>
                  </a:lnTo>
                  <a:lnTo>
                    <a:pt x="356" y="587"/>
                  </a:lnTo>
                  <a:lnTo>
                    <a:pt x="355" y="591"/>
                  </a:lnTo>
                  <a:lnTo>
                    <a:pt x="355" y="594"/>
                  </a:lnTo>
                  <a:lnTo>
                    <a:pt x="353" y="598"/>
                  </a:lnTo>
                  <a:lnTo>
                    <a:pt x="352" y="602"/>
                  </a:lnTo>
                  <a:lnTo>
                    <a:pt x="344" y="603"/>
                  </a:lnTo>
                  <a:lnTo>
                    <a:pt x="330" y="604"/>
                  </a:lnTo>
                  <a:lnTo>
                    <a:pt x="310" y="606"/>
                  </a:lnTo>
                  <a:lnTo>
                    <a:pt x="289" y="608"/>
                  </a:lnTo>
                  <a:lnTo>
                    <a:pt x="267" y="611"/>
                  </a:lnTo>
                  <a:lnTo>
                    <a:pt x="248" y="615"/>
                  </a:lnTo>
                  <a:lnTo>
                    <a:pt x="233" y="618"/>
                  </a:lnTo>
                  <a:lnTo>
                    <a:pt x="225" y="621"/>
                  </a:lnTo>
                  <a:lnTo>
                    <a:pt x="229" y="621"/>
                  </a:lnTo>
                  <a:lnTo>
                    <a:pt x="237" y="621"/>
                  </a:lnTo>
                  <a:lnTo>
                    <a:pt x="248" y="620"/>
                  </a:lnTo>
                  <a:lnTo>
                    <a:pt x="263" y="620"/>
                  </a:lnTo>
                  <a:lnTo>
                    <a:pt x="281" y="619"/>
                  </a:lnTo>
                  <a:lnTo>
                    <a:pt x="301" y="618"/>
                  </a:lnTo>
                  <a:lnTo>
                    <a:pt x="325" y="617"/>
                  </a:lnTo>
                  <a:lnTo>
                    <a:pt x="352" y="617"/>
                  </a:lnTo>
                  <a:lnTo>
                    <a:pt x="355" y="621"/>
                  </a:lnTo>
                  <a:lnTo>
                    <a:pt x="356" y="628"/>
                  </a:lnTo>
                  <a:lnTo>
                    <a:pt x="356" y="635"/>
                  </a:lnTo>
                  <a:lnTo>
                    <a:pt x="352" y="641"/>
                  </a:lnTo>
                  <a:lnTo>
                    <a:pt x="339" y="642"/>
                  </a:lnTo>
                  <a:lnTo>
                    <a:pt x="323" y="644"/>
                  </a:lnTo>
                  <a:lnTo>
                    <a:pt x="305" y="645"/>
                  </a:lnTo>
                  <a:lnTo>
                    <a:pt x="286" y="647"/>
                  </a:lnTo>
                  <a:lnTo>
                    <a:pt x="268" y="650"/>
                  </a:lnTo>
                  <a:lnTo>
                    <a:pt x="251" y="653"/>
                  </a:lnTo>
                  <a:lnTo>
                    <a:pt x="237" y="656"/>
                  </a:lnTo>
                  <a:lnTo>
                    <a:pt x="225" y="660"/>
                  </a:lnTo>
                  <a:lnTo>
                    <a:pt x="241" y="659"/>
                  </a:lnTo>
                  <a:lnTo>
                    <a:pt x="257" y="659"/>
                  </a:lnTo>
                  <a:lnTo>
                    <a:pt x="273" y="658"/>
                  </a:lnTo>
                  <a:lnTo>
                    <a:pt x="289" y="656"/>
                  </a:lnTo>
                  <a:lnTo>
                    <a:pt x="305" y="656"/>
                  </a:lnTo>
                  <a:lnTo>
                    <a:pt x="322" y="655"/>
                  </a:lnTo>
                  <a:lnTo>
                    <a:pt x="340" y="655"/>
                  </a:lnTo>
                  <a:lnTo>
                    <a:pt x="358" y="655"/>
                  </a:lnTo>
                  <a:lnTo>
                    <a:pt x="358" y="660"/>
                  </a:lnTo>
                  <a:lnTo>
                    <a:pt x="358" y="664"/>
                  </a:lnTo>
                  <a:lnTo>
                    <a:pt x="358" y="669"/>
                  </a:lnTo>
                  <a:lnTo>
                    <a:pt x="358" y="673"/>
                  </a:lnTo>
                  <a:lnTo>
                    <a:pt x="349" y="678"/>
                  </a:lnTo>
                  <a:lnTo>
                    <a:pt x="333" y="680"/>
                  </a:lnTo>
                  <a:lnTo>
                    <a:pt x="314" y="681"/>
                  </a:lnTo>
                  <a:lnTo>
                    <a:pt x="292" y="683"/>
                  </a:lnTo>
                  <a:lnTo>
                    <a:pt x="271" y="684"/>
                  </a:lnTo>
                  <a:lnTo>
                    <a:pt x="249" y="686"/>
                  </a:lnTo>
                  <a:lnTo>
                    <a:pt x="232" y="689"/>
                  </a:lnTo>
                  <a:lnTo>
                    <a:pt x="220" y="696"/>
                  </a:lnTo>
                  <a:lnTo>
                    <a:pt x="223" y="696"/>
                  </a:lnTo>
                  <a:lnTo>
                    <a:pt x="228" y="696"/>
                  </a:lnTo>
                  <a:lnTo>
                    <a:pt x="235" y="695"/>
                  </a:lnTo>
                  <a:lnTo>
                    <a:pt x="248" y="694"/>
                  </a:lnTo>
                  <a:lnTo>
                    <a:pt x="266" y="693"/>
                  </a:lnTo>
                  <a:lnTo>
                    <a:pt x="289" y="692"/>
                  </a:lnTo>
                  <a:lnTo>
                    <a:pt x="321" y="690"/>
                  </a:lnTo>
                  <a:lnTo>
                    <a:pt x="359" y="689"/>
                  </a:lnTo>
                  <a:lnTo>
                    <a:pt x="359" y="693"/>
                  </a:lnTo>
                  <a:lnTo>
                    <a:pt x="359" y="696"/>
                  </a:lnTo>
                  <a:lnTo>
                    <a:pt x="359" y="700"/>
                  </a:lnTo>
                  <a:lnTo>
                    <a:pt x="360" y="704"/>
                  </a:lnTo>
                  <a:lnTo>
                    <a:pt x="358" y="706"/>
                  </a:lnTo>
                  <a:lnTo>
                    <a:pt x="353" y="707"/>
                  </a:lnTo>
                  <a:lnTo>
                    <a:pt x="345" y="710"/>
                  </a:lnTo>
                  <a:lnTo>
                    <a:pt x="330" y="714"/>
                  </a:lnTo>
                  <a:lnTo>
                    <a:pt x="279" y="723"/>
                  </a:lnTo>
                  <a:lnTo>
                    <a:pt x="241" y="730"/>
                  </a:lnTo>
                  <a:lnTo>
                    <a:pt x="214" y="736"/>
                  </a:lnTo>
                  <a:lnTo>
                    <a:pt x="195" y="739"/>
                  </a:lnTo>
                  <a:lnTo>
                    <a:pt x="183" y="741"/>
                  </a:lnTo>
                  <a:lnTo>
                    <a:pt x="177" y="744"/>
                  </a:lnTo>
                  <a:lnTo>
                    <a:pt x="174" y="745"/>
                  </a:lnTo>
                  <a:lnTo>
                    <a:pt x="172" y="746"/>
                  </a:lnTo>
                  <a:lnTo>
                    <a:pt x="183" y="745"/>
                  </a:lnTo>
                  <a:lnTo>
                    <a:pt x="196" y="743"/>
                  </a:lnTo>
                  <a:lnTo>
                    <a:pt x="207" y="741"/>
                  </a:lnTo>
                  <a:lnTo>
                    <a:pt x="220" y="740"/>
                  </a:lnTo>
                  <a:lnTo>
                    <a:pt x="231" y="739"/>
                  </a:lnTo>
                  <a:lnTo>
                    <a:pt x="243" y="737"/>
                  </a:lnTo>
                  <a:lnTo>
                    <a:pt x="255" y="736"/>
                  </a:lnTo>
                  <a:lnTo>
                    <a:pt x="267" y="735"/>
                  </a:lnTo>
                  <a:lnTo>
                    <a:pt x="279" y="734"/>
                  </a:lnTo>
                  <a:lnTo>
                    <a:pt x="290" y="731"/>
                  </a:lnTo>
                  <a:lnTo>
                    <a:pt x="302" y="730"/>
                  </a:lnTo>
                  <a:lnTo>
                    <a:pt x="314" y="729"/>
                  </a:lnTo>
                  <a:lnTo>
                    <a:pt x="326" y="727"/>
                  </a:lnTo>
                  <a:lnTo>
                    <a:pt x="338" y="726"/>
                  </a:lnTo>
                  <a:lnTo>
                    <a:pt x="350" y="723"/>
                  </a:lnTo>
                  <a:lnTo>
                    <a:pt x="361" y="722"/>
                  </a:lnTo>
                  <a:lnTo>
                    <a:pt x="360" y="727"/>
                  </a:lnTo>
                  <a:lnTo>
                    <a:pt x="360" y="730"/>
                  </a:lnTo>
                  <a:lnTo>
                    <a:pt x="359" y="734"/>
                  </a:lnTo>
                  <a:lnTo>
                    <a:pt x="358" y="736"/>
                  </a:lnTo>
                  <a:lnTo>
                    <a:pt x="351" y="737"/>
                  </a:lnTo>
                  <a:lnTo>
                    <a:pt x="345" y="739"/>
                  </a:lnTo>
                  <a:lnTo>
                    <a:pt x="339" y="740"/>
                  </a:lnTo>
                  <a:lnTo>
                    <a:pt x="332" y="743"/>
                  </a:lnTo>
                  <a:lnTo>
                    <a:pt x="311" y="746"/>
                  </a:lnTo>
                  <a:lnTo>
                    <a:pt x="291" y="748"/>
                  </a:lnTo>
                  <a:lnTo>
                    <a:pt x="269" y="752"/>
                  </a:lnTo>
                  <a:lnTo>
                    <a:pt x="249" y="755"/>
                  </a:lnTo>
                  <a:lnTo>
                    <a:pt x="228" y="758"/>
                  </a:lnTo>
                  <a:lnTo>
                    <a:pt x="207" y="762"/>
                  </a:lnTo>
                  <a:lnTo>
                    <a:pt x="187" y="765"/>
                  </a:lnTo>
                  <a:lnTo>
                    <a:pt x="165" y="770"/>
                  </a:lnTo>
                  <a:lnTo>
                    <a:pt x="145" y="773"/>
                  </a:lnTo>
                  <a:lnTo>
                    <a:pt x="124" y="777"/>
                  </a:lnTo>
                  <a:lnTo>
                    <a:pt x="104" y="781"/>
                  </a:lnTo>
                  <a:lnTo>
                    <a:pt x="82" y="784"/>
                  </a:lnTo>
                  <a:lnTo>
                    <a:pt x="62" y="788"/>
                  </a:lnTo>
                  <a:lnTo>
                    <a:pt x="43" y="791"/>
                  </a:lnTo>
                  <a:lnTo>
                    <a:pt x="22" y="795"/>
                  </a:lnTo>
                  <a:lnTo>
                    <a:pt x="2" y="798"/>
                  </a:lnTo>
                  <a:close/>
                </a:path>
              </a:pathLst>
            </a:custGeom>
            <a:solidFill>
              <a:srgbClr val="CCB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2" name="Freeform 143"/>
            <p:cNvSpPr>
              <a:spLocks/>
            </p:cNvSpPr>
            <p:nvPr/>
          </p:nvSpPr>
          <p:spPr bwMode="auto">
            <a:xfrm>
              <a:off x="4681" y="1805"/>
              <a:ext cx="10" cy="5"/>
            </a:xfrm>
            <a:custGeom>
              <a:avLst/>
              <a:gdLst>
                <a:gd name="T0" fmla="*/ 3 w 20"/>
                <a:gd name="T1" fmla="*/ 9 h 9"/>
                <a:gd name="T2" fmla="*/ 2 w 20"/>
                <a:gd name="T3" fmla="*/ 8 h 9"/>
                <a:gd name="T4" fmla="*/ 2 w 20"/>
                <a:gd name="T5" fmla="*/ 8 h 9"/>
                <a:gd name="T6" fmla="*/ 1 w 20"/>
                <a:gd name="T7" fmla="*/ 6 h 9"/>
                <a:gd name="T8" fmla="*/ 0 w 20"/>
                <a:gd name="T9" fmla="*/ 6 h 9"/>
                <a:gd name="T10" fmla="*/ 0 w 20"/>
                <a:gd name="T11" fmla="*/ 4 h 9"/>
                <a:gd name="T12" fmla="*/ 0 w 20"/>
                <a:gd name="T13" fmla="*/ 3 h 9"/>
                <a:gd name="T14" fmla="*/ 0 w 20"/>
                <a:gd name="T15" fmla="*/ 1 h 9"/>
                <a:gd name="T16" fmla="*/ 0 w 20"/>
                <a:gd name="T17" fmla="*/ 0 h 9"/>
                <a:gd name="T18" fmla="*/ 5 w 20"/>
                <a:gd name="T19" fmla="*/ 0 h 9"/>
                <a:gd name="T20" fmla="*/ 10 w 20"/>
                <a:gd name="T21" fmla="*/ 0 h 9"/>
                <a:gd name="T22" fmla="*/ 14 w 20"/>
                <a:gd name="T23" fmla="*/ 0 h 9"/>
                <a:gd name="T24" fmla="*/ 19 w 20"/>
                <a:gd name="T25" fmla="*/ 0 h 9"/>
                <a:gd name="T26" fmla="*/ 20 w 20"/>
                <a:gd name="T27" fmla="*/ 2 h 9"/>
                <a:gd name="T28" fmla="*/ 20 w 20"/>
                <a:gd name="T29" fmla="*/ 3 h 9"/>
                <a:gd name="T30" fmla="*/ 20 w 20"/>
                <a:gd name="T31" fmla="*/ 4 h 9"/>
                <a:gd name="T32" fmla="*/ 18 w 20"/>
                <a:gd name="T33" fmla="*/ 6 h 9"/>
                <a:gd name="T34" fmla="*/ 14 w 20"/>
                <a:gd name="T35" fmla="*/ 8 h 9"/>
                <a:gd name="T36" fmla="*/ 11 w 20"/>
                <a:gd name="T37" fmla="*/ 8 h 9"/>
                <a:gd name="T38" fmla="*/ 7 w 20"/>
                <a:gd name="T39" fmla="*/ 8 h 9"/>
                <a:gd name="T40" fmla="*/ 3 w 20"/>
                <a:gd name="T4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9">
                  <a:moveTo>
                    <a:pt x="3" y="9"/>
                  </a:moveTo>
                  <a:lnTo>
                    <a:pt x="2" y="8"/>
                  </a:lnTo>
                  <a:lnTo>
                    <a:pt x="2" y="8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0" y="2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4" y="8"/>
                  </a:lnTo>
                  <a:lnTo>
                    <a:pt x="11" y="8"/>
                  </a:lnTo>
                  <a:lnTo>
                    <a:pt x="7" y="8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3" name="Freeform 144"/>
            <p:cNvSpPr>
              <a:spLocks/>
            </p:cNvSpPr>
            <p:nvPr/>
          </p:nvSpPr>
          <p:spPr bwMode="auto">
            <a:xfrm>
              <a:off x="4825" y="1589"/>
              <a:ext cx="64" cy="197"/>
            </a:xfrm>
            <a:custGeom>
              <a:avLst/>
              <a:gdLst>
                <a:gd name="T0" fmla="*/ 0 w 130"/>
                <a:gd name="T1" fmla="*/ 96 h 394"/>
                <a:gd name="T2" fmla="*/ 44 w 130"/>
                <a:gd name="T3" fmla="*/ 13 h 394"/>
                <a:gd name="T4" fmla="*/ 102 w 130"/>
                <a:gd name="T5" fmla="*/ 33 h 394"/>
                <a:gd name="T6" fmla="*/ 123 w 130"/>
                <a:gd name="T7" fmla="*/ 55 h 394"/>
                <a:gd name="T8" fmla="*/ 92 w 130"/>
                <a:gd name="T9" fmla="*/ 57 h 394"/>
                <a:gd name="T10" fmla="*/ 50 w 130"/>
                <a:gd name="T11" fmla="*/ 50 h 394"/>
                <a:gd name="T12" fmla="*/ 47 w 130"/>
                <a:gd name="T13" fmla="*/ 52 h 394"/>
                <a:gd name="T14" fmla="*/ 98 w 130"/>
                <a:gd name="T15" fmla="*/ 69 h 394"/>
                <a:gd name="T16" fmla="*/ 124 w 130"/>
                <a:gd name="T17" fmla="*/ 92 h 394"/>
                <a:gd name="T18" fmla="*/ 102 w 130"/>
                <a:gd name="T19" fmla="*/ 93 h 394"/>
                <a:gd name="T20" fmla="*/ 56 w 130"/>
                <a:gd name="T21" fmla="*/ 84 h 394"/>
                <a:gd name="T22" fmla="*/ 78 w 130"/>
                <a:gd name="T23" fmla="*/ 94 h 394"/>
                <a:gd name="T24" fmla="*/ 116 w 130"/>
                <a:gd name="T25" fmla="*/ 107 h 394"/>
                <a:gd name="T26" fmla="*/ 125 w 130"/>
                <a:gd name="T27" fmla="*/ 122 h 394"/>
                <a:gd name="T28" fmla="*/ 97 w 130"/>
                <a:gd name="T29" fmla="*/ 124 h 394"/>
                <a:gd name="T30" fmla="*/ 44 w 130"/>
                <a:gd name="T31" fmla="*/ 119 h 394"/>
                <a:gd name="T32" fmla="*/ 21 w 130"/>
                <a:gd name="T33" fmla="*/ 121 h 394"/>
                <a:gd name="T34" fmla="*/ 70 w 130"/>
                <a:gd name="T35" fmla="*/ 131 h 394"/>
                <a:gd name="T36" fmla="*/ 122 w 130"/>
                <a:gd name="T37" fmla="*/ 139 h 394"/>
                <a:gd name="T38" fmla="*/ 127 w 130"/>
                <a:gd name="T39" fmla="*/ 157 h 394"/>
                <a:gd name="T40" fmla="*/ 90 w 130"/>
                <a:gd name="T41" fmla="*/ 162 h 394"/>
                <a:gd name="T42" fmla="*/ 59 w 130"/>
                <a:gd name="T43" fmla="*/ 162 h 394"/>
                <a:gd name="T44" fmla="*/ 76 w 130"/>
                <a:gd name="T45" fmla="*/ 168 h 394"/>
                <a:gd name="T46" fmla="*/ 117 w 130"/>
                <a:gd name="T47" fmla="*/ 173 h 394"/>
                <a:gd name="T48" fmla="*/ 115 w 130"/>
                <a:gd name="T49" fmla="*/ 194 h 394"/>
                <a:gd name="T50" fmla="*/ 63 w 130"/>
                <a:gd name="T51" fmla="*/ 192 h 394"/>
                <a:gd name="T52" fmla="*/ 53 w 130"/>
                <a:gd name="T53" fmla="*/ 195 h 394"/>
                <a:gd name="T54" fmla="*/ 76 w 130"/>
                <a:gd name="T55" fmla="*/ 203 h 394"/>
                <a:gd name="T56" fmla="*/ 118 w 130"/>
                <a:gd name="T57" fmla="*/ 206 h 394"/>
                <a:gd name="T58" fmla="*/ 127 w 130"/>
                <a:gd name="T59" fmla="*/ 221 h 394"/>
                <a:gd name="T60" fmla="*/ 89 w 130"/>
                <a:gd name="T61" fmla="*/ 224 h 394"/>
                <a:gd name="T62" fmla="*/ 42 w 130"/>
                <a:gd name="T63" fmla="*/ 229 h 394"/>
                <a:gd name="T64" fmla="*/ 64 w 130"/>
                <a:gd name="T65" fmla="*/ 235 h 394"/>
                <a:gd name="T66" fmla="*/ 115 w 130"/>
                <a:gd name="T67" fmla="*/ 235 h 394"/>
                <a:gd name="T68" fmla="*/ 126 w 130"/>
                <a:gd name="T69" fmla="*/ 248 h 394"/>
                <a:gd name="T70" fmla="*/ 118 w 130"/>
                <a:gd name="T71" fmla="*/ 255 h 394"/>
                <a:gd name="T72" fmla="*/ 63 w 130"/>
                <a:gd name="T73" fmla="*/ 260 h 394"/>
                <a:gd name="T74" fmla="*/ 32 w 130"/>
                <a:gd name="T75" fmla="*/ 264 h 394"/>
                <a:gd name="T76" fmla="*/ 62 w 130"/>
                <a:gd name="T77" fmla="*/ 269 h 394"/>
                <a:gd name="T78" fmla="*/ 117 w 130"/>
                <a:gd name="T79" fmla="*/ 268 h 394"/>
                <a:gd name="T80" fmla="*/ 127 w 130"/>
                <a:gd name="T81" fmla="*/ 279 h 394"/>
                <a:gd name="T82" fmla="*/ 93 w 130"/>
                <a:gd name="T83" fmla="*/ 291 h 394"/>
                <a:gd name="T84" fmla="*/ 30 w 130"/>
                <a:gd name="T85" fmla="*/ 300 h 394"/>
                <a:gd name="T86" fmla="*/ 20 w 130"/>
                <a:gd name="T87" fmla="*/ 306 h 394"/>
                <a:gd name="T88" fmla="*/ 61 w 130"/>
                <a:gd name="T89" fmla="*/ 306 h 394"/>
                <a:gd name="T90" fmla="*/ 115 w 130"/>
                <a:gd name="T91" fmla="*/ 300 h 394"/>
                <a:gd name="T92" fmla="*/ 127 w 130"/>
                <a:gd name="T93" fmla="*/ 303 h 394"/>
                <a:gd name="T94" fmla="*/ 101 w 130"/>
                <a:gd name="T95" fmla="*/ 313 h 394"/>
                <a:gd name="T96" fmla="*/ 47 w 130"/>
                <a:gd name="T97" fmla="*/ 332 h 394"/>
                <a:gd name="T98" fmla="*/ 24 w 130"/>
                <a:gd name="T99" fmla="*/ 343 h 394"/>
                <a:gd name="T100" fmla="*/ 63 w 130"/>
                <a:gd name="T101" fmla="*/ 337 h 394"/>
                <a:gd name="T102" fmla="*/ 114 w 130"/>
                <a:gd name="T103" fmla="*/ 324 h 394"/>
                <a:gd name="T104" fmla="*/ 92 w 130"/>
                <a:gd name="T105" fmla="*/ 354 h 394"/>
                <a:gd name="T106" fmla="*/ 14 w 130"/>
                <a:gd name="T107" fmla="*/ 39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0" h="394">
                  <a:moveTo>
                    <a:pt x="5" y="394"/>
                  </a:moveTo>
                  <a:lnTo>
                    <a:pt x="2" y="294"/>
                  </a:lnTo>
                  <a:lnTo>
                    <a:pt x="0" y="195"/>
                  </a:lnTo>
                  <a:lnTo>
                    <a:pt x="0" y="96"/>
                  </a:lnTo>
                  <a:lnTo>
                    <a:pt x="2" y="0"/>
                  </a:lnTo>
                  <a:lnTo>
                    <a:pt x="15" y="4"/>
                  </a:lnTo>
                  <a:lnTo>
                    <a:pt x="29" y="9"/>
                  </a:lnTo>
                  <a:lnTo>
                    <a:pt x="44" y="13"/>
                  </a:lnTo>
                  <a:lnTo>
                    <a:pt x="58" y="18"/>
                  </a:lnTo>
                  <a:lnTo>
                    <a:pt x="73" y="24"/>
                  </a:lnTo>
                  <a:lnTo>
                    <a:pt x="88" y="28"/>
                  </a:lnTo>
                  <a:lnTo>
                    <a:pt x="102" y="33"/>
                  </a:lnTo>
                  <a:lnTo>
                    <a:pt x="118" y="37"/>
                  </a:lnTo>
                  <a:lnTo>
                    <a:pt x="121" y="42"/>
                  </a:lnTo>
                  <a:lnTo>
                    <a:pt x="123" y="49"/>
                  </a:lnTo>
                  <a:lnTo>
                    <a:pt x="123" y="55"/>
                  </a:lnTo>
                  <a:lnTo>
                    <a:pt x="124" y="63"/>
                  </a:lnTo>
                  <a:lnTo>
                    <a:pt x="114" y="61"/>
                  </a:lnTo>
                  <a:lnTo>
                    <a:pt x="102" y="59"/>
                  </a:lnTo>
                  <a:lnTo>
                    <a:pt x="92" y="57"/>
                  </a:lnTo>
                  <a:lnTo>
                    <a:pt x="81" y="54"/>
                  </a:lnTo>
                  <a:lnTo>
                    <a:pt x="71" y="52"/>
                  </a:lnTo>
                  <a:lnTo>
                    <a:pt x="61" y="51"/>
                  </a:lnTo>
                  <a:lnTo>
                    <a:pt x="50" y="50"/>
                  </a:lnTo>
                  <a:lnTo>
                    <a:pt x="41" y="49"/>
                  </a:lnTo>
                  <a:lnTo>
                    <a:pt x="42" y="50"/>
                  </a:lnTo>
                  <a:lnTo>
                    <a:pt x="44" y="51"/>
                  </a:lnTo>
                  <a:lnTo>
                    <a:pt x="47" y="52"/>
                  </a:lnTo>
                  <a:lnTo>
                    <a:pt x="54" y="54"/>
                  </a:lnTo>
                  <a:lnTo>
                    <a:pt x="63" y="58"/>
                  </a:lnTo>
                  <a:lnTo>
                    <a:pt x="78" y="62"/>
                  </a:lnTo>
                  <a:lnTo>
                    <a:pt x="98" y="69"/>
                  </a:lnTo>
                  <a:lnTo>
                    <a:pt x="124" y="78"/>
                  </a:lnTo>
                  <a:lnTo>
                    <a:pt x="124" y="83"/>
                  </a:lnTo>
                  <a:lnTo>
                    <a:pt x="124" y="87"/>
                  </a:lnTo>
                  <a:lnTo>
                    <a:pt x="124" y="92"/>
                  </a:lnTo>
                  <a:lnTo>
                    <a:pt x="124" y="96"/>
                  </a:lnTo>
                  <a:lnTo>
                    <a:pt x="121" y="96"/>
                  </a:lnTo>
                  <a:lnTo>
                    <a:pt x="113" y="95"/>
                  </a:lnTo>
                  <a:lnTo>
                    <a:pt x="102" y="93"/>
                  </a:lnTo>
                  <a:lnTo>
                    <a:pt x="90" y="89"/>
                  </a:lnTo>
                  <a:lnTo>
                    <a:pt x="78" y="87"/>
                  </a:lnTo>
                  <a:lnTo>
                    <a:pt x="65" y="85"/>
                  </a:lnTo>
                  <a:lnTo>
                    <a:pt x="56" y="84"/>
                  </a:lnTo>
                  <a:lnTo>
                    <a:pt x="50" y="83"/>
                  </a:lnTo>
                  <a:lnTo>
                    <a:pt x="59" y="86"/>
                  </a:lnTo>
                  <a:lnTo>
                    <a:pt x="68" y="89"/>
                  </a:lnTo>
                  <a:lnTo>
                    <a:pt x="78" y="94"/>
                  </a:lnTo>
                  <a:lnTo>
                    <a:pt x="87" y="97"/>
                  </a:lnTo>
                  <a:lnTo>
                    <a:pt x="96" y="101"/>
                  </a:lnTo>
                  <a:lnTo>
                    <a:pt x="106" y="104"/>
                  </a:lnTo>
                  <a:lnTo>
                    <a:pt x="116" y="107"/>
                  </a:lnTo>
                  <a:lnTo>
                    <a:pt x="126" y="110"/>
                  </a:lnTo>
                  <a:lnTo>
                    <a:pt x="126" y="113"/>
                  </a:lnTo>
                  <a:lnTo>
                    <a:pt x="126" y="118"/>
                  </a:lnTo>
                  <a:lnTo>
                    <a:pt x="125" y="122"/>
                  </a:lnTo>
                  <a:lnTo>
                    <a:pt x="125" y="126"/>
                  </a:lnTo>
                  <a:lnTo>
                    <a:pt x="115" y="126"/>
                  </a:lnTo>
                  <a:lnTo>
                    <a:pt x="106" y="124"/>
                  </a:lnTo>
                  <a:lnTo>
                    <a:pt x="97" y="124"/>
                  </a:lnTo>
                  <a:lnTo>
                    <a:pt x="88" y="123"/>
                  </a:lnTo>
                  <a:lnTo>
                    <a:pt x="76" y="122"/>
                  </a:lnTo>
                  <a:lnTo>
                    <a:pt x="63" y="121"/>
                  </a:lnTo>
                  <a:lnTo>
                    <a:pt x="44" y="119"/>
                  </a:lnTo>
                  <a:lnTo>
                    <a:pt x="19" y="115"/>
                  </a:lnTo>
                  <a:lnTo>
                    <a:pt x="20" y="118"/>
                  </a:lnTo>
                  <a:lnTo>
                    <a:pt x="21" y="119"/>
                  </a:lnTo>
                  <a:lnTo>
                    <a:pt x="21" y="121"/>
                  </a:lnTo>
                  <a:lnTo>
                    <a:pt x="22" y="123"/>
                  </a:lnTo>
                  <a:lnTo>
                    <a:pt x="37" y="126"/>
                  </a:lnTo>
                  <a:lnTo>
                    <a:pt x="53" y="128"/>
                  </a:lnTo>
                  <a:lnTo>
                    <a:pt x="70" y="131"/>
                  </a:lnTo>
                  <a:lnTo>
                    <a:pt x="85" y="134"/>
                  </a:lnTo>
                  <a:lnTo>
                    <a:pt x="100" y="136"/>
                  </a:lnTo>
                  <a:lnTo>
                    <a:pt x="113" y="138"/>
                  </a:lnTo>
                  <a:lnTo>
                    <a:pt x="122" y="139"/>
                  </a:lnTo>
                  <a:lnTo>
                    <a:pt x="129" y="141"/>
                  </a:lnTo>
                  <a:lnTo>
                    <a:pt x="127" y="147"/>
                  </a:lnTo>
                  <a:lnTo>
                    <a:pt x="127" y="152"/>
                  </a:lnTo>
                  <a:lnTo>
                    <a:pt x="127" y="157"/>
                  </a:lnTo>
                  <a:lnTo>
                    <a:pt x="127" y="163"/>
                  </a:lnTo>
                  <a:lnTo>
                    <a:pt x="112" y="162"/>
                  </a:lnTo>
                  <a:lnTo>
                    <a:pt x="99" y="162"/>
                  </a:lnTo>
                  <a:lnTo>
                    <a:pt x="90" y="162"/>
                  </a:lnTo>
                  <a:lnTo>
                    <a:pt x="82" y="161"/>
                  </a:lnTo>
                  <a:lnTo>
                    <a:pt x="75" y="161"/>
                  </a:lnTo>
                  <a:lnTo>
                    <a:pt x="67" y="161"/>
                  </a:lnTo>
                  <a:lnTo>
                    <a:pt x="59" y="162"/>
                  </a:lnTo>
                  <a:lnTo>
                    <a:pt x="49" y="162"/>
                  </a:lnTo>
                  <a:lnTo>
                    <a:pt x="58" y="164"/>
                  </a:lnTo>
                  <a:lnTo>
                    <a:pt x="67" y="165"/>
                  </a:lnTo>
                  <a:lnTo>
                    <a:pt x="76" y="168"/>
                  </a:lnTo>
                  <a:lnTo>
                    <a:pt x="87" y="169"/>
                  </a:lnTo>
                  <a:lnTo>
                    <a:pt x="97" y="171"/>
                  </a:lnTo>
                  <a:lnTo>
                    <a:pt x="107" y="172"/>
                  </a:lnTo>
                  <a:lnTo>
                    <a:pt x="117" y="173"/>
                  </a:lnTo>
                  <a:lnTo>
                    <a:pt x="127" y="174"/>
                  </a:lnTo>
                  <a:lnTo>
                    <a:pt x="130" y="183"/>
                  </a:lnTo>
                  <a:lnTo>
                    <a:pt x="125" y="190"/>
                  </a:lnTo>
                  <a:lnTo>
                    <a:pt x="115" y="194"/>
                  </a:lnTo>
                  <a:lnTo>
                    <a:pt x="102" y="195"/>
                  </a:lnTo>
                  <a:lnTo>
                    <a:pt x="89" y="195"/>
                  </a:lnTo>
                  <a:lnTo>
                    <a:pt x="74" y="194"/>
                  </a:lnTo>
                  <a:lnTo>
                    <a:pt x="63" y="192"/>
                  </a:lnTo>
                  <a:lnTo>
                    <a:pt x="55" y="192"/>
                  </a:lnTo>
                  <a:lnTo>
                    <a:pt x="55" y="194"/>
                  </a:lnTo>
                  <a:lnTo>
                    <a:pt x="54" y="194"/>
                  </a:lnTo>
                  <a:lnTo>
                    <a:pt x="53" y="195"/>
                  </a:lnTo>
                  <a:lnTo>
                    <a:pt x="53" y="196"/>
                  </a:lnTo>
                  <a:lnTo>
                    <a:pt x="59" y="198"/>
                  </a:lnTo>
                  <a:lnTo>
                    <a:pt x="67" y="200"/>
                  </a:lnTo>
                  <a:lnTo>
                    <a:pt x="76" y="203"/>
                  </a:lnTo>
                  <a:lnTo>
                    <a:pt x="88" y="204"/>
                  </a:lnTo>
                  <a:lnTo>
                    <a:pt x="98" y="205"/>
                  </a:lnTo>
                  <a:lnTo>
                    <a:pt x="109" y="205"/>
                  </a:lnTo>
                  <a:lnTo>
                    <a:pt x="118" y="206"/>
                  </a:lnTo>
                  <a:lnTo>
                    <a:pt x="127" y="206"/>
                  </a:lnTo>
                  <a:lnTo>
                    <a:pt x="129" y="214"/>
                  </a:lnTo>
                  <a:lnTo>
                    <a:pt x="129" y="218"/>
                  </a:lnTo>
                  <a:lnTo>
                    <a:pt x="127" y="221"/>
                  </a:lnTo>
                  <a:lnTo>
                    <a:pt x="125" y="224"/>
                  </a:lnTo>
                  <a:lnTo>
                    <a:pt x="114" y="224"/>
                  </a:lnTo>
                  <a:lnTo>
                    <a:pt x="101" y="224"/>
                  </a:lnTo>
                  <a:lnTo>
                    <a:pt x="89" y="224"/>
                  </a:lnTo>
                  <a:lnTo>
                    <a:pt x="78" y="224"/>
                  </a:lnTo>
                  <a:lnTo>
                    <a:pt x="65" y="225"/>
                  </a:lnTo>
                  <a:lnTo>
                    <a:pt x="54" y="226"/>
                  </a:lnTo>
                  <a:lnTo>
                    <a:pt x="42" y="229"/>
                  </a:lnTo>
                  <a:lnTo>
                    <a:pt x="31" y="231"/>
                  </a:lnTo>
                  <a:lnTo>
                    <a:pt x="41" y="233"/>
                  </a:lnTo>
                  <a:lnTo>
                    <a:pt x="53" y="235"/>
                  </a:lnTo>
                  <a:lnTo>
                    <a:pt x="64" y="235"/>
                  </a:lnTo>
                  <a:lnTo>
                    <a:pt x="78" y="237"/>
                  </a:lnTo>
                  <a:lnTo>
                    <a:pt x="90" y="237"/>
                  </a:lnTo>
                  <a:lnTo>
                    <a:pt x="102" y="235"/>
                  </a:lnTo>
                  <a:lnTo>
                    <a:pt x="115" y="235"/>
                  </a:lnTo>
                  <a:lnTo>
                    <a:pt x="127" y="235"/>
                  </a:lnTo>
                  <a:lnTo>
                    <a:pt x="127" y="240"/>
                  </a:lnTo>
                  <a:lnTo>
                    <a:pt x="127" y="245"/>
                  </a:lnTo>
                  <a:lnTo>
                    <a:pt x="126" y="248"/>
                  </a:lnTo>
                  <a:lnTo>
                    <a:pt x="126" y="251"/>
                  </a:lnTo>
                  <a:lnTo>
                    <a:pt x="125" y="252"/>
                  </a:lnTo>
                  <a:lnTo>
                    <a:pt x="122" y="254"/>
                  </a:lnTo>
                  <a:lnTo>
                    <a:pt x="118" y="255"/>
                  </a:lnTo>
                  <a:lnTo>
                    <a:pt x="112" y="255"/>
                  </a:lnTo>
                  <a:lnTo>
                    <a:pt x="100" y="257"/>
                  </a:lnTo>
                  <a:lnTo>
                    <a:pt x="85" y="258"/>
                  </a:lnTo>
                  <a:lnTo>
                    <a:pt x="63" y="260"/>
                  </a:lnTo>
                  <a:lnTo>
                    <a:pt x="34" y="263"/>
                  </a:lnTo>
                  <a:lnTo>
                    <a:pt x="33" y="263"/>
                  </a:lnTo>
                  <a:lnTo>
                    <a:pt x="32" y="264"/>
                  </a:lnTo>
                  <a:lnTo>
                    <a:pt x="32" y="264"/>
                  </a:lnTo>
                  <a:lnTo>
                    <a:pt x="31" y="265"/>
                  </a:lnTo>
                  <a:lnTo>
                    <a:pt x="38" y="267"/>
                  </a:lnTo>
                  <a:lnTo>
                    <a:pt x="48" y="268"/>
                  </a:lnTo>
                  <a:lnTo>
                    <a:pt x="62" y="269"/>
                  </a:lnTo>
                  <a:lnTo>
                    <a:pt x="76" y="269"/>
                  </a:lnTo>
                  <a:lnTo>
                    <a:pt x="91" y="269"/>
                  </a:lnTo>
                  <a:lnTo>
                    <a:pt x="105" y="269"/>
                  </a:lnTo>
                  <a:lnTo>
                    <a:pt x="117" y="268"/>
                  </a:lnTo>
                  <a:lnTo>
                    <a:pt x="127" y="268"/>
                  </a:lnTo>
                  <a:lnTo>
                    <a:pt x="127" y="272"/>
                  </a:lnTo>
                  <a:lnTo>
                    <a:pt x="127" y="275"/>
                  </a:lnTo>
                  <a:lnTo>
                    <a:pt x="127" y="279"/>
                  </a:lnTo>
                  <a:lnTo>
                    <a:pt x="129" y="283"/>
                  </a:lnTo>
                  <a:lnTo>
                    <a:pt x="121" y="285"/>
                  </a:lnTo>
                  <a:lnTo>
                    <a:pt x="108" y="289"/>
                  </a:lnTo>
                  <a:lnTo>
                    <a:pt x="93" y="291"/>
                  </a:lnTo>
                  <a:lnTo>
                    <a:pt x="76" y="294"/>
                  </a:lnTo>
                  <a:lnTo>
                    <a:pt x="58" y="297"/>
                  </a:lnTo>
                  <a:lnTo>
                    <a:pt x="42" y="299"/>
                  </a:lnTo>
                  <a:lnTo>
                    <a:pt x="30" y="300"/>
                  </a:lnTo>
                  <a:lnTo>
                    <a:pt x="21" y="300"/>
                  </a:lnTo>
                  <a:lnTo>
                    <a:pt x="20" y="302"/>
                  </a:lnTo>
                  <a:lnTo>
                    <a:pt x="20" y="303"/>
                  </a:lnTo>
                  <a:lnTo>
                    <a:pt x="20" y="306"/>
                  </a:lnTo>
                  <a:lnTo>
                    <a:pt x="19" y="308"/>
                  </a:lnTo>
                  <a:lnTo>
                    <a:pt x="32" y="308"/>
                  </a:lnTo>
                  <a:lnTo>
                    <a:pt x="46" y="307"/>
                  </a:lnTo>
                  <a:lnTo>
                    <a:pt x="61" y="306"/>
                  </a:lnTo>
                  <a:lnTo>
                    <a:pt x="74" y="305"/>
                  </a:lnTo>
                  <a:lnTo>
                    <a:pt x="88" y="302"/>
                  </a:lnTo>
                  <a:lnTo>
                    <a:pt x="101" y="301"/>
                  </a:lnTo>
                  <a:lnTo>
                    <a:pt x="115" y="300"/>
                  </a:lnTo>
                  <a:lnTo>
                    <a:pt x="130" y="299"/>
                  </a:lnTo>
                  <a:lnTo>
                    <a:pt x="129" y="300"/>
                  </a:lnTo>
                  <a:lnTo>
                    <a:pt x="129" y="301"/>
                  </a:lnTo>
                  <a:lnTo>
                    <a:pt x="127" y="303"/>
                  </a:lnTo>
                  <a:lnTo>
                    <a:pt x="126" y="306"/>
                  </a:lnTo>
                  <a:lnTo>
                    <a:pt x="117" y="308"/>
                  </a:lnTo>
                  <a:lnTo>
                    <a:pt x="109" y="310"/>
                  </a:lnTo>
                  <a:lnTo>
                    <a:pt x="101" y="313"/>
                  </a:lnTo>
                  <a:lnTo>
                    <a:pt x="93" y="315"/>
                  </a:lnTo>
                  <a:lnTo>
                    <a:pt x="82" y="319"/>
                  </a:lnTo>
                  <a:lnTo>
                    <a:pt x="67" y="324"/>
                  </a:lnTo>
                  <a:lnTo>
                    <a:pt x="47" y="332"/>
                  </a:lnTo>
                  <a:lnTo>
                    <a:pt x="22" y="341"/>
                  </a:lnTo>
                  <a:lnTo>
                    <a:pt x="23" y="342"/>
                  </a:lnTo>
                  <a:lnTo>
                    <a:pt x="24" y="342"/>
                  </a:lnTo>
                  <a:lnTo>
                    <a:pt x="24" y="343"/>
                  </a:lnTo>
                  <a:lnTo>
                    <a:pt x="25" y="344"/>
                  </a:lnTo>
                  <a:lnTo>
                    <a:pt x="38" y="343"/>
                  </a:lnTo>
                  <a:lnTo>
                    <a:pt x="50" y="341"/>
                  </a:lnTo>
                  <a:lnTo>
                    <a:pt x="63" y="337"/>
                  </a:lnTo>
                  <a:lnTo>
                    <a:pt x="75" y="334"/>
                  </a:lnTo>
                  <a:lnTo>
                    <a:pt x="88" y="331"/>
                  </a:lnTo>
                  <a:lnTo>
                    <a:pt x="101" y="327"/>
                  </a:lnTo>
                  <a:lnTo>
                    <a:pt x="114" y="324"/>
                  </a:lnTo>
                  <a:lnTo>
                    <a:pt x="127" y="322"/>
                  </a:lnTo>
                  <a:lnTo>
                    <a:pt x="123" y="332"/>
                  </a:lnTo>
                  <a:lnTo>
                    <a:pt x="110" y="343"/>
                  </a:lnTo>
                  <a:lnTo>
                    <a:pt x="92" y="354"/>
                  </a:lnTo>
                  <a:lnTo>
                    <a:pt x="72" y="366"/>
                  </a:lnTo>
                  <a:lnTo>
                    <a:pt x="50" y="376"/>
                  </a:lnTo>
                  <a:lnTo>
                    <a:pt x="30" y="385"/>
                  </a:lnTo>
                  <a:lnTo>
                    <a:pt x="14" y="391"/>
                  </a:lnTo>
                  <a:lnTo>
                    <a:pt x="5" y="394"/>
                  </a:lnTo>
                  <a:close/>
                </a:path>
              </a:pathLst>
            </a:custGeom>
            <a:solidFill>
              <a:srgbClr val="CCB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4" name="Freeform 145"/>
            <p:cNvSpPr>
              <a:spLocks/>
            </p:cNvSpPr>
            <p:nvPr/>
          </p:nvSpPr>
          <p:spPr bwMode="auto">
            <a:xfrm>
              <a:off x="4486" y="1465"/>
              <a:ext cx="117" cy="307"/>
            </a:xfrm>
            <a:custGeom>
              <a:avLst/>
              <a:gdLst>
                <a:gd name="T0" fmla="*/ 205 w 232"/>
                <a:gd name="T1" fmla="*/ 614 h 614"/>
                <a:gd name="T2" fmla="*/ 191 w 232"/>
                <a:gd name="T3" fmla="*/ 606 h 614"/>
                <a:gd name="T4" fmla="*/ 179 w 232"/>
                <a:gd name="T5" fmla="*/ 599 h 614"/>
                <a:gd name="T6" fmla="*/ 165 w 232"/>
                <a:gd name="T7" fmla="*/ 591 h 614"/>
                <a:gd name="T8" fmla="*/ 153 w 232"/>
                <a:gd name="T9" fmla="*/ 583 h 614"/>
                <a:gd name="T10" fmla="*/ 140 w 232"/>
                <a:gd name="T11" fmla="*/ 575 h 614"/>
                <a:gd name="T12" fmla="*/ 128 w 232"/>
                <a:gd name="T13" fmla="*/ 567 h 614"/>
                <a:gd name="T14" fmla="*/ 115 w 232"/>
                <a:gd name="T15" fmla="*/ 559 h 614"/>
                <a:gd name="T16" fmla="*/ 103 w 232"/>
                <a:gd name="T17" fmla="*/ 550 h 614"/>
                <a:gd name="T18" fmla="*/ 90 w 232"/>
                <a:gd name="T19" fmla="*/ 542 h 614"/>
                <a:gd name="T20" fmla="*/ 78 w 232"/>
                <a:gd name="T21" fmla="*/ 533 h 614"/>
                <a:gd name="T22" fmla="*/ 67 w 232"/>
                <a:gd name="T23" fmla="*/ 525 h 614"/>
                <a:gd name="T24" fmla="*/ 54 w 232"/>
                <a:gd name="T25" fmla="*/ 516 h 614"/>
                <a:gd name="T26" fmla="*/ 43 w 232"/>
                <a:gd name="T27" fmla="*/ 507 h 614"/>
                <a:gd name="T28" fmla="*/ 32 w 232"/>
                <a:gd name="T29" fmla="*/ 498 h 614"/>
                <a:gd name="T30" fmla="*/ 20 w 232"/>
                <a:gd name="T31" fmla="*/ 489 h 614"/>
                <a:gd name="T32" fmla="*/ 9 w 232"/>
                <a:gd name="T33" fmla="*/ 480 h 614"/>
                <a:gd name="T34" fmla="*/ 0 w 232"/>
                <a:gd name="T35" fmla="*/ 375 h 614"/>
                <a:gd name="T36" fmla="*/ 1 w 232"/>
                <a:gd name="T37" fmla="*/ 268 h 614"/>
                <a:gd name="T38" fmla="*/ 9 w 232"/>
                <a:gd name="T39" fmla="*/ 162 h 614"/>
                <a:gd name="T40" fmla="*/ 19 w 232"/>
                <a:gd name="T41" fmla="*/ 59 h 614"/>
                <a:gd name="T42" fmla="*/ 22 w 232"/>
                <a:gd name="T43" fmla="*/ 53 h 614"/>
                <a:gd name="T44" fmla="*/ 30 w 232"/>
                <a:gd name="T45" fmla="*/ 49 h 614"/>
                <a:gd name="T46" fmla="*/ 41 w 232"/>
                <a:gd name="T47" fmla="*/ 43 h 614"/>
                <a:gd name="T48" fmla="*/ 53 w 232"/>
                <a:gd name="T49" fmla="*/ 37 h 614"/>
                <a:gd name="T50" fmla="*/ 68 w 232"/>
                <a:gd name="T51" fmla="*/ 33 h 614"/>
                <a:gd name="T52" fmla="*/ 85 w 232"/>
                <a:gd name="T53" fmla="*/ 28 h 614"/>
                <a:gd name="T54" fmla="*/ 102 w 232"/>
                <a:gd name="T55" fmla="*/ 22 h 614"/>
                <a:gd name="T56" fmla="*/ 120 w 232"/>
                <a:gd name="T57" fmla="*/ 19 h 614"/>
                <a:gd name="T58" fmla="*/ 138 w 232"/>
                <a:gd name="T59" fmla="*/ 15 h 614"/>
                <a:gd name="T60" fmla="*/ 156 w 232"/>
                <a:gd name="T61" fmla="*/ 11 h 614"/>
                <a:gd name="T62" fmla="*/ 173 w 232"/>
                <a:gd name="T63" fmla="*/ 8 h 614"/>
                <a:gd name="T64" fmla="*/ 189 w 232"/>
                <a:gd name="T65" fmla="*/ 5 h 614"/>
                <a:gd name="T66" fmla="*/ 203 w 232"/>
                <a:gd name="T67" fmla="*/ 3 h 614"/>
                <a:gd name="T68" fmla="*/ 214 w 232"/>
                <a:gd name="T69" fmla="*/ 1 h 614"/>
                <a:gd name="T70" fmla="*/ 222 w 232"/>
                <a:gd name="T71" fmla="*/ 0 h 614"/>
                <a:gd name="T72" fmla="*/ 228 w 232"/>
                <a:gd name="T73" fmla="*/ 0 h 614"/>
                <a:gd name="T74" fmla="*/ 230 w 232"/>
                <a:gd name="T75" fmla="*/ 4 h 614"/>
                <a:gd name="T76" fmla="*/ 231 w 232"/>
                <a:gd name="T77" fmla="*/ 10 h 614"/>
                <a:gd name="T78" fmla="*/ 232 w 232"/>
                <a:gd name="T79" fmla="*/ 17 h 614"/>
                <a:gd name="T80" fmla="*/ 232 w 232"/>
                <a:gd name="T81" fmla="*/ 24 h 614"/>
                <a:gd name="T82" fmla="*/ 223 w 232"/>
                <a:gd name="T83" fmla="*/ 169 h 614"/>
                <a:gd name="T84" fmla="*/ 216 w 232"/>
                <a:gd name="T85" fmla="*/ 315 h 614"/>
                <a:gd name="T86" fmla="*/ 214 w 232"/>
                <a:gd name="T87" fmla="*/ 461 h 614"/>
                <a:gd name="T88" fmla="*/ 217 w 232"/>
                <a:gd name="T89" fmla="*/ 609 h 614"/>
                <a:gd name="T90" fmla="*/ 215 w 232"/>
                <a:gd name="T91" fmla="*/ 611 h 614"/>
                <a:gd name="T92" fmla="*/ 213 w 232"/>
                <a:gd name="T93" fmla="*/ 613 h 614"/>
                <a:gd name="T94" fmla="*/ 209 w 232"/>
                <a:gd name="T95" fmla="*/ 614 h 614"/>
                <a:gd name="T96" fmla="*/ 205 w 232"/>
                <a:gd name="T97" fmla="*/ 614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614">
                  <a:moveTo>
                    <a:pt x="205" y="614"/>
                  </a:moveTo>
                  <a:lnTo>
                    <a:pt x="191" y="606"/>
                  </a:lnTo>
                  <a:lnTo>
                    <a:pt x="179" y="599"/>
                  </a:lnTo>
                  <a:lnTo>
                    <a:pt x="165" y="591"/>
                  </a:lnTo>
                  <a:lnTo>
                    <a:pt x="153" y="583"/>
                  </a:lnTo>
                  <a:lnTo>
                    <a:pt x="140" y="575"/>
                  </a:lnTo>
                  <a:lnTo>
                    <a:pt x="128" y="567"/>
                  </a:lnTo>
                  <a:lnTo>
                    <a:pt x="115" y="559"/>
                  </a:lnTo>
                  <a:lnTo>
                    <a:pt x="103" y="550"/>
                  </a:lnTo>
                  <a:lnTo>
                    <a:pt x="90" y="542"/>
                  </a:lnTo>
                  <a:lnTo>
                    <a:pt x="78" y="533"/>
                  </a:lnTo>
                  <a:lnTo>
                    <a:pt x="67" y="525"/>
                  </a:lnTo>
                  <a:lnTo>
                    <a:pt x="54" y="516"/>
                  </a:lnTo>
                  <a:lnTo>
                    <a:pt x="43" y="507"/>
                  </a:lnTo>
                  <a:lnTo>
                    <a:pt x="32" y="498"/>
                  </a:lnTo>
                  <a:lnTo>
                    <a:pt x="20" y="489"/>
                  </a:lnTo>
                  <a:lnTo>
                    <a:pt x="9" y="480"/>
                  </a:lnTo>
                  <a:lnTo>
                    <a:pt x="0" y="375"/>
                  </a:lnTo>
                  <a:lnTo>
                    <a:pt x="1" y="268"/>
                  </a:lnTo>
                  <a:lnTo>
                    <a:pt x="9" y="162"/>
                  </a:lnTo>
                  <a:lnTo>
                    <a:pt x="19" y="59"/>
                  </a:lnTo>
                  <a:lnTo>
                    <a:pt x="22" y="53"/>
                  </a:lnTo>
                  <a:lnTo>
                    <a:pt x="30" y="49"/>
                  </a:lnTo>
                  <a:lnTo>
                    <a:pt x="41" y="43"/>
                  </a:lnTo>
                  <a:lnTo>
                    <a:pt x="53" y="37"/>
                  </a:lnTo>
                  <a:lnTo>
                    <a:pt x="68" y="33"/>
                  </a:lnTo>
                  <a:lnTo>
                    <a:pt x="85" y="28"/>
                  </a:lnTo>
                  <a:lnTo>
                    <a:pt x="102" y="22"/>
                  </a:lnTo>
                  <a:lnTo>
                    <a:pt x="120" y="19"/>
                  </a:lnTo>
                  <a:lnTo>
                    <a:pt x="138" y="15"/>
                  </a:lnTo>
                  <a:lnTo>
                    <a:pt x="156" y="11"/>
                  </a:lnTo>
                  <a:lnTo>
                    <a:pt x="173" y="8"/>
                  </a:lnTo>
                  <a:lnTo>
                    <a:pt x="189" y="5"/>
                  </a:lnTo>
                  <a:lnTo>
                    <a:pt x="203" y="3"/>
                  </a:lnTo>
                  <a:lnTo>
                    <a:pt x="214" y="1"/>
                  </a:lnTo>
                  <a:lnTo>
                    <a:pt x="222" y="0"/>
                  </a:lnTo>
                  <a:lnTo>
                    <a:pt x="228" y="0"/>
                  </a:lnTo>
                  <a:lnTo>
                    <a:pt x="230" y="4"/>
                  </a:lnTo>
                  <a:lnTo>
                    <a:pt x="231" y="10"/>
                  </a:lnTo>
                  <a:lnTo>
                    <a:pt x="232" y="17"/>
                  </a:lnTo>
                  <a:lnTo>
                    <a:pt x="232" y="24"/>
                  </a:lnTo>
                  <a:lnTo>
                    <a:pt x="223" y="169"/>
                  </a:lnTo>
                  <a:lnTo>
                    <a:pt x="216" y="315"/>
                  </a:lnTo>
                  <a:lnTo>
                    <a:pt x="214" y="461"/>
                  </a:lnTo>
                  <a:lnTo>
                    <a:pt x="217" y="609"/>
                  </a:lnTo>
                  <a:lnTo>
                    <a:pt x="215" y="611"/>
                  </a:lnTo>
                  <a:lnTo>
                    <a:pt x="213" y="613"/>
                  </a:lnTo>
                  <a:lnTo>
                    <a:pt x="209" y="614"/>
                  </a:lnTo>
                  <a:lnTo>
                    <a:pt x="205" y="6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5" name="Freeform 146"/>
            <p:cNvSpPr>
              <a:spLocks/>
            </p:cNvSpPr>
            <p:nvPr/>
          </p:nvSpPr>
          <p:spPr bwMode="auto">
            <a:xfrm>
              <a:off x="4708" y="1763"/>
              <a:ext cx="23" cy="8"/>
            </a:xfrm>
            <a:custGeom>
              <a:avLst/>
              <a:gdLst>
                <a:gd name="T0" fmla="*/ 3 w 46"/>
                <a:gd name="T1" fmla="*/ 16 h 16"/>
                <a:gd name="T2" fmla="*/ 2 w 46"/>
                <a:gd name="T3" fmla="*/ 14 h 16"/>
                <a:gd name="T4" fmla="*/ 2 w 46"/>
                <a:gd name="T5" fmla="*/ 12 h 16"/>
                <a:gd name="T6" fmla="*/ 1 w 46"/>
                <a:gd name="T7" fmla="*/ 11 h 16"/>
                <a:gd name="T8" fmla="*/ 0 w 46"/>
                <a:gd name="T9" fmla="*/ 10 h 16"/>
                <a:gd name="T10" fmla="*/ 2 w 46"/>
                <a:gd name="T11" fmla="*/ 8 h 16"/>
                <a:gd name="T12" fmla="*/ 7 w 46"/>
                <a:gd name="T13" fmla="*/ 5 h 16"/>
                <a:gd name="T14" fmla="*/ 12 w 46"/>
                <a:gd name="T15" fmla="*/ 3 h 16"/>
                <a:gd name="T16" fmla="*/ 19 w 46"/>
                <a:gd name="T17" fmla="*/ 2 h 16"/>
                <a:gd name="T18" fmla="*/ 27 w 46"/>
                <a:gd name="T19" fmla="*/ 1 h 16"/>
                <a:gd name="T20" fmla="*/ 34 w 46"/>
                <a:gd name="T21" fmla="*/ 0 h 16"/>
                <a:gd name="T22" fmla="*/ 41 w 46"/>
                <a:gd name="T23" fmla="*/ 0 h 16"/>
                <a:gd name="T24" fmla="*/ 46 w 46"/>
                <a:gd name="T25" fmla="*/ 1 h 16"/>
                <a:gd name="T26" fmla="*/ 45 w 46"/>
                <a:gd name="T27" fmla="*/ 3 h 16"/>
                <a:gd name="T28" fmla="*/ 45 w 46"/>
                <a:gd name="T29" fmla="*/ 4 h 16"/>
                <a:gd name="T30" fmla="*/ 45 w 46"/>
                <a:gd name="T31" fmla="*/ 7 h 16"/>
                <a:gd name="T32" fmla="*/ 45 w 46"/>
                <a:gd name="T33" fmla="*/ 9 h 16"/>
                <a:gd name="T34" fmla="*/ 36 w 46"/>
                <a:gd name="T35" fmla="*/ 11 h 16"/>
                <a:gd name="T36" fmla="*/ 28 w 46"/>
                <a:gd name="T37" fmla="*/ 12 h 16"/>
                <a:gd name="T38" fmla="*/ 23 w 46"/>
                <a:gd name="T39" fmla="*/ 14 h 16"/>
                <a:gd name="T40" fmla="*/ 19 w 46"/>
                <a:gd name="T41" fmla="*/ 14 h 16"/>
                <a:gd name="T42" fmla="*/ 15 w 46"/>
                <a:gd name="T43" fmla="*/ 16 h 16"/>
                <a:gd name="T44" fmla="*/ 11 w 46"/>
                <a:gd name="T45" fmla="*/ 16 h 16"/>
                <a:gd name="T46" fmla="*/ 8 w 46"/>
                <a:gd name="T47" fmla="*/ 16 h 16"/>
                <a:gd name="T48" fmla="*/ 3 w 46"/>
                <a:gd name="T4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16">
                  <a:moveTo>
                    <a:pt x="3" y="16"/>
                  </a:moveTo>
                  <a:lnTo>
                    <a:pt x="2" y="14"/>
                  </a:lnTo>
                  <a:lnTo>
                    <a:pt x="2" y="12"/>
                  </a:lnTo>
                  <a:lnTo>
                    <a:pt x="1" y="11"/>
                  </a:lnTo>
                  <a:lnTo>
                    <a:pt x="0" y="10"/>
                  </a:lnTo>
                  <a:lnTo>
                    <a:pt x="2" y="8"/>
                  </a:lnTo>
                  <a:lnTo>
                    <a:pt x="7" y="5"/>
                  </a:lnTo>
                  <a:lnTo>
                    <a:pt x="12" y="3"/>
                  </a:lnTo>
                  <a:lnTo>
                    <a:pt x="19" y="2"/>
                  </a:lnTo>
                  <a:lnTo>
                    <a:pt x="27" y="1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46" y="1"/>
                  </a:lnTo>
                  <a:lnTo>
                    <a:pt x="45" y="3"/>
                  </a:lnTo>
                  <a:lnTo>
                    <a:pt x="45" y="4"/>
                  </a:lnTo>
                  <a:lnTo>
                    <a:pt x="45" y="7"/>
                  </a:lnTo>
                  <a:lnTo>
                    <a:pt x="45" y="9"/>
                  </a:lnTo>
                  <a:lnTo>
                    <a:pt x="36" y="11"/>
                  </a:lnTo>
                  <a:lnTo>
                    <a:pt x="28" y="12"/>
                  </a:lnTo>
                  <a:lnTo>
                    <a:pt x="23" y="14"/>
                  </a:lnTo>
                  <a:lnTo>
                    <a:pt x="19" y="14"/>
                  </a:lnTo>
                  <a:lnTo>
                    <a:pt x="15" y="16"/>
                  </a:lnTo>
                  <a:lnTo>
                    <a:pt x="11" y="16"/>
                  </a:lnTo>
                  <a:lnTo>
                    <a:pt x="8" y="16"/>
                  </a:lnTo>
                  <a:lnTo>
                    <a:pt x="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6" name="Freeform 147"/>
            <p:cNvSpPr>
              <a:spLocks/>
            </p:cNvSpPr>
            <p:nvPr/>
          </p:nvSpPr>
          <p:spPr bwMode="auto">
            <a:xfrm>
              <a:off x="4491" y="1472"/>
              <a:ext cx="107" cy="290"/>
            </a:xfrm>
            <a:custGeom>
              <a:avLst/>
              <a:gdLst>
                <a:gd name="T0" fmla="*/ 163 w 214"/>
                <a:gd name="T1" fmla="*/ 566 h 580"/>
                <a:gd name="T2" fmla="*/ 118 w 214"/>
                <a:gd name="T3" fmla="*/ 537 h 580"/>
                <a:gd name="T4" fmla="*/ 75 w 214"/>
                <a:gd name="T5" fmla="*/ 507 h 580"/>
                <a:gd name="T6" fmla="*/ 33 w 214"/>
                <a:gd name="T7" fmla="*/ 476 h 580"/>
                <a:gd name="T8" fmla="*/ 2 w 214"/>
                <a:gd name="T9" fmla="*/ 401 h 580"/>
                <a:gd name="T10" fmla="*/ 1 w 214"/>
                <a:gd name="T11" fmla="*/ 279 h 580"/>
                <a:gd name="T12" fmla="*/ 8 w 214"/>
                <a:gd name="T13" fmla="*/ 179 h 580"/>
                <a:gd name="T14" fmla="*/ 16 w 214"/>
                <a:gd name="T15" fmla="*/ 92 h 580"/>
                <a:gd name="T16" fmla="*/ 21 w 214"/>
                <a:gd name="T17" fmla="*/ 48 h 580"/>
                <a:gd name="T18" fmla="*/ 37 w 214"/>
                <a:gd name="T19" fmla="*/ 43 h 580"/>
                <a:gd name="T20" fmla="*/ 63 w 214"/>
                <a:gd name="T21" fmla="*/ 37 h 580"/>
                <a:gd name="T22" fmla="*/ 96 w 214"/>
                <a:gd name="T23" fmla="*/ 29 h 580"/>
                <a:gd name="T24" fmla="*/ 130 w 214"/>
                <a:gd name="T25" fmla="*/ 20 h 580"/>
                <a:gd name="T26" fmla="*/ 164 w 214"/>
                <a:gd name="T27" fmla="*/ 12 h 580"/>
                <a:gd name="T28" fmla="*/ 191 w 214"/>
                <a:gd name="T29" fmla="*/ 5 h 580"/>
                <a:gd name="T30" fmla="*/ 210 w 214"/>
                <a:gd name="T31" fmla="*/ 2 h 580"/>
                <a:gd name="T32" fmla="*/ 212 w 214"/>
                <a:gd name="T33" fmla="*/ 19 h 580"/>
                <a:gd name="T34" fmla="*/ 208 w 214"/>
                <a:gd name="T35" fmla="*/ 36 h 580"/>
                <a:gd name="T36" fmla="*/ 195 w 214"/>
                <a:gd name="T37" fmla="*/ 45 h 580"/>
                <a:gd name="T38" fmla="*/ 155 w 214"/>
                <a:gd name="T39" fmla="*/ 53 h 580"/>
                <a:gd name="T40" fmla="*/ 108 w 214"/>
                <a:gd name="T41" fmla="*/ 65 h 580"/>
                <a:gd name="T42" fmla="*/ 68 w 214"/>
                <a:gd name="T43" fmla="*/ 84 h 580"/>
                <a:gd name="T44" fmla="*/ 49 w 214"/>
                <a:gd name="T45" fmla="*/ 178 h 580"/>
                <a:gd name="T46" fmla="*/ 43 w 214"/>
                <a:gd name="T47" fmla="*/ 352 h 580"/>
                <a:gd name="T48" fmla="*/ 58 w 214"/>
                <a:gd name="T49" fmla="*/ 450 h 580"/>
                <a:gd name="T50" fmla="*/ 91 w 214"/>
                <a:gd name="T51" fmla="*/ 477 h 580"/>
                <a:gd name="T52" fmla="*/ 127 w 214"/>
                <a:gd name="T53" fmla="*/ 503 h 580"/>
                <a:gd name="T54" fmla="*/ 165 w 214"/>
                <a:gd name="T55" fmla="*/ 527 h 580"/>
                <a:gd name="T56" fmla="*/ 190 w 214"/>
                <a:gd name="T57" fmla="*/ 545 h 580"/>
                <a:gd name="T58" fmla="*/ 193 w 214"/>
                <a:gd name="T59" fmla="*/ 566 h 580"/>
                <a:gd name="T60" fmla="*/ 191 w 214"/>
                <a:gd name="T61" fmla="*/ 580 h 580"/>
                <a:gd name="T62" fmla="*/ 189 w 214"/>
                <a:gd name="T6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4" h="580">
                  <a:moveTo>
                    <a:pt x="188" y="579"/>
                  </a:moveTo>
                  <a:lnTo>
                    <a:pt x="163" y="566"/>
                  </a:lnTo>
                  <a:lnTo>
                    <a:pt x="140" y="552"/>
                  </a:lnTo>
                  <a:lnTo>
                    <a:pt x="118" y="537"/>
                  </a:lnTo>
                  <a:lnTo>
                    <a:pt x="95" y="523"/>
                  </a:lnTo>
                  <a:lnTo>
                    <a:pt x="75" y="507"/>
                  </a:lnTo>
                  <a:lnTo>
                    <a:pt x="53" y="491"/>
                  </a:lnTo>
                  <a:lnTo>
                    <a:pt x="33" y="476"/>
                  </a:lnTo>
                  <a:lnTo>
                    <a:pt x="12" y="460"/>
                  </a:lnTo>
                  <a:lnTo>
                    <a:pt x="2" y="401"/>
                  </a:lnTo>
                  <a:lnTo>
                    <a:pt x="0" y="340"/>
                  </a:lnTo>
                  <a:lnTo>
                    <a:pt x="1" y="279"/>
                  </a:lnTo>
                  <a:lnTo>
                    <a:pt x="3" y="222"/>
                  </a:lnTo>
                  <a:lnTo>
                    <a:pt x="8" y="179"/>
                  </a:lnTo>
                  <a:lnTo>
                    <a:pt x="12" y="135"/>
                  </a:lnTo>
                  <a:lnTo>
                    <a:pt x="16" y="92"/>
                  </a:lnTo>
                  <a:lnTo>
                    <a:pt x="19" y="49"/>
                  </a:lnTo>
                  <a:lnTo>
                    <a:pt x="21" y="48"/>
                  </a:lnTo>
                  <a:lnTo>
                    <a:pt x="28" y="47"/>
                  </a:lnTo>
                  <a:lnTo>
                    <a:pt x="37" y="43"/>
                  </a:lnTo>
                  <a:lnTo>
                    <a:pt x="50" y="41"/>
                  </a:lnTo>
                  <a:lnTo>
                    <a:pt x="63" y="37"/>
                  </a:lnTo>
                  <a:lnTo>
                    <a:pt x="79" y="33"/>
                  </a:lnTo>
                  <a:lnTo>
                    <a:pt x="96" y="29"/>
                  </a:lnTo>
                  <a:lnTo>
                    <a:pt x="113" y="24"/>
                  </a:lnTo>
                  <a:lnTo>
                    <a:pt x="130" y="20"/>
                  </a:lnTo>
                  <a:lnTo>
                    <a:pt x="148" y="16"/>
                  </a:lnTo>
                  <a:lnTo>
                    <a:pt x="164" y="12"/>
                  </a:lnTo>
                  <a:lnTo>
                    <a:pt x="179" y="8"/>
                  </a:lnTo>
                  <a:lnTo>
                    <a:pt x="191" y="5"/>
                  </a:lnTo>
                  <a:lnTo>
                    <a:pt x="203" y="3"/>
                  </a:lnTo>
                  <a:lnTo>
                    <a:pt x="210" y="2"/>
                  </a:lnTo>
                  <a:lnTo>
                    <a:pt x="214" y="0"/>
                  </a:lnTo>
                  <a:lnTo>
                    <a:pt x="212" y="19"/>
                  </a:lnTo>
                  <a:lnTo>
                    <a:pt x="211" y="30"/>
                  </a:lnTo>
                  <a:lnTo>
                    <a:pt x="208" y="36"/>
                  </a:lnTo>
                  <a:lnTo>
                    <a:pt x="206" y="42"/>
                  </a:lnTo>
                  <a:lnTo>
                    <a:pt x="195" y="45"/>
                  </a:lnTo>
                  <a:lnTo>
                    <a:pt x="178" y="48"/>
                  </a:lnTo>
                  <a:lnTo>
                    <a:pt x="155" y="53"/>
                  </a:lnTo>
                  <a:lnTo>
                    <a:pt x="131" y="58"/>
                  </a:lnTo>
                  <a:lnTo>
                    <a:pt x="108" y="65"/>
                  </a:lnTo>
                  <a:lnTo>
                    <a:pt x="86" y="74"/>
                  </a:lnTo>
                  <a:lnTo>
                    <a:pt x="68" y="84"/>
                  </a:lnTo>
                  <a:lnTo>
                    <a:pt x="58" y="96"/>
                  </a:lnTo>
                  <a:lnTo>
                    <a:pt x="49" y="178"/>
                  </a:lnTo>
                  <a:lnTo>
                    <a:pt x="45" y="264"/>
                  </a:lnTo>
                  <a:lnTo>
                    <a:pt x="43" y="352"/>
                  </a:lnTo>
                  <a:lnTo>
                    <a:pt x="42" y="438"/>
                  </a:lnTo>
                  <a:lnTo>
                    <a:pt x="58" y="450"/>
                  </a:lnTo>
                  <a:lnTo>
                    <a:pt x="74" y="464"/>
                  </a:lnTo>
                  <a:lnTo>
                    <a:pt x="91" y="477"/>
                  </a:lnTo>
                  <a:lnTo>
                    <a:pt x="109" y="491"/>
                  </a:lnTo>
                  <a:lnTo>
                    <a:pt x="127" y="503"/>
                  </a:lnTo>
                  <a:lnTo>
                    <a:pt x="146" y="516"/>
                  </a:lnTo>
                  <a:lnTo>
                    <a:pt x="165" y="527"/>
                  </a:lnTo>
                  <a:lnTo>
                    <a:pt x="185" y="537"/>
                  </a:lnTo>
                  <a:lnTo>
                    <a:pt x="190" y="545"/>
                  </a:lnTo>
                  <a:lnTo>
                    <a:pt x="193" y="554"/>
                  </a:lnTo>
                  <a:lnTo>
                    <a:pt x="193" y="566"/>
                  </a:lnTo>
                  <a:lnTo>
                    <a:pt x="193" y="579"/>
                  </a:lnTo>
                  <a:lnTo>
                    <a:pt x="191" y="580"/>
                  </a:lnTo>
                  <a:lnTo>
                    <a:pt x="190" y="580"/>
                  </a:lnTo>
                  <a:lnTo>
                    <a:pt x="189" y="580"/>
                  </a:lnTo>
                  <a:lnTo>
                    <a:pt x="188" y="579"/>
                  </a:lnTo>
                  <a:close/>
                </a:path>
              </a:pathLst>
            </a:custGeom>
            <a:solidFill>
              <a:srgbClr val="E5D8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7" name="Freeform 148"/>
            <p:cNvSpPr>
              <a:spLocks/>
            </p:cNvSpPr>
            <p:nvPr/>
          </p:nvSpPr>
          <p:spPr bwMode="auto">
            <a:xfrm>
              <a:off x="4675" y="1732"/>
              <a:ext cx="10" cy="4"/>
            </a:xfrm>
            <a:custGeom>
              <a:avLst/>
              <a:gdLst>
                <a:gd name="T0" fmla="*/ 2 w 19"/>
                <a:gd name="T1" fmla="*/ 9 h 9"/>
                <a:gd name="T2" fmla="*/ 1 w 19"/>
                <a:gd name="T3" fmla="*/ 8 h 9"/>
                <a:gd name="T4" fmla="*/ 0 w 19"/>
                <a:gd name="T5" fmla="*/ 7 h 9"/>
                <a:gd name="T6" fmla="*/ 0 w 19"/>
                <a:gd name="T7" fmla="*/ 5 h 9"/>
                <a:gd name="T8" fmla="*/ 0 w 19"/>
                <a:gd name="T9" fmla="*/ 1 h 9"/>
                <a:gd name="T10" fmla="*/ 5 w 19"/>
                <a:gd name="T11" fmla="*/ 1 h 9"/>
                <a:gd name="T12" fmla="*/ 9 w 19"/>
                <a:gd name="T13" fmla="*/ 0 h 9"/>
                <a:gd name="T14" fmla="*/ 14 w 19"/>
                <a:gd name="T15" fmla="*/ 0 h 9"/>
                <a:gd name="T16" fmla="*/ 18 w 19"/>
                <a:gd name="T17" fmla="*/ 0 h 9"/>
                <a:gd name="T18" fmla="*/ 18 w 19"/>
                <a:gd name="T19" fmla="*/ 1 h 9"/>
                <a:gd name="T20" fmla="*/ 18 w 19"/>
                <a:gd name="T21" fmla="*/ 4 h 9"/>
                <a:gd name="T22" fmla="*/ 18 w 19"/>
                <a:gd name="T23" fmla="*/ 5 h 9"/>
                <a:gd name="T24" fmla="*/ 19 w 19"/>
                <a:gd name="T25" fmla="*/ 7 h 9"/>
                <a:gd name="T26" fmla="*/ 15 w 19"/>
                <a:gd name="T27" fmla="*/ 8 h 9"/>
                <a:gd name="T28" fmla="*/ 12 w 19"/>
                <a:gd name="T29" fmla="*/ 9 h 9"/>
                <a:gd name="T30" fmla="*/ 8 w 19"/>
                <a:gd name="T31" fmla="*/ 9 h 9"/>
                <a:gd name="T32" fmla="*/ 2 w 19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9">
                  <a:moveTo>
                    <a:pt x="2" y="9"/>
                  </a:moveTo>
                  <a:lnTo>
                    <a:pt x="1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1"/>
                  </a:lnTo>
                  <a:lnTo>
                    <a:pt x="5" y="1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1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19" y="7"/>
                  </a:lnTo>
                  <a:lnTo>
                    <a:pt x="15" y="8"/>
                  </a:lnTo>
                  <a:lnTo>
                    <a:pt x="12" y="9"/>
                  </a:lnTo>
                  <a:lnTo>
                    <a:pt x="8" y="9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8" name="Freeform 149"/>
            <p:cNvSpPr>
              <a:spLocks/>
            </p:cNvSpPr>
            <p:nvPr/>
          </p:nvSpPr>
          <p:spPr bwMode="auto">
            <a:xfrm>
              <a:off x="4519" y="1500"/>
              <a:ext cx="76" cy="233"/>
            </a:xfrm>
            <a:custGeom>
              <a:avLst/>
              <a:gdLst>
                <a:gd name="T0" fmla="*/ 63 w 153"/>
                <a:gd name="T1" fmla="*/ 424 h 467"/>
                <a:gd name="T2" fmla="*/ 0 w 153"/>
                <a:gd name="T3" fmla="*/ 375 h 467"/>
                <a:gd name="T4" fmla="*/ 24 w 153"/>
                <a:gd name="T5" fmla="*/ 381 h 467"/>
                <a:gd name="T6" fmla="*/ 91 w 153"/>
                <a:gd name="T7" fmla="*/ 417 h 467"/>
                <a:gd name="T8" fmla="*/ 70 w 153"/>
                <a:gd name="T9" fmla="*/ 395 h 467"/>
                <a:gd name="T10" fmla="*/ 2 w 153"/>
                <a:gd name="T11" fmla="*/ 349 h 467"/>
                <a:gd name="T12" fmla="*/ 13 w 153"/>
                <a:gd name="T13" fmla="*/ 346 h 467"/>
                <a:gd name="T14" fmla="*/ 58 w 153"/>
                <a:gd name="T15" fmla="*/ 365 h 467"/>
                <a:gd name="T16" fmla="*/ 21 w 153"/>
                <a:gd name="T17" fmla="*/ 335 h 467"/>
                <a:gd name="T18" fmla="*/ 2 w 153"/>
                <a:gd name="T19" fmla="*/ 321 h 467"/>
                <a:gd name="T20" fmla="*/ 24 w 153"/>
                <a:gd name="T21" fmla="*/ 314 h 467"/>
                <a:gd name="T22" fmla="*/ 96 w 153"/>
                <a:gd name="T23" fmla="*/ 340 h 467"/>
                <a:gd name="T24" fmla="*/ 106 w 153"/>
                <a:gd name="T25" fmla="*/ 333 h 467"/>
                <a:gd name="T26" fmla="*/ 26 w 153"/>
                <a:gd name="T27" fmla="*/ 301 h 467"/>
                <a:gd name="T28" fmla="*/ 0 w 153"/>
                <a:gd name="T29" fmla="*/ 281 h 467"/>
                <a:gd name="T30" fmla="*/ 29 w 153"/>
                <a:gd name="T31" fmla="*/ 279 h 467"/>
                <a:gd name="T32" fmla="*/ 82 w 153"/>
                <a:gd name="T33" fmla="*/ 296 h 467"/>
                <a:gd name="T34" fmla="*/ 68 w 153"/>
                <a:gd name="T35" fmla="*/ 283 h 467"/>
                <a:gd name="T36" fmla="*/ 20 w 153"/>
                <a:gd name="T37" fmla="*/ 265 h 467"/>
                <a:gd name="T38" fmla="*/ 2 w 153"/>
                <a:gd name="T39" fmla="*/ 244 h 467"/>
                <a:gd name="T40" fmla="*/ 83 w 153"/>
                <a:gd name="T41" fmla="*/ 267 h 467"/>
                <a:gd name="T42" fmla="*/ 102 w 153"/>
                <a:gd name="T43" fmla="*/ 272 h 467"/>
                <a:gd name="T44" fmla="*/ 76 w 153"/>
                <a:gd name="T45" fmla="*/ 255 h 467"/>
                <a:gd name="T46" fmla="*/ 16 w 153"/>
                <a:gd name="T47" fmla="*/ 230 h 467"/>
                <a:gd name="T48" fmla="*/ 4 w 153"/>
                <a:gd name="T49" fmla="*/ 210 h 467"/>
                <a:gd name="T50" fmla="*/ 64 w 153"/>
                <a:gd name="T51" fmla="*/ 228 h 467"/>
                <a:gd name="T52" fmla="*/ 76 w 153"/>
                <a:gd name="T53" fmla="*/ 220 h 467"/>
                <a:gd name="T54" fmla="*/ 19 w 153"/>
                <a:gd name="T55" fmla="*/ 198 h 467"/>
                <a:gd name="T56" fmla="*/ 6 w 153"/>
                <a:gd name="T57" fmla="*/ 182 h 467"/>
                <a:gd name="T58" fmla="*/ 48 w 153"/>
                <a:gd name="T59" fmla="*/ 185 h 467"/>
                <a:gd name="T60" fmla="*/ 91 w 153"/>
                <a:gd name="T61" fmla="*/ 187 h 467"/>
                <a:gd name="T62" fmla="*/ 60 w 153"/>
                <a:gd name="T63" fmla="*/ 174 h 467"/>
                <a:gd name="T64" fmla="*/ 7 w 153"/>
                <a:gd name="T65" fmla="*/ 171 h 467"/>
                <a:gd name="T66" fmla="*/ 20 w 153"/>
                <a:gd name="T67" fmla="*/ 152 h 467"/>
                <a:gd name="T68" fmla="*/ 91 w 153"/>
                <a:gd name="T69" fmla="*/ 152 h 467"/>
                <a:gd name="T70" fmla="*/ 121 w 153"/>
                <a:gd name="T71" fmla="*/ 147 h 467"/>
                <a:gd name="T72" fmla="*/ 66 w 153"/>
                <a:gd name="T73" fmla="*/ 143 h 467"/>
                <a:gd name="T74" fmla="*/ 8 w 153"/>
                <a:gd name="T75" fmla="*/ 136 h 467"/>
                <a:gd name="T76" fmla="*/ 30 w 153"/>
                <a:gd name="T77" fmla="*/ 122 h 467"/>
                <a:gd name="T78" fmla="*/ 84 w 153"/>
                <a:gd name="T79" fmla="*/ 121 h 467"/>
                <a:gd name="T80" fmla="*/ 91 w 153"/>
                <a:gd name="T81" fmla="*/ 113 h 467"/>
                <a:gd name="T82" fmla="*/ 41 w 153"/>
                <a:gd name="T83" fmla="*/ 111 h 467"/>
                <a:gd name="T84" fmla="*/ 11 w 153"/>
                <a:gd name="T85" fmla="*/ 107 h 467"/>
                <a:gd name="T86" fmla="*/ 56 w 153"/>
                <a:gd name="T87" fmla="*/ 100 h 467"/>
                <a:gd name="T88" fmla="*/ 127 w 153"/>
                <a:gd name="T89" fmla="*/ 99 h 467"/>
                <a:gd name="T90" fmla="*/ 115 w 153"/>
                <a:gd name="T91" fmla="*/ 92 h 467"/>
                <a:gd name="T92" fmla="*/ 41 w 153"/>
                <a:gd name="T93" fmla="*/ 90 h 467"/>
                <a:gd name="T94" fmla="*/ 12 w 153"/>
                <a:gd name="T95" fmla="*/ 78 h 467"/>
                <a:gd name="T96" fmla="*/ 60 w 153"/>
                <a:gd name="T97" fmla="*/ 70 h 467"/>
                <a:gd name="T98" fmla="*/ 106 w 153"/>
                <a:gd name="T99" fmla="*/ 67 h 467"/>
                <a:gd name="T100" fmla="*/ 83 w 153"/>
                <a:gd name="T101" fmla="*/ 61 h 467"/>
                <a:gd name="T102" fmla="*/ 24 w 153"/>
                <a:gd name="T103" fmla="*/ 60 h 467"/>
                <a:gd name="T104" fmla="*/ 13 w 153"/>
                <a:gd name="T105" fmla="*/ 52 h 467"/>
                <a:gd name="T106" fmla="*/ 100 w 153"/>
                <a:gd name="T107" fmla="*/ 35 h 467"/>
                <a:gd name="T108" fmla="*/ 87 w 153"/>
                <a:gd name="T109" fmla="*/ 31 h 467"/>
                <a:gd name="T110" fmla="*/ 32 w 153"/>
                <a:gd name="T111" fmla="*/ 37 h 467"/>
                <a:gd name="T112" fmla="*/ 23 w 153"/>
                <a:gd name="T113" fmla="*/ 33 h 467"/>
                <a:gd name="T114" fmla="*/ 102 w 153"/>
                <a:gd name="T115" fmla="*/ 10 h 467"/>
                <a:gd name="T116" fmla="*/ 142 w 153"/>
                <a:gd name="T117" fmla="*/ 230 h 467"/>
                <a:gd name="T118" fmla="*/ 132 w 153"/>
                <a:gd name="T119" fmla="*/ 46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3" h="467">
                  <a:moveTo>
                    <a:pt x="131" y="467"/>
                  </a:moveTo>
                  <a:lnTo>
                    <a:pt x="113" y="457"/>
                  </a:lnTo>
                  <a:lnTo>
                    <a:pt x="94" y="446"/>
                  </a:lnTo>
                  <a:lnTo>
                    <a:pt x="79" y="435"/>
                  </a:lnTo>
                  <a:lnTo>
                    <a:pt x="63" y="424"/>
                  </a:lnTo>
                  <a:lnTo>
                    <a:pt x="47" y="412"/>
                  </a:lnTo>
                  <a:lnTo>
                    <a:pt x="31" y="401"/>
                  </a:lnTo>
                  <a:lnTo>
                    <a:pt x="16" y="390"/>
                  </a:lnTo>
                  <a:lnTo>
                    <a:pt x="0" y="377"/>
                  </a:lnTo>
                  <a:lnTo>
                    <a:pt x="0" y="375"/>
                  </a:lnTo>
                  <a:lnTo>
                    <a:pt x="0" y="373"/>
                  </a:lnTo>
                  <a:lnTo>
                    <a:pt x="0" y="372"/>
                  </a:lnTo>
                  <a:lnTo>
                    <a:pt x="0" y="370"/>
                  </a:lnTo>
                  <a:lnTo>
                    <a:pt x="12" y="374"/>
                  </a:lnTo>
                  <a:lnTo>
                    <a:pt x="24" y="381"/>
                  </a:lnTo>
                  <a:lnTo>
                    <a:pt x="38" y="389"/>
                  </a:lnTo>
                  <a:lnTo>
                    <a:pt x="51" y="398"/>
                  </a:lnTo>
                  <a:lnTo>
                    <a:pt x="66" y="406"/>
                  </a:lnTo>
                  <a:lnTo>
                    <a:pt x="79" y="412"/>
                  </a:lnTo>
                  <a:lnTo>
                    <a:pt x="91" y="417"/>
                  </a:lnTo>
                  <a:lnTo>
                    <a:pt x="102" y="417"/>
                  </a:lnTo>
                  <a:lnTo>
                    <a:pt x="93" y="411"/>
                  </a:lnTo>
                  <a:lnTo>
                    <a:pt x="87" y="406"/>
                  </a:lnTo>
                  <a:lnTo>
                    <a:pt x="79" y="401"/>
                  </a:lnTo>
                  <a:lnTo>
                    <a:pt x="70" y="395"/>
                  </a:lnTo>
                  <a:lnTo>
                    <a:pt x="58" y="387"/>
                  </a:lnTo>
                  <a:lnTo>
                    <a:pt x="45" y="380"/>
                  </a:lnTo>
                  <a:lnTo>
                    <a:pt x="25" y="368"/>
                  </a:lnTo>
                  <a:lnTo>
                    <a:pt x="2" y="353"/>
                  </a:lnTo>
                  <a:lnTo>
                    <a:pt x="2" y="349"/>
                  </a:lnTo>
                  <a:lnTo>
                    <a:pt x="2" y="346"/>
                  </a:lnTo>
                  <a:lnTo>
                    <a:pt x="0" y="342"/>
                  </a:lnTo>
                  <a:lnTo>
                    <a:pt x="0" y="339"/>
                  </a:lnTo>
                  <a:lnTo>
                    <a:pt x="6" y="341"/>
                  </a:lnTo>
                  <a:lnTo>
                    <a:pt x="13" y="346"/>
                  </a:lnTo>
                  <a:lnTo>
                    <a:pt x="21" y="350"/>
                  </a:lnTo>
                  <a:lnTo>
                    <a:pt x="31" y="355"/>
                  </a:lnTo>
                  <a:lnTo>
                    <a:pt x="40" y="359"/>
                  </a:lnTo>
                  <a:lnTo>
                    <a:pt x="49" y="363"/>
                  </a:lnTo>
                  <a:lnTo>
                    <a:pt x="58" y="365"/>
                  </a:lnTo>
                  <a:lnTo>
                    <a:pt x="65" y="365"/>
                  </a:lnTo>
                  <a:lnTo>
                    <a:pt x="49" y="353"/>
                  </a:lnTo>
                  <a:lnTo>
                    <a:pt x="37" y="346"/>
                  </a:lnTo>
                  <a:lnTo>
                    <a:pt x="28" y="340"/>
                  </a:lnTo>
                  <a:lnTo>
                    <a:pt x="21" y="335"/>
                  </a:lnTo>
                  <a:lnTo>
                    <a:pt x="15" y="332"/>
                  </a:lnTo>
                  <a:lnTo>
                    <a:pt x="11" y="330"/>
                  </a:lnTo>
                  <a:lnTo>
                    <a:pt x="6" y="329"/>
                  </a:lnTo>
                  <a:lnTo>
                    <a:pt x="2" y="326"/>
                  </a:lnTo>
                  <a:lnTo>
                    <a:pt x="2" y="321"/>
                  </a:lnTo>
                  <a:lnTo>
                    <a:pt x="2" y="315"/>
                  </a:lnTo>
                  <a:lnTo>
                    <a:pt x="0" y="310"/>
                  </a:lnTo>
                  <a:lnTo>
                    <a:pt x="0" y="305"/>
                  </a:lnTo>
                  <a:lnTo>
                    <a:pt x="12" y="308"/>
                  </a:lnTo>
                  <a:lnTo>
                    <a:pt x="24" y="314"/>
                  </a:lnTo>
                  <a:lnTo>
                    <a:pt x="39" y="319"/>
                  </a:lnTo>
                  <a:lnTo>
                    <a:pt x="54" y="326"/>
                  </a:lnTo>
                  <a:lnTo>
                    <a:pt x="68" y="333"/>
                  </a:lnTo>
                  <a:lnTo>
                    <a:pt x="83" y="338"/>
                  </a:lnTo>
                  <a:lnTo>
                    <a:pt x="96" y="340"/>
                  </a:lnTo>
                  <a:lnTo>
                    <a:pt x="107" y="340"/>
                  </a:lnTo>
                  <a:lnTo>
                    <a:pt x="106" y="338"/>
                  </a:lnTo>
                  <a:lnTo>
                    <a:pt x="106" y="336"/>
                  </a:lnTo>
                  <a:lnTo>
                    <a:pt x="106" y="334"/>
                  </a:lnTo>
                  <a:lnTo>
                    <a:pt x="106" y="333"/>
                  </a:lnTo>
                  <a:lnTo>
                    <a:pt x="81" y="323"/>
                  </a:lnTo>
                  <a:lnTo>
                    <a:pt x="62" y="316"/>
                  </a:lnTo>
                  <a:lnTo>
                    <a:pt x="47" y="310"/>
                  </a:lnTo>
                  <a:lnTo>
                    <a:pt x="36" y="306"/>
                  </a:lnTo>
                  <a:lnTo>
                    <a:pt x="26" y="301"/>
                  </a:lnTo>
                  <a:lnTo>
                    <a:pt x="19" y="298"/>
                  </a:lnTo>
                  <a:lnTo>
                    <a:pt x="11" y="295"/>
                  </a:lnTo>
                  <a:lnTo>
                    <a:pt x="0" y="290"/>
                  </a:lnTo>
                  <a:lnTo>
                    <a:pt x="0" y="285"/>
                  </a:lnTo>
                  <a:lnTo>
                    <a:pt x="0" y="281"/>
                  </a:lnTo>
                  <a:lnTo>
                    <a:pt x="0" y="278"/>
                  </a:lnTo>
                  <a:lnTo>
                    <a:pt x="0" y="273"/>
                  </a:lnTo>
                  <a:lnTo>
                    <a:pt x="9" y="274"/>
                  </a:lnTo>
                  <a:lnTo>
                    <a:pt x="20" y="276"/>
                  </a:lnTo>
                  <a:lnTo>
                    <a:pt x="29" y="279"/>
                  </a:lnTo>
                  <a:lnTo>
                    <a:pt x="40" y="282"/>
                  </a:lnTo>
                  <a:lnTo>
                    <a:pt x="50" y="287"/>
                  </a:lnTo>
                  <a:lnTo>
                    <a:pt x="60" y="290"/>
                  </a:lnTo>
                  <a:lnTo>
                    <a:pt x="72" y="293"/>
                  </a:lnTo>
                  <a:lnTo>
                    <a:pt x="82" y="296"/>
                  </a:lnTo>
                  <a:lnTo>
                    <a:pt x="81" y="293"/>
                  </a:lnTo>
                  <a:lnTo>
                    <a:pt x="81" y="291"/>
                  </a:lnTo>
                  <a:lnTo>
                    <a:pt x="80" y="289"/>
                  </a:lnTo>
                  <a:lnTo>
                    <a:pt x="80" y="287"/>
                  </a:lnTo>
                  <a:lnTo>
                    <a:pt x="68" y="283"/>
                  </a:lnTo>
                  <a:lnTo>
                    <a:pt x="58" y="280"/>
                  </a:lnTo>
                  <a:lnTo>
                    <a:pt x="48" y="276"/>
                  </a:lnTo>
                  <a:lnTo>
                    <a:pt x="38" y="272"/>
                  </a:lnTo>
                  <a:lnTo>
                    <a:pt x="29" y="269"/>
                  </a:lnTo>
                  <a:lnTo>
                    <a:pt x="20" y="265"/>
                  </a:lnTo>
                  <a:lnTo>
                    <a:pt x="11" y="262"/>
                  </a:lnTo>
                  <a:lnTo>
                    <a:pt x="3" y="258"/>
                  </a:lnTo>
                  <a:lnTo>
                    <a:pt x="3" y="253"/>
                  </a:lnTo>
                  <a:lnTo>
                    <a:pt x="3" y="248"/>
                  </a:lnTo>
                  <a:lnTo>
                    <a:pt x="2" y="244"/>
                  </a:lnTo>
                  <a:lnTo>
                    <a:pt x="2" y="239"/>
                  </a:lnTo>
                  <a:lnTo>
                    <a:pt x="32" y="250"/>
                  </a:lnTo>
                  <a:lnTo>
                    <a:pt x="55" y="258"/>
                  </a:lnTo>
                  <a:lnTo>
                    <a:pt x="72" y="264"/>
                  </a:lnTo>
                  <a:lnTo>
                    <a:pt x="83" y="267"/>
                  </a:lnTo>
                  <a:lnTo>
                    <a:pt x="91" y="271"/>
                  </a:lnTo>
                  <a:lnTo>
                    <a:pt x="96" y="272"/>
                  </a:lnTo>
                  <a:lnTo>
                    <a:pt x="99" y="273"/>
                  </a:lnTo>
                  <a:lnTo>
                    <a:pt x="102" y="273"/>
                  </a:lnTo>
                  <a:lnTo>
                    <a:pt x="102" y="272"/>
                  </a:lnTo>
                  <a:lnTo>
                    <a:pt x="102" y="270"/>
                  </a:lnTo>
                  <a:lnTo>
                    <a:pt x="101" y="269"/>
                  </a:lnTo>
                  <a:lnTo>
                    <a:pt x="101" y="267"/>
                  </a:lnTo>
                  <a:lnTo>
                    <a:pt x="89" y="261"/>
                  </a:lnTo>
                  <a:lnTo>
                    <a:pt x="76" y="255"/>
                  </a:lnTo>
                  <a:lnTo>
                    <a:pt x="64" y="249"/>
                  </a:lnTo>
                  <a:lnTo>
                    <a:pt x="51" y="245"/>
                  </a:lnTo>
                  <a:lnTo>
                    <a:pt x="40" y="240"/>
                  </a:lnTo>
                  <a:lnTo>
                    <a:pt x="28" y="235"/>
                  </a:lnTo>
                  <a:lnTo>
                    <a:pt x="16" y="230"/>
                  </a:lnTo>
                  <a:lnTo>
                    <a:pt x="4" y="224"/>
                  </a:lnTo>
                  <a:lnTo>
                    <a:pt x="4" y="221"/>
                  </a:lnTo>
                  <a:lnTo>
                    <a:pt x="4" y="216"/>
                  </a:lnTo>
                  <a:lnTo>
                    <a:pt x="4" y="213"/>
                  </a:lnTo>
                  <a:lnTo>
                    <a:pt x="4" y="210"/>
                  </a:lnTo>
                  <a:lnTo>
                    <a:pt x="14" y="212"/>
                  </a:lnTo>
                  <a:lnTo>
                    <a:pt x="25" y="215"/>
                  </a:lnTo>
                  <a:lnTo>
                    <a:pt x="38" y="220"/>
                  </a:lnTo>
                  <a:lnTo>
                    <a:pt x="50" y="224"/>
                  </a:lnTo>
                  <a:lnTo>
                    <a:pt x="64" y="228"/>
                  </a:lnTo>
                  <a:lnTo>
                    <a:pt x="76" y="231"/>
                  </a:lnTo>
                  <a:lnTo>
                    <a:pt x="88" y="232"/>
                  </a:lnTo>
                  <a:lnTo>
                    <a:pt x="99" y="232"/>
                  </a:lnTo>
                  <a:lnTo>
                    <a:pt x="88" y="225"/>
                  </a:lnTo>
                  <a:lnTo>
                    <a:pt x="76" y="220"/>
                  </a:lnTo>
                  <a:lnTo>
                    <a:pt x="65" y="214"/>
                  </a:lnTo>
                  <a:lnTo>
                    <a:pt x="54" y="210"/>
                  </a:lnTo>
                  <a:lnTo>
                    <a:pt x="41" y="206"/>
                  </a:lnTo>
                  <a:lnTo>
                    <a:pt x="30" y="202"/>
                  </a:lnTo>
                  <a:lnTo>
                    <a:pt x="19" y="198"/>
                  </a:lnTo>
                  <a:lnTo>
                    <a:pt x="7" y="195"/>
                  </a:lnTo>
                  <a:lnTo>
                    <a:pt x="7" y="193"/>
                  </a:lnTo>
                  <a:lnTo>
                    <a:pt x="7" y="189"/>
                  </a:lnTo>
                  <a:lnTo>
                    <a:pt x="6" y="186"/>
                  </a:lnTo>
                  <a:lnTo>
                    <a:pt x="6" y="182"/>
                  </a:lnTo>
                  <a:lnTo>
                    <a:pt x="16" y="182"/>
                  </a:lnTo>
                  <a:lnTo>
                    <a:pt x="24" y="184"/>
                  </a:lnTo>
                  <a:lnTo>
                    <a:pt x="32" y="184"/>
                  </a:lnTo>
                  <a:lnTo>
                    <a:pt x="40" y="184"/>
                  </a:lnTo>
                  <a:lnTo>
                    <a:pt x="48" y="185"/>
                  </a:lnTo>
                  <a:lnTo>
                    <a:pt x="58" y="186"/>
                  </a:lnTo>
                  <a:lnTo>
                    <a:pt x="72" y="187"/>
                  </a:lnTo>
                  <a:lnTo>
                    <a:pt x="90" y="189"/>
                  </a:lnTo>
                  <a:lnTo>
                    <a:pt x="91" y="188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1" y="186"/>
                  </a:lnTo>
                  <a:lnTo>
                    <a:pt x="82" y="181"/>
                  </a:lnTo>
                  <a:lnTo>
                    <a:pt x="72" y="178"/>
                  </a:lnTo>
                  <a:lnTo>
                    <a:pt x="60" y="174"/>
                  </a:lnTo>
                  <a:lnTo>
                    <a:pt x="49" y="173"/>
                  </a:lnTo>
                  <a:lnTo>
                    <a:pt x="37" y="172"/>
                  </a:lnTo>
                  <a:lnTo>
                    <a:pt x="25" y="172"/>
                  </a:lnTo>
                  <a:lnTo>
                    <a:pt x="15" y="171"/>
                  </a:lnTo>
                  <a:lnTo>
                    <a:pt x="7" y="171"/>
                  </a:lnTo>
                  <a:lnTo>
                    <a:pt x="7" y="167"/>
                  </a:lnTo>
                  <a:lnTo>
                    <a:pt x="7" y="161"/>
                  </a:lnTo>
                  <a:lnTo>
                    <a:pt x="6" y="156"/>
                  </a:lnTo>
                  <a:lnTo>
                    <a:pt x="6" y="152"/>
                  </a:lnTo>
                  <a:lnTo>
                    <a:pt x="20" y="152"/>
                  </a:lnTo>
                  <a:lnTo>
                    <a:pt x="34" y="152"/>
                  </a:lnTo>
                  <a:lnTo>
                    <a:pt x="48" y="152"/>
                  </a:lnTo>
                  <a:lnTo>
                    <a:pt x="63" y="152"/>
                  </a:lnTo>
                  <a:lnTo>
                    <a:pt x="77" y="152"/>
                  </a:lnTo>
                  <a:lnTo>
                    <a:pt x="91" y="152"/>
                  </a:lnTo>
                  <a:lnTo>
                    <a:pt x="106" y="152"/>
                  </a:lnTo>
                  <a:lnTo>
                    <a:pt x="119" y="152"/>
                  </a:lnTo>
                  <a:lnTo>
                    <a:pt x="121" y="151"/>
                  </a:lnTo>
                  <a:lnTo>
                    <a:pt x="121" y="150"/>
                  </a:lnTo>
                  <a:lnTo>
                    <a:pt x="121" y="147"/>
                  </a:lnTo>
                  <a:lnTo>
                    <a:pt x="122" y="146"/>
                  </a:lnTo>
                  <a:lnTo>
                    <a:pt x="113" y="146"/>
                  </a:lnTo>
                  <a:lnTo>
                    <a:pt x="100" y="145"/>
                  </a:lnTo>
                  <a:lnTo>
                    <a:pt x="83" y="144"/>
                  </a:lnTo>
                  <a:lnTo>
                    <a:pt x="66" y="143"/>
                  </a:lnTo>
                  <a:lnTo>
                    <a:pt x="48" y="142"/>
                  </a:lnTo>
                  <a:lnTo>
                    <a:pt x="32" y="141"/>
                  </a:lnTo>
                  <a:lnTo>
                    <a:pt x="19" y="141"/>
                  </a:lnTo>
                  <a:lnTo>
                    <a:pt x="9" y="141"/>
                  </a:lnTo>
                  <a:lnTo>
                    <a:pt x="8" y="136"/>
                  </a:lnTo>
                  <a:lnTo>
                    <a:pt x="8" y="131"/>
                  </a:lnTo>
                  <a:lnTo>
                    <a:pt x="8" y="128"/>
                  </a:lnTo>
                  <a:lnTo>
                    <a:pt x="7" y="124"/>
                  </a:lnTo>
                  <a:lnTo>
                    <a:pt x="19" y="124"/>
                  </a:lnTo>
                  <a:lnTo>
                    <a:pt x="30" y="122"/>
                  </a:lnTo>
                  <a:lnTo>
                    <a:pt x="41" y="122"/>
                  </a:lnTo>
                  <a:lnTo>
                    <a:pt x="51" y="122"/>
                  </a:lnTo>
                  <a:lnTo>
                    <a:pt x="63" y="122"/>
                  </a:lnTo>
                  <a:lnTo>
                    <a:pt x="74" y="122"/>
                  </a:lnTo>
                  <a:lnTo>
                    <a:pt x="84" y="121"/>
                  </a:lnTo>
                  <a:lnTo>
                    <a:pt x="96" y="121"/>
                  </a:lnTo>
                  <a:lnTo>
                    <a:pt x="94" y="119"/>
                  </a:lnTo>
                  <a:lnTo>
                    <a:pt x="92" y="117"/>
                  </a:lnTo>
                  <a:lnTo>
                    <a:pt x="91" y="116"/>
                  </a:lnTo>
                  <a:lnTo>
                    <a:pt x="91" y="113"/>
                  </a:lnTo>
                  <a:lnTo>
                    <a:pt x="81" y="113"/>
                  </a:lnTo>
                  <a:lnTo>
                    <a:pt x="72" y="112"/>
                  </a:lnTo>
                  <a:lnTo>
                    <a:pt x="62" y="112"/>
                  </a:lnTo>
                  <a:lnTo>
                    <a:pt x="51" y="112"/>
                  </a:lnTo>
                  <a:lnTo>
                    <a:pt x="41" y="111"/>
                  </a:lnTo>
                  <a:lnTo>
                    <a:pt x="31" y="111"/>
                  </a:lnTo>
                  <a:lnTo>
                    <a:pt x="21" y="111"/>
                  </a:lnTo>
                  <a:lnTo>
                    <a:pt x="11" y="111"/>
                  </a:lnTo>
                  <a:lnTo>
                    <a:pt x="11" y="109"/>
                  </a:lnTo>
                  <a:lnTo>
                    <a:pt x="11" y="107"/>
                  </a:lnTo>
                  <a:lnTo>
                    <a:pt x="11" y="104"/>
                  </a:lnTo>
                  <a:lnTo>
                    <a:pt x="9" y="102"/>
                  </a:lnTo>
                  <a:lnTo>
                    <a:pt x="29" y="101"/>
                  </a:lnTo>
                  <a:lnTo>
                    <a:pt x="43" y="100"/>
                  </a:lnTo>
                  <a:lnTo>
                    <a:pt x="56" y="100"/>
                  </a:lnTo>
                  <a:lnTo>
                    <a:pt x="67" y="99"/>
                  </a:lnTo>
                  <a:lnTo>
                    <a:pt x="79" y="99"/>
                  </a:lnTo>
                  <a:lnTo>
                    <a:pt x="92" y="99"/>
                  </a:lnTo>
                  <a:lnTo>
                    <a:pt x="107" y="99"/>
                  </a:lnTo>
                  <a:lnTo>
                    <a:pt x="127" y="99"/>
                  </a:lnTo>
                  <a:lnTo>
                    <a:pt x="127" y="96"/>
                  </a:lnTo>
                  <a:lnTo>
                    <a:pt x="128" y="95"/>
                  </a:lnTo>
                  <a:lnTo>
                    <a:pt x="128" y="93"/>
                  </a:lnTo>
                  <a:lnTo>
                    <a:pt x="130" y="92"/>
                  </a:lnTo>
                  <a:lnTo>
                    <a:pt x="115" y="92"/>
                  </a:lnTo>
                  <a:lnTo>
                    <a:pt x="100" y="91"/>
                  </a:lnTo>
                  <a:lnTo>
                    <a:pt x="85" y="91"/>
                  </a:lnTo>
                  <a:lnTo>
                    <a:pt x="71" y="91"/>
                  </a:lnTo>
                  <a:lnTo>
                    <a:pt x="56" y="90"/>
                  </a:lnTo>
                  <a:lnTo>
                    <a:pt x="41" y="90"/>
                  </a:lnTo>
                  <a:lnTo>
                    <a:pt x="25" y="90"/>
                  </a:lnTo>
                  <a:lnTo>
                    <a:pt x="11" y="90"/>
                  </a:lnTo>
                  <a:lnTo>
                    <a:pt x="11" y="85"/>
                  </a:lnTo>
                  <a:lnTo>
                    <a:pt x="11" y="82"/>
                  </a:lnTo>
                  <a:lnTo>
                    <a:pt x="12" y="78"/>
                  </a:lnTo>
                  <a:lnTo>
                    <a:pt x="13" y="73"/>
                  </a:lnTo>
                  <a:lnTo>
                    <a:pt x="24" y="71"/>
                  </a:lnTo>
                  <a:lnTo>
                    <a:pt x="37" y="71"/>
                  </a:lnTo>
                  <a:lnTo>
                    <a:pt x="48" y="70"/>
                  </a:lnTo>
                  <a:lnTo>
                    <a:pt x="60" y="70"/>
                  </a:lnTo>
                  <a:lnTo>
                    <a:pt x="72" y="69"/>
                  </a:lnTo>
                  <a:lnTo>
                    <a:pt x="83" y="69"/>
                  </a:lnTo>
                  <a:lnTo>
                    <a:pt x="94" y="68"/>
                  </a:lnTo>
                  <a:lnTo>
                    <a:pt x="106" y="68"/>
                  </a:lnTo>
                  <a:lnTo>
                    <a:pt x="106" y="67"/>
                  </a:lnTo>
                  <a:lnTo>
                    <a:pt x="106" y="65"/>
                  </a:lnTo>
                  <a:lnTo>
                    <a:pt x="106" y="63"/>
                  </a:lnTo>
                  <a:lnTo>
                    <a:pt x="106" y="62"/>
                  </a:lnTo>
                  <a:lnTo>
                    <a:pt x="94" y="62"/>
                  </a:lnTo>
                  <a:lnTo>
                    <a:pt x="83" y="61"/>
                  </a:lnTo>
                  <a:lnTo>
                    <a:pt x="72" y="61"/>
                  </a:lnTo>
                  <a:lnTo>
                    <a:pt x="60" y="61"/>
                  </a:lnTo>
                  <a:lnTo>
                    <a:pt x="48" y="61"/>
                  </a:lnTo>
                  <a:lnTo>
                    <a:pt x="37" y="60"/>
                  </a:lnTo>
                  <a:lnTo>
                    <a:pt x="24" y="60"/>
                  </a:lnTo>
                  <a:lnTo>
                    <a:pt x="13" y="59"/>
                  </a:lnTo>
                  <a:lnTo>
                    <a:pt x="13" y="57"/>
                  </a:lnTo>
                  <a:lnTo>
                    <a:pt x="13" y="56"/>
                  </a:lnTo>
                  <a:lnTo>
                    <a:pt x="13" y="53"/>
                  </a:lnTo>
                  <a:lnTo>
                    <a:pt x="13" y="52"/>
                  </a:lnTo>
                  <a:lnTo>
                    <a:pt x="43" y="46"/>
                  </a:lnTo>
                  <a:lnTo>
                    <a:pt x="66" y="42"/>
                  </a:lnTo>
                  <a:lnTo>
                    <a:pt x="82" y="40"/>
                  </a:lnTo>
                  <a:lnTo>
                    <a:pt x="93" y="37"/>
                  </a:lnTo>
                  <a:lnTo>
                    <a:pt x="100" y="35"/>
                  </a:lnTo>
                  <a:lnTo>
                    <a:pt x="105" y="34"/>
                  </a:lnTo>
                  <a:lnTo>
                    <a:pt x="107" y="34"/>
                  </a:lnTo>
                  <a:lnTo>
                    <a:pt x="108" y="33"/>
                  </a:lnTo>
                  <a:lnTo>
                    <a:pt x="98" y="32"/>
                  </a:lnTo>
                  <a:lnTo>
                    <a:pt x="87" y="31"/>
                  </a:lnTo>
                  <a:lnTo>
                    <a:pt x="75" y="32"/>
                  </a:lnTo>
                  <a:lnTo>
                    <a:pt x="64" y="33"/>
                  </a:lnTo>
                  <a:lnTo>
                    <a:pt x="53" y="34"/>
                  </a:lnTo>
                  <a:lnTo>
                    <a:pt x="42" y="36"/>
                  </a:lnTo>
                  <a:lnTo>
                    <a:pt x="32" y="37"/>
                  </a:lnTo>
                  <a:lnTo>
                    <a:pt x="23" y="39"/>
                  </a:lnTo>
                  <a:lnTo>
                    <a:pt x="23" y="37"/>
                  </a:lnTo>
                  <a:lnTo>
                    <a:pt x="23" y="35"/>
                  </a:lnTo>
                  <a:lnTo>
                    <a:pt x="23" y="34"/>
                  </a:lnTo>
                  <a:lnTo>
                    <a:pt x="23" y="33"/>
                  </a:lnTo>
                  <a:lnTo>
                    <a:pt x="39" y="28"/>
                  </a:lnTo>
                  <a:lnTo>
                    <a:pt x="55" y="23"/>
                  </a:lnTo>
                  <a:lnTo>
                    <a:pt x="71" y="18"/>
                  </a:lnTo>
                  <a:lnTo>
                    <a:pt x="87" y="15"/>
                  </a:lnTo>
                  <a:lnTo>
                    <a:pt x="102" y="10"/>
                  </a:lnTo>
                  <a:lnTo>
                    <a:pt x="119" y="7"/>
                  </a:lnTo>
                  <a:lnTo>
                    <a:pt x="136" y="3"/>
                  </a:lnTo>
                  <a:lnTo>
                    <a:pt x="153" y="0"/>
                  </a:lnTo>
                  <a:lnTo>
                    <a:pt x="147" y="114"/>
                  </a:lnTo>
                  <a:lnTo>
                    <a:pt x="142" y="230"/>
                  </a:lnTo>
                  <a:lnTo>
                    <a:pt x="138" y="346"/>
                  </a:lnTo>
                  <a:lnTo>
                    <a:pt x="136" y="464"/>
                  </a:lnTo>
                  <a:lnTo>
                    <a:pt x="135" y="464"/>
                  </a:lnTo>
                  <a:lnTo>
                    <a:pt x="134" y="466"/>
                  </a:lnTo>
                  <a:lnTo>
                    <a:pt x="132" y="466"/>
                  </a:lnTo>
                  <a:lnTo>
                    <a:pt x="131" y="467"/>
                  </a:lnTo>
                  <a:close/>
                </a:path>
              </a:pathLst>
            </a:custGeom>
            <a:solidFill>
              <a:srgbClr val="2D6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9" name="Freeform 150"/>
            <p:cNvSpPr>
              <a:spLocks/>
            </p:cNvSpPr>
            <p:nvPr/>
          </p:nvSpPr>
          <p:spPr bwMode="auto">
            <a:xfrm>
              <a:off x="4718" y="1705"/>
              <a:ext cx="16" cy="5"/>
            </a:xfrm>
            <a:custGeom>
              <a:avLst/>
              <a:gdLst>
                <a:gd name="T0" fmla="*/ 6 w 33"/>
                <a:gd name="T1" fmla="*/ 9 h 9"/>
                <a:gd name="T2" fmla="*/ 5 w 33"/>
                <a:gd name="T3" fmla="*/ 8 h 9"/>
                <a:gd name="T4" fmla="*/ 2 w 33"/>
                <a:gd name="T5" fmla="*/ 6 h 9"/>
                <a:gd name="T6" fmla="*/ 1 w 33"/>
                <a:gd name="T7" fmla="*/ 5 h 9"/>
                <a:gd name="T8" fmla="*/ 0 w 33"/>
                <a:gd name="T9" fmla="*/ 3 h 9"/>
                <a:gd name="T10" fmla="*/ 7 w 33"/>
                <a:gd name="T11" fmla="*/ 1 h 9"/>
                <a:gd name="T12" fmla="*/ 15 w 33"/>
                <a:gd name="T13" fmla="*/ 1 h 9"/>
                <a:gd name="T14" fmla="*/ 23 w 33"/>
                <a:gd name="T15" fmla="*/ 0 h 9"/>
                <a:gd name="T16" fmla="*/ 33 w 33"/>
                <a:gd name="T17" fmla="*/ 0 h 9"/>
                <a:gd name="T18" fmla="*/ 32 w 33"/>
                <a:gd name="T19" fmla="*/ 2 h 9"/>
                <a:gd name="T20" fmla="*/ 32 w 33"/>
                <a:gd name="T21" fmla="*/ 3 h 9"/>
                <a:gd name="T22" fmla="*/ 31 w 33"/>
                <a:gd name="T23" fmla="*/ 6 h 9"/>
                <a:gd name="T24" fmla="*/ 31 w 33"/>
                <a:gd name="T25" fmla="*/ 9 h 9"/>
                <a:gd name="T26" fmla="*/ 24 w 33"/>
                <a:gd name="T27" fmla="*/ 9 h 9"/>
                <a:gd name="T28" fmla="*/ 18 w 33"/>
                <a:gd name="T29" fmla="*/ 9 h 9"/>
                <a:gd name="T30" fmla="*/ 12 w 33"/>
                <a:gd name="T31" fmla="*/ 9 h 9"/>
                <a:gd name="T32" fmla="*/ 6 w 33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9">
                  <a:moveTo>
                    <a:pt x="6" y="9"/>
                  </a:moveTo>
                  <a:lnTo>
                    <a:pt x="5" y="8"/>
                  </a:lnTo>
                  <a:lnTo>
                    <a:pt x="2" y="6"/>
                  </a:lnTo>
                  <a:lnTo>
                    <a:pt x="1" y="5"/>
                  </a:lnTo>
                  <a:lnTo>
                    <a:pt x="0" y="3"/>
                  </a:lnTo>
                  <a:lnTo>
                    <a:pt x="7" y="1"/>
                  </a:lnTo>
                  <a:lnTo>
                    <a:pt x="15" y="1"/>
                  </a:lnTo>
                  <a:lnTo>
                    <a:pt x="23" y="0"/>
                  </a:lnTo>
                  <a:lnTo>
                    <a:pt x="33" y="0"/>
                  </a:lnTo>
                  <a:lnTo>
                    <a:pt x="32" y="2"/>
                  </a:lnTo>
                  <a:lnTo>
                    <a:pt x="32" y="3"/>
                  </a:lnTo>
                  <a:lnTo>
                    <a:pt x="31" y="6"/>
                  </a:lnTo>
                  <a:lnTo>
                    <a:pt x="31" y="9"/>
                  </a:lnTo>
                  <a:lnTo>
                    <a:pt x="24" y="9"/>
                  </a:lnTo>
                  <a:lnTo>
                    <a:pt x="18" y="9"/>
                  </a:lnTo>
                  <a:lnTo>
                    <a:pt x="12" y="9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0" name="Freeform 151"/>
            <p:cNvSpPr>
              <a:spLocks/>
            </p:cNvSpPr>
            <p:nvPr/>
          </p:nvSpPr>
          <p:spPr bwMode="auto">
            <a:xfrm>
              <a:off x="4086" y="1704"/>
              <a:ext cx="10" cy="3"/>
            </a:xfrm>
            <a:custGeom>
              <a:avLst/>
              <a:gdLst>
                <a:gd name="T0" fmla="*/ 2 w 20"/>
                <a:gd name="T1" fmla="*/ 7 h 7"/>
                <a:gd name="T2" fmla="*/ 1 w 20"/>
                <a:gd name="T3" fmla="*/ 5 h 7"/>
                <a:gd name="T4" fmla="*/ 1 w 20"/>
                <a:gd name="T5" fmla="*/ 5 h 7"/>
                <a:gd name="T6" fmla="*/ 1 w 20"/>
                <a:gd name="T7" fmla="*/ 4 h 7"/>
                <a:gd name="T8" fmla="*/ 0 w 20"/>
                <a:gd name="T9" fmla="*/ 4 h 7"/>
                <a:gd name="T10" fmla="*/ 6 w 20"/>
                <a:gd name="T11" fmla="*/ 2 h 7"/>
                <a:gd name="T12" fmla="*/ 11 w 20"/>
                <a:gd name="T13" fmla="*/ 0 h 7"/>
                <a:gd name="T14" fmla="*/ 14 w 20"/>
                <a:gd name="T15" fmla="*/ 0 h 7"/>
                <a:gd name="T16" fmla="*/ 18 w 20"/>
                <a:gd name="T17" fmla="*/ 0 h 7"/>
                <a:gd name="T18" fmla="*/ 19 w 20"/>
                <a:gd name="T19" fmla="*/ 2 h 7"/>
                <a:gd name="T20" fmla="*/ 20 w 20"/>
                <a:gd name="T21" fmla="*/ 4 h 7"/>
                <a:gd name="T22" fmla="*/ 20 w 20"/>
                <a:gd name="T23" fmla="*/ 5 h 7"/>
                <a:gd name="T24" fmla="*/ 19 w 20"/>
                <a:gd name="T25" fmla="*/ 7 h 7"/>
                <a:gd name="T26" fmla="*/ 14 w 20"/>
                <a:gd name="T27" fmla="*/ 7 h 7"/>
                <a:gd name="T28" fmla="*/ 10 w 20"/>
                <a:gd name="T29" fmla="*/ 7 h 7"/>
                <a:gd name="T30" fmla="*/ 5 w 20"/>
                <a:gd name="T31" fmla="*/ 7 h 7"/>
                <a:gd name="T32" fmla="*/ 2 w 20"/>
                <a:gd name="T3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7">
                  <a:moveTo>
                    <a:pt x="2" y="7"/>
                  </a:moveTo>
                  <a:lnTo>
                    <a:pt x="1" y="5"/>
                  </a:lnTo>
                  <a:lnTo>
                    <a:pt x="1" y="5"/>
                  </a:lnTo>
                  <a:lnTo>
                    <a:pt x="1" y="4"/>
                  </a:lnTo>
                  <a:lnTo>
                    <a:pt x="0" y="4"/>
                  </a:lnTo>
                  <a:lnTo>
                    <a:pt x="6" y="2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9" y="2"/>
                  </a:lnTo>
                  <a:lnTo>
                    <a:pt x="20" y="4"/>
                  </a:lnTo>
                  <a:lnTo>
                    <a:pt x="20" y="5"/>
                  </a:lnTo>
                  <a:lnTo>
                    <a:pt x="19" y="7"/>
                  </a:lnTo>
                  <a:lnTo>
                    <a:pt x="14" y="7"/>
                  </a:lnTo>
                  <a:lnTo>
                    <a:pt x="10" y="7"/>
                  </a:lnTo>
                  <a:lnTo>
                    <a:pt x="5" y="7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1" name="Freeform 152"/>
            <p:cNvSpPr>
              <a:spLocks/>
            </p:cNvSpPr>
            <p:nvPr/>
          </p:nvSpPr>
          <p:spPr bwMode="auto">
            <a:xfrm>
              <a:off x="4089" y="1697"/>
              <a:ext cx="5" cy="3"/>
            </a:xfrm>
            <a:custGeom>
              <a:avLst/>
              <a:gdLst>
                <a:gd name="T0" fmla="*/ 1 w 11"/>
                <a:gd name="T1" fmla="*/ 7 h 7"/>
                <a:gd name="T2" fmla="*/ 1 w 11"/>
                <a:gd name="T3" fmla="*/ 6 h 7"/>
                <a:gd name="T4" fmla="*/ 1 w 11"/>
                <a:gd name="T5" fmla="*/ 3 h 7"/>
                <a:gd name="T6" fmla="*/ 0 w 11"/>
                <a:gd name="T7" fmla="*/ 2 h 7"/>
                <a:gd name="T8" fmla="*/ 0 w 11"/>
                <a:gd name="T9" fmla="*/ 0 h 7"/>
                <a:gd name="T10" fmla="*/ 2 w 11"/>
                <a:gd name="T11" fmla="*/ 0 h 7"/>
                <a:gd name="T12" fmla="*/ 4 w 11"/>
                <a:gd name="T13" fmla="*/ 0 h 7"/>
                <a:gd name="T14" fmla="*/ 6 w 11"/>
                <a:gd name="T15" fmla="*/ 0 h 7"/>
                <a:gd name="T16" fmla="*/ 8 w 11"/>
                <a:gd name="T17" fmla="*/ 0 h 7"/>
                <a:gd name="T18" fmla="*/ 9 w 11"/>
                <a:gd name="T19" fmla="*/ 1 h 7"/>
                <a:gd name="T20" fmla="*/ 10 w 11"/>
                <a:gd name="T21" fmla="*/ 2 h 7"/>
                <a:gd name="T22" fmla="*/ 10 w 11"/>
                <a:gd name="T23" fmla="*/ 3 h 7"/>
                <a:gd name="T24" fmla="*/ 11 w 11"/>
                <a:gd name="T25" fmla="*/ 5 h 7"/>
                <a:gd name="T26" fmla="*/ 10 w 11"/>
                <a:gd name="T27" fmla="*/ 6 h 7"/>
                <a:gd name="T28" fmla="*/ 8 w 11"/>
                <a:gd name="T29" fmla="*/ 7 h 7"/>
                <a:gd name="T30" fmla="*/ 6 w 11"/>
                <a:gd name="T31" fmla="*/ 7 h 7"/>
                <a:gd name="T32" fmla="*/ 1 w 11"/>
                <a:gd name="T3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7">
                  <a:moveTo>
                    <a:pt x="1" y="7"/>
                  </a:moveTo>
                  <a:lnTo>
                    <a:pt x="1" y="6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1"/>
                  </a:lnTo>
                  <a:lnTo>
                    <a:pt x="10" y="2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0" y="6"/>
                  </a:lnTo>
                  <a:lnTo>
                    <a:pt x="8" y="7"/>
                  </a:lnTo>
                  <a:lnTo>
                    <a:pt x="6" y="7"/>
                  </a:lnTo>
                  <a:lnTo>
                    <a:pt x="1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2" name="Freeform 153"/>
            <p:cNvSpPr>
              <a:spLocks/>
            </p:cNvSpPr>
            <p:nvPr/>
          </p:nvSpPr>
          <p:spPr bwMode="auto">
            <a:xfrm>
              <a:off x="3966" y="1690"/>
              <a:ext cx="12" cy="6"/>
            </a:xfrm>
            <a:custGeom>
              <a:avLst/>
              <a:gdLst>
                <a:gd name="T0" fmla="*/ 16 w 25"/>
                <a:gd name="T1" fmla="*/ 11 h 11"/>
                <a:gd name="T2" fmla="*/ 11 w 25"/>
                <a:gd name="T3" fmla="*/ 10 h 11"/>
                <a:gd name="T4" fmla="*/ 7 w 25"/>
                <a:gd name="T5" fmla="*/ 9 h 11"/>
                <a:gd name="T6" fmla="*/ 4 w 25"/>
                <a:gd name="T7" fmla="*/ 8 h 11"/>
                <a:gd name="T8" fmla="*/ 0 w 25"/>
                <a:gd name="T9" fmla="*/ 6 h 11"/>
                <a:gd name="T10" fmla="*/ 0 w 25"/>
                <a:gd name="T11" fmla="*/ 4 h 11"/>
                <a:gd name="T12" fmla="*/ 0 w 25"/>
                <a:gd name="T13" fmla="*/ 3 h 11"/>
                <a:gd name="T14" fmla="*/ 0 w 25"/>
                <a:gd name="T15" fmla="*/ 1 h 11"/>
                <a:gd name="T16" fmla="*/ 0 w 25"/>
                <a:gd name="T17" fmla="*/ 0 h 11"/>
                <a:gd name="T18" fmla="*/ 9 w 25"/>
                <a:gd name="T19" fmla="*/ 1 h 11"/>
                <a:gd name="T20" fmla="*/ 15 w 25"/>
                <a:gd name="T21" fmla="*/ 2 h 11"/>
                <a:gd name="T22" fmla="*/ 18 w 25"/>
                <a:gd name="T23" fmla="*/ 3 h 11"/>
                <a:gd name="T24" fmla="*/ 23 w 25"/>
                <a:gd name="T25" fmla="*/ 5 h 11"/>
                <a:gd name="T26" fmla="*/ 24 w 25"/>
                <a:gd name="T27" fmla="*/ 8 h 11"/>
                <a:gd name="T28" fmla="*/ 25 w 25"/>
                <a:gd name="T29" fmla="*/ 9 h 11"/>
                <a:gd name="T30" fmla="*/ 24 w 25"/>
                <a:gd name="T31" fmla="*/ 10 h 11"/>
                <a:gd name="T32" fmla="*/ 23 w 25"/>
                <a:gd name="T33" fmla="*/ 11 h 11"/>
                <a:gd name="T34" fmla="*/ 21 w 25"/>
                <a:gd name="T35" fmla="*/ 11 h 11"/>
                <a:gd name="T36" fmla="*/ 19 w 25"/>
                <a:gd name="T37" fmla="*/ 11 h 11"/>
                <a:gd name="T38" fmla="*/ 17 w 25"/>
                <a:gd name="T39" fmla="*/ 11 h 11"/>
                <a:gd name="T40" fmla="*/ 16 w 25"/>
                <a:gd name="T4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11">
                  <a:moveTo>
                    <a:pt x="16" y="11"/>
                  </a:moveTo>
                  <a:lnTo>
                    <a:pt x="11" y="10"/>
                  </a:lnTo>
                  <a:lnTo>
                    <a:pt x="7" y="9"/>
                  </a:lnTo>
                  <a:lnTo>
                    <a:pt x="4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9" y="1"/>
                  </a:lnTo>
                  <a:lnTo>
                    <a:pt x="15" y="2"/>
                  </a:lnTo>
                  <a:lnTo>
                    <a:pt x="18" y="3"/>
                  </a:lnTo>
                  <a:lnTo>
                    <a:pt x="23" y="5"/>
                  </a:lnTo>
                  <a:lnTo>
                    <a:pt x="24" y="8"/>
                  </a:lnTo>
                  <a:lnTo>
                    <a:pt x="25" y="9"/>
                  </a:lnTo>
                  <a:lnTo>
                    <a:pt x="24" y="10"/>
                  </a:lnTo>
                  <a:lnTo>
                    <a:pt x="23" y="11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7" y="11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3" name="Freeform 154"/>
            <p:cNvSpPr>
              <a:spLocks/>
            </p:cNvSpPr>
            <p:nvPr/>
          </p:nvSpPr>
          <p:spPr bwMode="auto">
            <a:xfrm>
              <a:off x="3975" y="1677"/>
              <a:ext cx="8" cy="5"/>
            </a:xfrm>
            <a:custGeom>
              <a:avLst/>
              <a:gdLst>
                <a:gd name="T0" fmla="*/ 6 w 15"/>
                <a:gd name="T1" fmla="*/ 9 h 10"/>
                <a:gd name="T2" fmla="*/ 4 w 15"/>
                <a:gd name="T3" fmla="*/ 8 h 10"/>
                <a:gd name="T4" fmla="*/ 2 w 15"/>
                <a:gd name="T5" fmla="*/ 5 h 10"/>
                <a:gd name="T6" fmla="*/ 2 w 15"/>
                <a:gd name="T7" fmla="*/ 3 h 10"/>
                <a:gd name="T8" fmla="*/ 0 w 15"/>
                <a:gd name="T9" fmla="*/ 0 h 10"/>
                <a:gd name="T10" fmla="*/ 3 w 15"/>
                <a:gd name="T11" fmla="*/ 1 h 10"/>
                <a:gd name="T12" fmla="*/ 6 w 15"/>
                <a:gd name="T13" fmla="*/ 2 h 10"/>
                <a:gd name="T14" fmla="*/ 9 w 15"/>
                <a:gd name="T15" fmla="*/ 2 h 10"/>
                <a:gd name="T16" fmla="*/ 13 w 15"/>
                <a:gd name="T17" fmla="*/ 2 h 10"/>
                <a:gd name="T18" fmla="*/ 13 w 15"/>
                <a:gd name="T19" fmla="*/ 4 h 10"/>
                <a:gd name="T20" fmla="*/ 14 w 15"/>
                <a:gd name="T21" fmla="*/ 5 h 10"/>
                <a:gd name="T22" fmla="*/ 14 w 15"/>
                <a:gd name="T23" fmla="*/ 8 h 10"/>
                <a:gd name="T24" fmla="*/ 15 w 15"/>
                <a:gd name="T25" fmla="*/ 10 h 10"/>
                <a:gd name="T26" fmla="*/ 13 w 15"/>
                <a:gd name="T27" fmla="*/ 10 h 10"/>
                <a:gd name="T28" fmla="*/ 11 w 15"/>
                <a:gd name="T29" fmla="*/ 9 h 10"/>
                <a:gd name="T30" fmla="*/ 8 w 15"/>
                <a:gd name="T31" fmla="*/ 9 h 10"/>
                <a:gd name="T32" fmla="*/ 6 w 15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10">
                  <a:moveTo>
                    <a:pt x="6" y="9"/>
                  </a:moveTo>
                  <a:lnTo>
                    <a:pt x="4" y="8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0"/>
                  </a:lnTo>
                  <a:lnTo>
                    <a:pt x="3" y="1"/>
                  </a:lnTo>
                  <a:lnTo>
                    <a:pt x="6" y="2"/>
                  </a:lnTo>
                  <a:lnTo>
                    <a:pt x="9" y="2"/>
                  </a:lnTo>
                  <a:lnTo>
                    <a:pt x="13" y="2"/>
                  </a:lnTo>
                  <a:lnTo>
                    <a:pt x="13" y="4"/>
                  </a:lnTo>
                  <a:lnTo>
                    <a:pt x="14" y="5"/>
                  </a:lnTo>
                  <a:lnTo>
                    <a:pt x="14" y="8"/>
                  </a:lnTo>
                  <a:lnTo>
                    <a:pt x="15" y="10"/>
                  </a:lnTo>
                  <a:lnTo>
                    <a:pt x="13" y="10"/>
                  </a:lnTo>
                  <a:lnTo>
                    <a:pt x="11" y="9"/>
                  </a:lnTo>
                  <a:lnTo>
                    <a:pt x="8" y="9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4" name="Freeform 155"/>
            <p:cNvSpPr>
              <a:spLocks/>
            </p:cNvSpPr>
            <p:nvPr/>
          </p:nvSpPr>
          <p:spPr bwMode="auto">
            <a:xfrm>
              <a:off x="4687" y="1659"/>
              <a:ext cx="20" cy="5"/>
            </a:xfrm>
            <a:custGeom>
              <a:avLst/>
              <a:gdLst>
                <a:gd name="T0" fmla="*/ 25 w 41"/>
                <a:gd name="T1" fmla="*/ 9 h 9"/>
                <a:gd name="T2" fmla="*/ 18 w 41"/>
                <a:gd name="T3" fmla="*/ 8 h 9"/>
                <a:gd name="T4" fmla="*/ 11 w 41"/>
                <a:gd name="T5" fmla="*/ 8 h 9"/>
                <a:gd name="T6" fmla="*/ 6 w 41"/>
                <a:gd name="T7" fmla="*/ 7 h 9"/>
                <a:gd name="T8" fmla="*/ 0 w 41"/>
                <a:gd name="T9" fmla="*/ 7 h 9"/>
                <a:gd name="T10" fmla="*/ 0 w 41"/>
                <a:gd name="T11" fmla="*/ 6 h 9"/>
                <a:gd name="T12" fmla="*/ 0 w 41"/>
                <a:gd name="T13" fmla="*/ 4 h 9"/>
                <a:gd name="T14" fmla="*/ 0 w 41"/>
                <a:gd name="T15" fmla="*/ 3 h 9"/>
                <a:gd name="T16" fmla="*/ 0 w 41"/>
                <a:gd name="T17" fmla="*/ 1 h 9"/>
                <a:gd name="T18" fmla="*/ 5 w 41"/>
                <a:gd name="T19" fmla="*/ 1 h 9"/>
                <a:gd name="T20" fmla="*/ 9 w 41"/>
                <a:gd name="T21" fmla="*/ 0 h 9"/>
                <a:gd name="T22" fmla="*/ 14 w 41"/>
                <a:gd name="T23" fmla="*/ 0 h 9"/>
                <a:gd name="T24" fmla="*/ 18 w 41"/>
                <a:gd name="T25" fmla="*/ 0 h 9"/>
                <a:gd name="T26" fmla="*/ 23 w 41"/>
                <a:gd name="T27" fmla="*/ 0 h 9"/>
                <a:gd name="T28" fmla="*/ 27 w 41"/>
                <a:gd name="T29" fmla="*/ 0 h 9"/>
                <a:gd name="T30" fmla="*/ 32 w 41"/>
                <a:gd name="T31" fmla="*/ 0 h 9"/>
                <a:gd name="T32" fmla="*/ 36 w 41"/>
                <a:gd name="T33" fmla="*/ 0 h 9"/>
                <a:gd name="T34" fmla="*/ 37 w 41"/>
                <a:gd name="T35" fmla="*/ 1 h 9"/>
                <a:gd name="T36" fmla="*/ 39 w 41"/>
                <a:gd name="T37" fmla="*/ 3 h 9"/>
                <a:gd name="T38" fmla="*/ 40 w 41"/>
                <a:gd name="T39" fmla="*/ 4 h 9"/>
                <a:gd name="T40" fmla="*/ 41 w 41"/>
                <a:gd name="T41" fmla="*/ 5 h 9"/>
                <a:gd name="T42" fmla="*/ 40 w 41"/>
                <a:gd name="T43" fmla="*/ 6 h 9"/>
                <a:gd name="T44" fmla="*/ 37 w 41"/>
                <a:gd name="T45" fmla="*/ 7 h 9"/>
                <a:gd name="T46" fmla="*/ 33 w 41"/>
                <a:gd name="T47" fmla="*/ 8 h 9"/>
                <a:gd name="T48" fmla="*/ 25 w 41"/>
                <a:gd name="T4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9">
                  <a:moveTo>
                    <a:pt x="25" y="9"/>
                  </a:moveTo>
                  <a:lnTo>
                    <a:pt x="18" y="8"/>
                  </a:lnTo>
                  <a:lnTo>
                    <a:pt x="11" y="8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5" y="1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37" y="1"/>
                  </a:lnTo>
                  <a:lnTo>
                    <a:pt x="39" y="3"/>
                  </a:lnTo>
                  <a:lnTo>
                    <a:pt x="40" y="4"/>
                  </a:lnTo>
                  <a:lnTo>
                    <a:pt x="41" y="5"/>
                  </a:lnTo>
                  <a:lnTo>
                    <a:pt x="40" y="6"/>
                  </a:lnTo>
                  <a:lnTo>
                    <a:pt x="37" y="7"/>
                  </a:lnTo>
                  <a:lnTo>
                    <a:pt x="33" y="8"/>
                  </a:lnTo>
                  <a:lnTo>
                    <a:pt x="25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5" name="Freeform 156"/>
            <p:cNvSpPr>
              <a:spLocks/>
            </p:cNvSpPr>
            <p:nvPr/>
          </p:nvSpPr>
          <p:spPr bwMode="auto">
            <a:xfrm>
              <a:off x="4035" y="1557"/>
              <a:ext cx="98" cy="102"/>
            </a:xfrm>
            <a:custGeom>
              <a:avLst/>
              <a:gdLst>
                <a:gd name="T0" fmla="*/ 141 w 197"/>
                <a:gd name="T1" fmla="*/ 192 h 205"/>
                <a:gd name="T2" fmla="*/ 96 w 197"/>
                <a:gd name="T3" fmla="*/ 159 h 205"/>
                <a:gd name="T4" fmla="*/ 55 w 197"/>
                <a:gd name="T5" fmla="*/ 118 h 205"/>
                <a:gd name="T6" fmla="*/ 20 w 197"/>
                <a:gd name="T7" fmla="*/ 76 h 205"/>
                <a:gd name="T8" fmla="*/ 5 w 197"/>
                <a:gd name="T9" fmla="*/ 49 h 205"/>
                <a:gd name="T10" fmla="*/ 2 w 197"/>
                <a:gd name="T11" fmla="*/ 33 h 205"/>
                <a:gd name="T12" fmla="*/ 3 w 197"/>
                <a:gd name="T13" fmla="*/ 24 h 205"/>
                <a:gd name="T14" fmla="*/ 7 w 197"/>
                <a:gd name="T15" fmla="*/ 23 h 205"/>
                <a:gd name="T16" fmla="*/ 22 w 197"/>
                <a:gd name="T17" fmla="*/ 43 h 205"/>
                <a:gd name="T18" fmla="*/ 33 w 197"/>
                <a:gd name="T19" fmla="*/ 59 h 205"/>
                <a:gd name="T20" fmla="*/ 34 w 197"/>
                <a:gd name="T21" fmla="*/ 49 h 205"/>
                <a:gd name="T22" fmla="*/ 22 w 197"/>
                <a:gd name="T23" fmla="*/ 28 h 205"/>
                <a:gd name="T24" fmla="*/ 23 w 197"/>
                <a:gd name="T25" fmla="*/ 15 h 205"/>
                <a:gd name="T26" fmla="*/ 27 w 197"/>
                <a:gd name="T27" fmla="*/ 15 h 205"/>
                <a:gd name="T28" fmla="*/ 38 w 197"/>
                <a:gd name="T29" fmla="*/ 28 h 205"/>
                <a:gd name="T30" fmla="*/ 51 w 197"/>
                <a:gd name="T31" fmla="*/ 43 h 205"/>
                <a:gd name="T32" fmla="*/ 62 w 197"/>
                <a:gd name="T33" fmla="*/ 52 h 205"/>
                <a:gd name="T34" fmla="*/ 62 w 197"/>
                <a:gd name="T35" fmla="*/ 50 h 205"/>
                <a:gd name="T36" fmla="*/ 54 w 197"/>
                <a:gd name="T37" fmla="*/ 40 h 205"/>
                <a:gd name="T38" fmla="*/ 42 w 197"/>
                <a:gd name="T39" fmla="*/ 21 h 205"/>
                <a:gd name="T40" fmla="*/ 47 w 197"/>
                <a:gd name="T41" fmla="*/ 12 h 205"/>
                <a:gd name="T42" fmla="*/ 57 w 197"/>
                <a:gd name="T43" fmla="*/ 12 h 205"/>
                <a:gd name="T44" fmla="*/ 66 w 197"/>
                <a:gd name="T45" fmla="*/ 18 h 205"/>
                <a:gd name="T46" fmla="*/ 76 w 197"/>
                <a:gd name="T47" fmla="*/ 30 h 205"/>
                <a:gd name="T48" fmla="*/ 80 w 197"/>
                <a:gd name="T49" fmla="*/ 25 h 205"/>
                <a:gd name="T50" fmla="*/ 70 w 197"/>
                <a:gd name="T51" fmla="*/ 11 h 205"/>
                <a:gd name="T52" fmla="*/ 71 w 197"/>
                <a:gd name="T53" fmla="*/ 1 h 205"/>
                <a:gd name="T54" fmla="*/ 74 w 197"/>
                <a:gd name="T55" fmla="*/ 0 h 205"/>
                <a:gd name="T56" fmla="*/ 89 w 197"/>
                <a:gd name="T57" fmla="*/ 11 h 205"/>
                <a:gd name="T58" fmla="*/ 114 w 197"/>
                <a:gd name="T59" fmla="*/ 32 h 205"/>
                <a:gd name="T60" fmla="*/ 143 w 197"/>
                <a:gd name="T61" fmla="*/ 52 h 205"/>
                <a:gd name="T62" fmla="*/ 174 w 197"/>
                <a:gd name="T63" fmla="*/ 72 h 205"/>
                <a:gd name="T64" fmla="*/ 197 w 197"/>
                <a:gd name="T65" fmla="*/ 105 h 205"/>
                <a:gd name="T66" fmla="*/ 184 w 197"/>
                <a:gd name="T67" fmla="*/ 177 h 205"/>
                <a:gd name="T68" fmla="*/ 172 w 197"/>
                <a:gd name="T69" fmla="*/ 204 h 205"/>
                <a:gd name="T70" fmla="*/ 167 w 197"/>
                <a:gd name="T71" fmla="*/ 20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7" h="205">
                  <a:moveTo>
                    <a:pt x="165" y="205"/>
                  </a:moveTo>
                  <a:lnTo>
                    <a:pt x="141" y="192"/>
                  </a:lnTo>
                  <a:lnTo>
                    <a:pt x="118" y="176"/>
                  </a:lnTo>
                  <a:lnTo>
                    <a:pt x="96" y="159"/>
                  </a:lnTo>
                  <a:lnTo>
                    <a:pt x="74" y="139"/>
                  </a:lnTo>
                  <a:lnTo>
                    <a:pt x="55" y="118"/>
                  </a:lnTo>
                  <a:lnTo>
                    <a:pt x="36" y="98"/>
                  </a:lnTo>
                  <a:lnTo>
                    <a:pt x="20" y="76"/>
                  </a:lnTo>
                  <a:lnTo>
                    <a:pt x="6" y="56"/>
                  </a:lnTo>
                  <a:lnTo>
                    <a:pt x="5" y="49"/>
                  </a:lnTo>
                  <a:lnTo>
                    <a:pt x="4" y="41"/>
                  </a:lnTo>
                  <a:lnTo>
                    <a:pt x="2" y="33"/>
                  </a:lnTo>
                  <a:lnTo>
                    <a:pt x="0" y="25"/>
                  </a:lnTo>
                  <a:lnTo>
                    <a:pt x="3" y="24"/>
                  </a:lnTo>
                  <a:lnTo>
                    <a:pt x="5" y="23"/>
                  </a:lnTo>
                  <a:lnTo>
                    <a:pt x="7" y="23"/>
                  </a:lnTo>
                  <a:lnTo>
                    <a:pt x="10" y="22"/>
                  </a:lnTo>
                  <a:lnTo>
                    <a:pt x="22" y="43"/>
                  </a:lnTo>
                  <a:lnTo>
                    <a:pt x="29" y="54"/>
                  </a:lnTo>
                  <a:lnTo>
                    <a:pt x="33" y="59"/>
                  </a:lnTo>
                  <a:lnTo>
                    <a:pt x="37" y="61"/>
                  </a:lnTo>
                  <a:lnTo>
                    <a:pt x="34" y="49"/>
                  </a:lnTo>
                  <a:lnTo>
                    <a:pt x="28" y="38"/>
                  </a:lnTo>
                  <a:lnTo>
                    <a:pt x="22" y="28"/>
                  </a:lnTo>
                  <a:lnTo>
                    <a:pt x="21" y="16"/>
                  </a:lnTo>
                  <a:lnTo>
                    <a:pt x="23" y="15"/>
                  </a:lnTo>
                  <a:lnTo>
                    <a:pt x="25" y="15"/>
                  </a:lnTo>
                  <a:lnTo>
                    <a:pt x="27" y="15"/>
                  </a:lnTo>
                  <a:lnTo>
                    <a:pt x="29" y="15"/>
                  </a:lnTo>
                  <a:lnTo>
                    <a:pt x="38" y="28"/>
                  </a:lnTo>
                  <a:lnTo>
                    <a:pt x="44" y="35"/>
                  </a:lnTo>
                  <a:lnTo>
                    <a:pt x="51" y="43"/>
                  </a:lnTo>
                  <a:lnTo>
                    <a:pt x="62" y="54"/>
                  </a:lnTo>
                  <a:lnTo>
                    <a:pt x="62" y="52"/>
                  </a:lnTo>
                  <a:lnTo>
                    <a:pt x="62" y="51"/>
                  </a:lnTo>
                  <a:lnTo>
                    <a:pt x="62" y="50"/>
                  </a:lnTo>
                  <a:lnTo>
                    <a:pt x="63" y="49"/>
                  </a:lnTo>
                  <a:lnTo>
                    <a:pt x="54" y="40"/>
                  </a:lnTo>
                  <a:lnTo>
                    <a:pt x="47" y="30"/>
                  </a:lnTo>
                  <a:lnTo>
                    <a:pt x="42" y="21"/>
                  </a:lnTo>
                  <a:lnTo>
                    <a:pt x="41" y="14"/>
                  </a:lnTo>
                  <a:lnTo>
                    <a:pt x="47" y="12"/>
                  </a:lnTo>
                  <a:lnTo>
                    <a:pt x="53" y="11"/>
                  </a:lnTo>
                  <a:lnTo>
                    <a:pt x="57" y="12"/>
                  </a:lnTo>
                  <a:lnTo>
                    <a:pt x="62" y="15"/>
                  </a:lnTo>
                  <a:lnTo>
                    <a:pt x="66" y="18"/>
                  </a:lnTo>
                  <a:lnTo>
                    <a:pt x="72" y="24"/>
                  </a:lnTo>
                  <a:lnTo>
                    <a:pt x="76" y="30"/>
                  </a:lnTo>
                  <a:lnTo>
                    <a:pt x="82" y="35"/>
                  </a:lnTo>
                  <a:lnTo>
                    <a:pt x="80" y="25"/>
                  </a:lnTo>
                  <a:lnTo>
                    <a:pt x="74" y="17"/>
                  </a:lnTo>
                  <a:lnTo>
                    <a:pt x="70" y="11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9" y="11"/>
                  </a:lnTo>
                  <a:lnTo>
                    <a:pt x="101" y="22"/>
                  </a:lnTo>
                  <a:lnTo>
                    <a:pt x="114" y="32"/>
                  </a:lnTo>
                  <a:lnTo>
                    <a:pt x="129" y="42"/>
                  </a:lnTo>
                  <a:lnTo>
                    <a:pt x="143" y="52"/>
                  </a:lnTo>
                  <a:lnTo>
                    <a:pt x="158" y="63"/>
                  </a:lnTo>
                  <a:lnTo>
                    <a:pt x="174" y="72"/>
                  </a:lnTo>
                  <a:lnTo>
                    <a:pt x="190" y="81"/>
                  </a:lnTo>
                  <a:lnTo>
                    <a:pt x="197" y="105"/>
                  </a:lnTo>
                  <a:lnTo>
                    <a:pt x="193" y="140"/>
                  </a:lnTo>
                  <a:lnTo>
                    <a:pt x="184" y="177"/>
                  </a:lnTo>
                  <a:lnTo>
                    <a:pt x="174" y="204"/>
                  </a:lnTo>
                  <a:lnTo>
                    <a:pt x="172" y="204"/>
                  </a:lnTo>
                  <a:lnTo>
                    <a:pt x="169" y="204"/>
                  </a:lnTo>
                  <a:lnTo>
                    <a:pt x="167" y="204"/>
                  </a:lnTo>
                  <a:lnTo>
                    <a:pt x="165" y="2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6" name="Freeform 157"/>
            <p:cNvSpPr>
              <a:spLocks/>
            </p:cNvSpPr>
            <p:nvPr/>
          </p:nvSpPr>
          <p:spPr bwMode="auto">
            <a:xfrm>
              <a:off x="4136" y="1589"/>
              <a:ext cx="18" cy="51"/>
            </a:xfrm>
            <a:custGeom>
              <a:avLst/>
              <a:gdLst>
                <a:gd name="T0" fmla="*/ 23 w 36"/>
                <a:gd name="T1" fmla="*/ 103 h 103"/>
                <a:gd name="T2" fmla="*/ 12 w 36"/>
                <a:gd name="T3" fmla="*/ 76 h 103"/>
                <a:gd name="T4" fmla="*/ 7 w 36"/>
                <a:gd name="T5" fmla="*/ 57 h 103"/>
                <a:gd name="T6" fmla="*/ 6 w 36"/>
                <a:gd name="T7" fmla="*/ 38 h 103"/>
                <a:gd name="T8" fmla="*/ 7 w 36"/>
                <a:gd name="T9" fmla="*/ 12 h 103"/>
                <a:gd name="T10" fmla="*/ 6 w 36"/>
                <a:gd name="T11" fmla="*/ 11 h 103"/>
                <a:gd name="T12" fmla="*/ 4 w 36"/>
                <a:gd name="T13" fmla="*/ 10 h 103"/>
                <a:gd name="T14" fmla="*/ 2 w 36"/>
                <a:gd name="T15" fmla="*/ 10 h 103"/>
                <a:gd name="T16" fmla="*/ 1 w 36"/>
                <a:gd name="T17" fmla="*/ 9 h 103"/>
                <a:gd name="T18" fmla="*/ 1 w 36"/>
                <a:gd name="T19" fmla="*/ 7 h 103"/>
                <a:gd name="T20" fmla="*/ 1 w 36"/>
                <a:gd name="T21" fmla="*/ 4 h 103"/>
                <a:gd name="T22" fmla="*/ 0 w 36"/>
                <a:gd name="T23" fmla="*/ 2 h 103"/>
                <a:gd name="T24" fmla="*/ 0 w 36"/>
                <a:gd name="T25" fmla="*/ 0 h 103"/>
                <a:gd name="T26" fmla="*/ 12 w 36"/>
                <a:gd name="T27" fmla="*/ 4 h 103"/>
                <a:gd name="T28" fmla="*/ 19 w 36"/>
                <a:gd name="T29" fmla="*/ 12 h 103"/>
                <a:gd name="T30" fmla="*/ 25 w 36"/>
                <a:gd name="T31" fmla="*/ 24 h 103"/>
                <a:gd name="T32" fmla="*/ 29 w 36"/>
                <a:gd name="T33" fmla="*/ 36 h 103"/>
                <a:gd name="T34" fmla="*/ 32 w 36"/>
                <a:gd name="T35" fmla="*/ 51 h 103"/>
                <a:gd name="T36" fmla="*/ 33 w 36"/>
                <a:gd name="T37" fmla="*/ 66 h 103"/>
                <a:gd name="T38" fmla="*/ 35 w 36"/>
                <a:gd name="T39" fmla="*/ 81 h 103"/>
                <a:gd name="T40" fmla="*/ 36 w 36"/>
                <a:gd name="T41" fmla="*/ 96 h 103"/>
                <a:gd name="T42" fmla="*/ 33 w 36"/>
                <a:gd name="T43" fmla="*/ 98 h 103"/>
                <a:gd name="T44" fmla="*/ 30 w 36"/>
                <a:gd name="T45" fmla="*/ 101 h 103"/>
                <a:gd name="T46" fmla="*/ 26 w 36"/>
                <a:gd name="T47" fmla="*/ 103 h 103"/>
                <a:gd name="T48" fmla="*/ 23 w 36"/>
                <a:gd name="T4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103">
                  <a:moveTo>
                    <a:pt x="23" y="103"/>
                  </a:moveTo>
                  <a:lnTo>
                    <a:pt x="12" y="76"/>
                  </a:lnTo>
                  <a:lnTo>
                    <a:pt x="7" y="57"/>
                  </a:lnTo>
                  <a:lnTo>
                    <a:pt x="6" y="38"/>
                  </a:lnTo>
                  <a:lnTo>
                    <a:pt x="7" y="12"/>
                  </a:lnTo>
                  <a:lnTo>
                    <a:pt x="6" y="11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1" y="9"/>
                  </a:lnTo>
                  <a:lnTo>
                    <a:pt x="1" y="7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2" y="4"/>
                  </a:lnTo>
                  <a:lnTo>
                    <a:pt x="19" y="12"/>
                  </a:lnTo>
                  <a:lnTo>
                    <a:pt x="25" y="24"/>
                  </a:lnTo>
                  <a:lnTo>
                    <a:pt x="29" y="36"/>
                  </a:lnTo>
                  <a:lnTo>
                    <a:pt x="32" y="51"/>
                  </a:lnTo>
                  <a:lnTo>
                    <a:pt x="33" y="66"/>
                  </a:lnTo>
                  <a:lnTo>
                    <a:pt x="35" y="81"/>
                  </a:lnTo>
                  <a:lnTo>
                    <a:pt x="36" y="96"/>
                  </a:lnTo>
                  <a:lnTo>
                    <a:pt x="33" y="98"/>
                  </a:lnTo>
                  <a:lnTo>
                    <a:pt x="30" y="101"/>
                  </a:lnTo>
                  <a:lnTo>
                    <a:pt x="26" y="103"/>
                  </a:lnTo>
                  <a:lnTo>
                    <a:pt x="23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7" name="Freeform 158"/>
            <p:cNvSpPr>
              <a:spLocks/>
            </p:cNvSpPr>
            <p:nvPr/>
          </p:nvSpPr>
          <p:spPr bwMode="auto">
            <a:xfrm>
              <a:off x="4735" y="1622"/>
              <a:ext cx="10" cy="4"/>
            </a:xfrm>
            <a:custGeom>
              <a:avLst/>
              <a:gdLst>
                <a:gd name="T0" fmla="*/ 5 w 22"/>
                <a:gd name="T1" fmla="*/ 7 h 8"/>
                <a:gd name="T2" fmla="*/ 4 w 22"/>
                <a:gd name="T3" fmla="*/ 7 h 8"/>
                <a:gd name="T4" fmla="*/ 2 w 22"/>
                <a:gd name="T5" fmla="*/ 5 h 8"/>
                <a:gd name="T6" fmla="*/ 1 w 22"/>
                <a:gd name="T7" fmla="*/ 3 h 8"/>
                <a:gd name="T8" fmla="*/ 0 w 22"/>
                <a:gd name="T9" fmla="*/ 0 h 8"/>
                <a:gd name="T10" fmla="*/ 5 w 22"/>
                <a:gd name="T11" fmla="*/ 0 h 8"/>
                <a:gd name="T12" fmla="*/ 10 w 22"/>
                <a:gd name="T13" fmla="*/ 1 h 8"/>
                <a:gd name="T14" fmla="*/ 15 w 22"/>
                <a:gd name="T15" fmla="*/ 1 h 8"/>
                <a:gd name="T16" fmla="*/ 21 w 22"/>
                <a:gd name="T17" fmla="*/ 2 h 8"/>
                <a:gd name="T18" fmla="*/ 21 w 22"/>
                <a:gd name="T19" fmla="*/ 3 h 8"/>
                <a:gd name="T20" fmla="*/ 22 w 22"/>
                <a:gd name="T21" fmla="*/ 4 h 8"/>
                <a:gd name="T22" fmla="*/ 22 w 22"/>
                <a:gd name="T23" fmla="*/ 7 h 8"/>
                <a:gd name="T24" fmla="*/ 22 w 22"/>
                <a:gd name="T25" fmla="*/ 8 h 8"/>
                <a:gd name="T26" fmla="*/ 17 w 22"/>
                <a:gd name="T27" fmla="*/ 8 h 8"/>
                <a:gd name="T28" fmla="*/ 13 w 22"/>
                <a:gd name="T29" fmla="*/ 7 h 8"/>
                <a:gd name="T30" fmla="*/ 9 w 22"/>
                <a:gd name="T31" fmla="*/ 7 h 8"/>
                <a:gd name="T32" fmla="*/ 5 w 22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8">
                  <a:moveTo>
                    <a:pt x="5" y="7"/>
                  </a:moveTo>
                  <a:lnTo>
                    <a:pt x="4" y="7"/>
                  </a:lnTo>
                  <a:lnTo>
                    <a:pt x="2" y="5"/>
                  </a:lnTo>
                  <a:lnTo>
                    <a:pt x="1" y="3"/>
                  </a:lnTo>
                  <a:lnTo>
                    <a:pt x="0" y="0"/>
                  </a:lnTo>
                  <a:lnTo>
                    <a:pt x="5" y="0"/>
                  </a:lnTo>
                  <a:lnTo>
                    <a:pt x="10" y="1"/>
                  </a:lnTo>
                  <a:lnTo>
                    <a:pt x="15" y="1"/>
                  </a:lnTo>
                  <a:lnTo>
                    <a:pt x="21" y="2"/>
                  </a:lnTo>
                  <a:lnTo>
                    <a:pt x="21" y="3"/>
                  </a:lnTo>
                  <a:lnTo>
                    <a:pt x="22" y="4"/>
                  </a:lnTo>
                  <a:lnTo>
                    <a:pt x="22" y="7"/>
                  </a:lnTo>
                  <a:lnTo>
                    <a:pt x="22" y="8"/>
                  </a:lnTo>
                  <a:lnTo>
                    <a:pt x="17" y="8"/>
                  </a:lnTo>
                  <a:lnTo>
                    <a:pt x="13" y="7"/>
                  </a:lnTo>
                  <a:lnTo>
                    <a:pt x="9" y="7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8" name="Freeform 159"/>
            <p:cNvSpPr>
              <a:spLocks/>
            </p:cNvSpPr>
            <p:nvPr/>
          </p:nvSpPr>
          <p:spPr bwMode="auto">
            <a:xfrm>
              <a:off x="4697" y="1591"/>
              <a:ext cx="16" cy="6"/>
            </a:xfrm>
            <a:custGeom>
              <a:avLst/>
              <a:gdLst>
                <a:gd name="T0" fmla="*/ 25 w 31"/>
                <a:gd name="T1" fmla="*/ 12 h 12"/>
                <a:gd name="T2" fmla="*/ 16 w 31"/>
                <a:gd name="T3" fmla="*/ 11 h 12"/>
                <a:gd name="T4" fmla="*/ 9 w 31"/>
                <a:gd name="T5" fmla="*/ 8 h 12"/>
                <a:gd name="T6" fmla="*/ 5 w 31"/>
                <a:gd name="T7" fmla="*/ 6 h 12"/>
                <a:gd name="T8" fmla="*/ 0 w 31"/>
                <a:gd name="T9" fmla="*/ 3 h 12"/>
                <a:gd name="T10" fmla="*/ 7 w 31"/>
                <a:gd name="T11" fmla="*/ 2 h 12"/>
                <a:gd name="T12" fmla="*/ 15 w 31"/>
                <a:gd name="T13" fmla="*/ 0 h 12"/>
                <a:gd name="T14" fmla="*/ 23 w 31"/>
                <a:gd name="T15" fmla="*/ 3 h 12"/>
                <a:gd name="T16" fmla="*/ 31 w 31"/>
                <a:gd name="T17" fmla="*/ 9 h 12"/>
                <a:gd name="T18" fmla="*/ 30 w 31"/>
                <a:gd name="T19" fmla="*/ 11 h 12"/>
                <a:gd name="T20" fmla="*/ 29 w 31"/>
                <a:gd name="T21" fmla="*/ 12 h 12"/>
                <a:gd name="T22" fmla="*/ 28 w 31"/>
                <a:gd name="T23" fmla="*/ 12 h 12"/>
                <a:gd name="T24" fmla="*/ 25 w 31"/>
                <a:gd name="T2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12">
                  <a:moveTo>
                    <a:pt x="25" y="12"/>
                  </a:moveTo>
                  <a:lnTo>
                    <a:pt x="16" y="11"/>
                  </a:lnTo>
                  <a:lnTo>
                    <a:pt x="9" y="8"/>
                  </a:lnTo>
                  <a:lnTo>
                    <a:pt x="5" y="6"/>
                  </a:lnTo>
                  <a:lnTo>
                    <a:pt x="0" y="3"/>
                  </a:lnTo>
                  <a:lnTo>
                    <a:pt x="7" y="2"/>
                  </a:lnTo>
                  <a:lnTo>
                    <a:pt x="15" y="0"/>
                  </a:lnTo>
                  <a:lnTo>
                    <a:pt x="23" y="3"/>
                  </a:lnTo>
                  <a:lnTo>
                    <a:pt x="31" y="9"/>
                  </a:lnTo>
                  <a:lnTo>
                    <a:pt x="30" y="11"/>
                  </a:lnTo>
                  <a:lnTo>
                    <a:pt x="29" y="12"/>
                  </a:lnTo>
                  <a:lnTo>
                    <a:pt x="28" y="12"/>
                  </a:lnTo>
                  <a:lnTo>
                    <a:pt x="25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9" name="Freeform 160"/>
            <p:cNvSpPr>
              <a:spLocks/>
            </p:cNvSpPr>
            <p:nvPr/>
          </p:nvSpPr>
          <p:spPr bwMode="auto">
            <a:xfrm>
              <a:off x="4081" y="1384"/>
              <a:ext cx="155" cy="200"/>
            </a:xfrm>
            <a:custGeom>
              <a:avLst/>
              <a:gdLst>
                <a:gd name="T0" fmla="*/ 55 w 312"/>
                <a:gd name="T1" fmla="*/ 383 h 399"/>
                <a:gd name="T2" fmla="*/ 31 w 312"/>
                <a:gd name="T3" fmla="*/ 367 h 399"/>
                <a:gd name="T4" fmla="*/ 0 w 312"/>
                <a:gd name="T5" fmla="*/ 342 h 399"/>
                <a:gd name="T6" fmla="*/ 0 w 312"/>
                <a:gd name="T7" fmla="*/ 339 h 399"/>
                <a:gd name="T8" fmla="*/ 12 w 312"/>
                <a:gd name="T9" fmla="*/ 342 h 399"/>
                <a:gd name="T10" fmla="*/ 32 w 312"/>
                <a:gd name="T11" fmla="*/ 355 h 399"/>
                <a:gd name="T12" fmla="*/ 52 w 312"/>
                <a:gd name="T13" fmla="*/ 359 h 399"/>
                <a:gd name="T14" fmla="*/ 39 w 312"/>
                <a:gd name="T15" fmla="*/ 350 h 399"/>
                <a:gd name="T16" fmla="*/ 25 w 312"/>
                <a:gd name="T17" fmla="*/ 340 h 399"/>
                <a:gd name="T18" fmla="*/ 16 w 312"/>
                <a:gd name="T19" fmla="*/ 331 h 399"/>
                <a:gd name="T20" fmla="*/ 16 w 312"/>
                <a:gd name="T21" fmla="*/ 327 h 399"/>
                <a:gd name="T22" fmla="*/ 38 w 312"/>
                <a:gd name="T23" fmla="*/ 327 h 399"/>
                <a:gd name="T24" fmla="*/ 59 w 312"/>
                <a:gd name="T25" fmla="*/ 345 h 399"/>
                <a:gd name="T26" fmla="*/ 74 w 312"/>
                <a:gd name="T27" fmla="*/ 347 h 399"/>
                <a:gd name="T28" fmla="*/ 65 w 312"/>
                <a:gd name="T29" fmla="*/ 341 h 399"/>
                <a:gd name="T30" fmla="*/ 46 w 312"/>
                <a:gd name="T31" fmla="*/ 325 h 399"/>
                <a:gd name="T32" fmla="*/ 41 w 312"/>
                <a:gd name="T33" fmla="*/ 304 h 399"/>
                <a:gd name="T34" fmla="*/ 60 w 312"/>
                <a:gd name="T35" fmla="*/ 307 h 399"/>
                <a:gd name="T36" fmla="*/ 78 w 312"/>
                <a:gd name="T37" fmla="*/ 314 h 399"/>
                <a:gd name="T38" fmla="*/ 60 w 312"/>
                <a:gd name="T39" fmla="*/ 293 h 399"/>
                <a:gd name="T40" fmla="*/ 66 w 312"/>
                <a:gd name="T41" fmla="*/ 280 h 399"/>
                <a:gd name="T42" fmla="*/ 78 w 312"/>
                <a:gd name="T43" fmla="*/ 270 h 399"/>
                <a:gd name="T44" fmla="*/ 75 w 312"/>
                <a:gd name="T45" fmla="*/ 255 h 399"/>
                <a:gd name="T46" fmla="*/ 85 w 312"/>
                <a:gd name="T47" fmla="*/ 254 h 399"/>
                <a:gd name="T48" fmla="*/ 89 w 312"/>
                <a:gd name="T49" fmla="*/ 249 h 399"/>
                <a:gd name="T50" fmla="*/ 82 w 312"/>
                <a:gd name="T51" fmla="*/ 245 h 399"/>
                <a:gd name="T52" fmla="*/ 63 w 312"/>
                <a:gd name="T53" fmla="*/ 241 h 399"/>
                <a:gd name="T54" fmla="*/ 43 w 312"/>
                <a:gd name="T55" fmla="*/ 241 h 399"/>
                <a:gd name="T56" fmla="*/ 23 w 312"/>
                <a:gd name="T57" fmla="*/ 220 h 399"/>
                <a:gd name="T58" fmla="*/ 34 w 312"/>
                <a:gd name="T59" fmla="*/ 181 h 399"/>
                <a:gd name="T60" fmla="*/ 72 w 312"/>
                <a:gd name="T61" fmla="*/ 143 h 399"/>
                <a:gd name="T62" fmla="*/ 117 w 312"/>
                <a:gd name="T63" fmla="*/ 106 h 399"/>
                <a:gd name="T64" fmla="*/ 157 w 312"/>
                <a:gd name="T65" fmla="*/ 78 h 399"/>
                <a:gd name="T66" fmla="*/ 183 w 312"/>
                <a:gd name="T67" fmla="*/ 61 h 399"/>
                <a:gd name="T68" fmla="*/ 201 w 312"/>
                <a:gd name="T69" fmla="*/ 29 h 399"/>
                <a:gd name="T70" fmla="*/ 219 w 312"/>
                <a:gd name="T71" fmla="*/ 2 h 399"/>
                <a:gd name="T72" fmla="*/ 255 w 312"/>
                <a:gd name="T73" fmla="*/ 43 h 399"/>
                <a:gd name="T74" fmla="*/ 292 w 312"/>
                <a:gd name="T75" fmla="*/ 122 h 399"/>
                <a:gd name="T76" fmla="*/ 312 w 312"/>
                <a:gd name="T77" fmla="*/ 203 h 399"/>
                <a:gd name="T78" fmla="*/ 267 w 312"/>
                <a:gd name="T79" fmla="*/ 220 h 399"/>
                <a:gd name="T80" fmla="*/ 242 w 312"/>
                <a:gd name="T81" fmla="*/ 229 h 399"/>
                <a:gd name="T82" fmla="*/ 208 w 312"/>
                <a:gd name="T83" fmla="*/ 284 h 399"/>
                <a:gd name="T84" fmla="*/ 156 w 312"/>
                <a:gd name="T85" fmla="*/ 344 h 399"/>
                <a:gd name="T86" fmla="*/ 97 w 312"/>
                <a:gd name="T87" fmla="*/ 392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2" h="399">
                  <a:moveTo>
                    <a:pt x="78" y="399"/>
                  </a:moveTo>
                  <a:lnTo>
                    <a:pt x="65" y="390"/>
                  </a:lnTo>
                  <a:lnTo>
                    <a:pt x="55" y="383"/>
                  </a:lnTo>
                  <a:lnTo>
                    <a:pt x="46" y="377"/>
                  </a:lnTo>
                  <a:lnTo>
                    <a:pt x="38" y="372"/>
                  </a:lnTo>
                  <a:lnTo>
                    <a:pt x="31" y="367"/>
                  </a:lnTo>
                  <a:lnTo>
                    <a:pt x="23" y="360"/>
                  </a:lnTo>
                  <a:lnTo>
                    <a:pt x="13" y="352"/>
                  </a:lnTo>
                  <a:lnTo>
                    <a:pt x="0" y="342"/>
                  </a:lnTo>
                  <a:lnTo>
                    <a:pt x="0" y="341"/>
                  </a:lnTo>
                  <a:lnTo>
                    <a:pt x="0" y="340"/>
                  </a:lnTo>
                  <a:lnTo>
                    <a:pt x="0" y="339"/>
                  </a:lnTo>
                  <a:lnTo>
                    <a:pt x="0" y="338"/>
                  </a:lnTo>
                  <a:lnTo>
                    <a:pt x="6" y="340"/>
                  </a:lnTo>
                  <a:lnTo>
                    <a:pt x="12" y="342"/>
                  </a:lnTo>
                  <a:lnTo>
                    <a:pt x="18" y="347"/>
                  </a:lnTo>
                  <a:lnTo>
                    <a:pt x="25" y="350"/>
                  </a:lnTo>
                  <a:lnTo>
                    <a:pt x="32" y="355"/>
                  </a:lnTo>
                  <a:lnTo>
                    <a:pt x="39" y="358"/>
                  </a:lnTo>
                  <a:lnTo>
                    <a:pt x="46" y="359"/>
                  </a:lnTo>
                  <a:lnTo>
                    <a:pt x="52" y="359"/>
                  </a:lnTo>
                  <a:lnTo>
                    <a:pt x="48" y="356"/>
                  </a:lnTo>
                  <a:lnTo>
                    <a:pt x="43" y="353"/>
                  </a:lnTo>
                  <a:lnTo>
                    <a:pt x="39" y="350"/>
                  </a:lnTo>
                  <a:lnTo>
                    <a:pt x="34" y="347"/>
                  </a:lnTo>
                  <a:lnTo>
                    <a:pt x="30" y="343"/>
                  </a:lnTo>
                  <a:lnTo>
                    <a:pt x="25" y="340"/>
                  </a:lnTo>
                  <a:lnTo>
                    <a:pt x="21" y="336"/>
                  </a:lnTo>
                  <a:lnTo>
                    <a:pt x="16" y="333"/>
                  </a:lnTo>
                  <a:lnTo>
                    <a:pt x="16" y="331"/>
                  </a:lnTo>
                  <a:lnTo>
                    <a:pt x="16" y="330"/>
                  </a:lnTo>
                  <a:lnTo>
                    <a:pt x="16" y="328"/>
                  </a:lnTo>
                  <a:lnTo>
                    <a:pt x="16" y="327"/>
                  </a:lnTo>
                  <a:lnTo>
                    <a:pt x="24" y="323"/>
                  </a:lnTo>
                  <a:lnTo>
                    <a:pt x="31" y="324"/>
                  </a:lnTo>
                  <a:lnTo>
                    <a:pt x="38" y="327"/>
                  </a:lnTo>
                  <a:lnTo>
                    <a:pt x="46" y="333"/>
                  </a:lnTo>
                  <a:lnTo>
                    <a:pt x="52" y="340"/>
                  </a:lnTo>
                  <a:lnTo>
                    <a:pt x="59" y="345"/>
                  </a:lnTo>
                  <a:lnTo>
                    <a:pt x="67" y="349"/>
                  </a:lnTo>
                  <a:lnTo>
                    <a:pt x="75" y="348"/>
                  </a:lnTo>
                  <a:lnTo>
                    <a:pt x="74" y="347"/>
                  </a:lnTo>
                  <a:lnTo>
                    <a:pt x="72" y="345"/>
                  </a:lnTo>
                  <a:lnTo>
                    <a:pt x="69" y="343"/>
                  </a:lnTo>
                  <a:lnTo>
                    <a:pt x="65" y="341"/>
                  </a:lnTo>
                  <a:lnTo>
                    <a:pt x="60" y="336"/>
                  </a:lnTo>
                  <a:lnTo>
                    <a:pt x="54" y="332"/>
                  </a:lnTo>
                  <a:lnTo>
                    <a:pt x="46" y="325"/>
                  </a:lnTo>
                  <a:lnTo>
                    <a:pt x="37" y="317"/>
                  </a:lnTo>
                  <a:lnTo>
                    <a:pt x="38" y="308"/>
                  </a:lnTo>
                  <a:lnTo>
                    <a:pt x="41" y="304"/>
                  </a:lnTo>
                  <a:lnTo>
                    <a:pt x="47" y="302"/>
                  </a:lnTo>
                  <a:lnTo>
                    <a:pt x="54" y="305"/>
                  </a:lnTo>
                  <a:lnTo>
                    <a:pt x="60" y="307"/>
                  </a:lnTo>
                  <a:lnTo>
                    <a:pt x="67" y="310"/>
                  </a:lnTo>
                  <a:lnTo>
                    <a:pt x="74" y="314"/>
                  </a:lnTo>
                  <a:lnTo>
                    <a:pt x="78" y="314"/>
                  </a:lnTo>
                  <a:lnTo>
                    <a:pt x="71" y="307"/>
                  </a:lnTo>
                  <a:lnTo>
                    <a:pt x="65" y="300"/>
                  </a:lnTo>
                  <a:lnTo>
                    <a:pt x="60" y="293"/>
                  </a:lnTo>
                  <a:lnTo>
                    <a:pt x="58" y="288"/>
                  </a:lnTo>
                  <a:lnTo>
                    <a:pt x="63" y="283"/>
                  </a:lnTo>
                  <a:lnTo>
                    <a:pt x="66" y="280"/>
                  </a:lnTo>
                  <a:lnTo>
                    <a:pt x="71" y="279"/>
                  </a:lnTo>
                  <a:lnTo>
                    <a:pt x="78" y="276"/>
                  </a:lnTo>
                  <a:lnTo>
                    <a:pt x="78" y="270"/>
                  </a:lnTo>
                  <a:lnTo>
                    <a:pt x="77" y="264"/>
                  </a:lnTo>
                  <a:lnTo>
                    <a:pt x="75" y="258"/>
                  </a:lnTo>
                  <a:lnTo>
                    <a:pt x="75" y="255"/>
                  </a:lnTo>
                  <a:lnTo>
                    <a:pt x="78" y="254"/>
                  </a:lnTo>
                  <a:lnTo>
                    <a:pt x="82" y="254"/>
                  </a:lnTo>
                  <a:lnTo>
                    <a:pt x="85" y="254"/>
                  </a:lnTo>
                  <a:lnTo>
                    <a:pt x="89" y="253"/>
                  </a:lnTo>
                  <a:lnTo>
                    <a:pt x="89" y="250"/>
                  </a:lnTo>
                  <a:lnTo>
                    <a:pt x="89" y="249"/>
                  </a:lnTo>
                  <a:lnTo>
                    <a:pt x="89" y="248"/>
                  </a:lnTo>
                  <a:lnTo>
                    <a:pt x="89" y="247"/>
                  </a:lnTo>
                  <a:lnTo>
                    <a:pt x="82" y="245"/>
                  </a:lnTo>
                  <a:lnTo>
                    <a:pt x="75" y="242"/>
                  </a:lnTo>
                  <a:lnTo>
                    <a:pt x="69" y="241"/>
                  </a:lnTo>
                  <a:lnTo>
                    <a:pt x="63" y="241"/>
                  </a:lnTo>
                  <a:lnTo>
                    <a:pt x="56" y="241"/>
                  </a:lnTo>
                  <a:lnTo>
                    <a:pt x="49" y="241"/>
                  </a:lnTo>
                  <a:lnTo>
                    <a:pt x="43" y="241"/>
                  </a:lnTo>
                  <a:lnTo>
                    <a:pt x="38" y="241"/>
                  </a:lnTo>
                  <a:lnTo>
                    <a:pt x="27" y="231"/>
                  </a:lnTo>
                  <a:lnTo>
                    <a:pt x="23" y="220"/>
                  </a:lnTo>
                  <a:lnTo>
                    <a:pt x="23" y="207"/>
                  </a:lnTo>
                  <a:lnTo>
                    <a:pt x="27" y="195"/>
                  </a:lnTo>
                  <a:lnTo>
                    <a:pt x="34" y="181"/>
                  </a:lnTo>
                  <a:lnTo>
                    <a:pt x="44" y="169"/>
                  </a:lnTo>
                  <a:lnTo>
                    <a:pt x="57" y="155"/>
                  </a:lnTo>
                  <a:lnTo>
                    <a:pt x="72" y="143"/>
                  </a:lnTo>
                  <a:lnTo>
                    <a:pt x="86" y="130"/>
                  </a:lnTo>
                  <a:lnTo>
                    <a:pt x="102" y="118"/>
                  </a:lnTo>
                  <a:lnTo>
                    <a:pt x="117" y="106"/>
                  </a:lnTo>
                  <a:lnTo>
                    <a:pt x="132" y="96"/>
                  </a:lnTo>
                  <a:lnTo>
                    <a:pt x="145" y="87"/>
                  </a:lnTo>
                  <a:lnTo>
                    <a:pt x="157" y="78"/>
                  </a:lnTo>
                  <a:lnTo>
                    <a:pt x="167" y="72"/>
                  </a:lnTo>
                  <a:lnTo>
                    <a:pt x="173" y="67"/>
                  </a:lnTo>
                  <a:lnTo>
                    <a:pt x="183" y="61"/>
                  </a:lnTo>
                  <a:lnTo>
                    <a:pt x="191" y="52"/>
                  </a:lnTo>
                  <a:lnTo>
                    <a:pt x="196" y="41"/>
                  </a:lnTo>
                  <a:lnTo>
                    <a:pt x="201" y="29"/>
                  </a:lnTo>
                  <a:lnTo>
                    <a:pt x="205" y="18"/>
                  </a:lnTo>
                  <a:lnTo>
                    <a:pt x="211" y="9"/>
                  </a:lnTo>
                  <a:lnTo>
                    <a:pt x="219" y="2"/>
                  </a:lnTo>
                  <a:lnTo>
                    <a:pt x="230" y="0"/>
                  </a:lnTo>
                  <a:lnTo>
                    <a:pt x="243" y="19"/>
                  </a:lnTo>
                  <a:lnTo>
                    <a:pt x="255" y="43"/>
                  </a:lnTo>
                  <a:lnTo>
                    <a:pt x="269" y="68"/>
                  </a:lnTo>
                  <a:lnTo>
                    <a:pt x="280" y="95"/>
                  </a:lnTo>
                  <a:lnTo>
                    <a:pt x="292" y="122"/>
                  </a:lnTo>
                  <a:lnTo>
                    <a:pt x="301" y="151"/>
                  </a:lnTo>
                  <a:lnTo>
                    <a:pt x="307" y="178"/>
                  </a:lnTo>
                  <a:lnTo>
                    <a:pt x="312" y="203"/>
                  </a:lnTo>
                  <a:lnTo>
                    <a:pt x="293" y="214"/>
                  </a:lnTo>
                  <a:lnTo>
                    <a:pt x="277" y="219"/>
                  </a:lnTo>
                  <a:lnTo>
                    <a:pt x="267" y="220"/>
                  </a:lnTo>
                  <a:lnTo>
                    <a:pt x="258" y="220"/>
                  </a:lnTo>
                  <a:lnTo>
                    <a:pt x="250" y="222"/>
                  </a:lnTo>
                  <a:lnTo>
                    <a:pt x="242" y="229"/>
                  </a:lnTo>
                  <a:lnTo>
                    <a:pt x="231" y="244"/>
                  </a:lnTo>
                  <a:lnTo>
                    <a:pt x="220" y="267"/>
                  </a:lnTo>
                  <a:lnTo>
                    <a:pt x="208" y="284"/>
                  </a:lnTo>
                  <a:lnTo>
                    <a:pt x="192" y="304"/>
                  </a:lnTo>
                  <a:lnTo>
                    <a:pt x="175" y="324"/>
                  </a:lnTo>
                  <a:lnTo>
                    <a:pt x="156" y="344"/>
                  </a:lnTo>
                  <a:lnTo>
                    <a:pt x="135" y="364"/>
                  </a:lnTo>
                  <a:lnTo>
                    <a:pt x="115" y="379"/>
                  </a:lnTo>
                  <a:lnTo>
                    <a:pt x="97" y="392"/>
                  </a:lnTo>
                  <a:lnTo>
                    <a:pt x="78" y="399"/>
                  </a:lnTo>
                  <a:close/>
                </a:path>
              </a:pathLst>
            </a:custGeom>
            <a:solidFill>
              <a:srgbClr val="A53F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0" name="Freeform 161"/>
            <p:cNvSpPr>
              <a:spLocks/>
            </p:cNvSpPr>
            <p:nvPr/>
          </p:nvSpPr>
          <p:spPr bwMode="auto">
            <a:xfrm>
              <a:off x="4737" y="1562"/>
              <a:ext cx="12" cy="4"/>
            </a:xfrm>
            <a:custGeom>
              <a:avLst/>
              <a:gdLst>
                <a:gd name="T0" fmla="*/ 12 w 23"/>
                <a:gd name="T1" fmla="*/ 7 h 7"/>
                <a:gd name="T2" fmla="*/ 7 w 23"/>
                <a:gd name="T3" fmla="*/ 5 h 7"/>
                <a:gd name="T4" fmla="*/ 3 w 23"/>
                <a:gd name="T5" fmla="*/ 4 h 7"/>
                <a:gd name="T6" fmla="*/ 1 w 23"/>
                <a:gd name="T7" fmla="*/ 3 h 7"/>
                <a:gd name="T8" fmla="*/ 0 w 23"/>
                <a:gd name="T9" fmla="*/ 1 h 7"/>
                <a:gd name="T10" fmla="*/ 4 w 23"/>
                <a:gd name="T11" fmla="*/ 1 h 7"/>
                <a:gd name="T12" fmla="*/ 11 w 23"/>
                <a:gd name="T13" fmla="*/ 0 h 7"/>
                <a:gd name="T14" fmla="*/ 17 w 23"/>
                <a:gd name="T15" fmla="*/ 1 h 7"/>
                <a:gd name="T16" fmla="*/ 23 w 23"/>
                <a:gd name="T17" fmla="*/ 6 h 7"/>
                <a:gd name="T18" fmla="*/ 20 w 23"/>
                <a:gd name="T19" fmla="*/ 6 h 7"/>
                <a:gd name="T20" fmla="*/ 18 w 23"/>
                <a:gd name="T21" fmla="*/ 6 h 7"/>
                <a:gd name="T22" fmla="*/ 15 w 23"/>
                <a:gd name="T23" fmla="*/ 6 h 7"/>
                <a:gd name="T24" fmla="*/ 12 w 23"/>
                <a:gd name="T2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7">
                  <a:moveTo>
                    <a:pt x="12" y="7"/>
                  </a:moveTo>
                  <a:lnTo>
                    <a:pt x="7" y="5"/>
                  </a:lnTo>
                  <a:lnTo>
                    <a:pt x="3" y="4"/>
                  </a:lnTo>
                  <a:lnTo>
                    <a:pt x="1" y="3"/>
                  </a:lnTo>
                  <a:lnTo>
                    <a:pt x="0" y="1"/>
                  </a:lnTo>
                  <a:lnTo>
                    <a:pt x="4" y="1"/>
                  </a:lnTo>
                  <a:lnTo>
                    <a:pt x="11" y="0"/>
                  </a:lnTo>
                  <a:lnTo>
                    <a:pt x="17" y="1"/>
                  </a:lnTo>
                  <a:lnTo>
                    <a:pt x="23" y="6"/>
                  </a:lnTo>
                  <a:lnTo>
                    <a:pt x="20" y="6"/>
                  </a:lnTo>
                  <a:lnTo>
                    <a:pt x="18" y="6"/>
                  </a:lnTo>
                  <a:lnTo>
                    <a:pt x="15" y="6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1" name="Freeform 162"/>
            <p:cNvSpPr>
              <a:spLocks/>
            </p:cNvSpPr>
            <p:nvPr/>
          </p:nvSpPr>
          <p:spPr bwMode="auto">
            <a:xfrm>
              <a:off x="3974" y="1341"/>
              <a:ext cx="224" cy="215"/>
            </a:xfrm>
            <a:custGeom>
              <a:avLst/>
              <a:gdLst>
                <a:gd name="T0" fmla="*/ 101 w 449"/>
                <a:gd name="T1" fmla="*/ 427 h 430"/>
                <a:gd name="T2" fmla="*/ 71 w 449"/>
                <a:gd name="T3" fmla="*/ 417 h 430"/>
                <a:gd name="T4" fmla="*/ 48 w 449"/>
                <a:gd name="T5" fmla="*/ 400 h 430"/>
                <a:gd name="T6" fmla="*/ 26 w 449"/>
                <a:gd name="T7" fmla="*/ 379 h 430"/>
                <a:gd name="T8" fmla="*/ 5 w 449"/>
                <a:gd name="T9" fmla="*/ 336 h 430"/>
                <a:gd name="T10" fmla="*/ 2 w 449"/>
                <a:gd name="T11" fmla="*/ 282 h 430"/>
                <a:gd name="T12" fmla="*/ 20 w 449"/>
                <a:gd name="T13" fmla="*/ 237 h 430"/>
                <a:gd name="T14" fmla="*/ 53 w 449"/>
                <a:gd name="T15" fmla="*/ 192 h 430"/>
                <a:gd name="T16" fmla="*/ 86 w 449"/>
                <a:gd name="T17" fmla="*/ 161 h 430"/>
                <a:gd name="T18" fmla="*/ 108 w 449"/>
                <a:gd name="T19" fmla="*/ 144 h 430"/>
                <a:gd name="T20" fmla="*/ 128 w 449"/>
                <a:gd name="T21" fmla="*/ 127 h 430"/>
                <a:gd name="T22" fmla="*/ 149 w 449"/>
                <a:gd name="T23" fmla="*/ 110 h 430"/>
                <a:gd name="T24" fmla="*/ 160 w 449"/>
                <a:gd name="T25" fmla="*/ 90 h 430"/>
                <a:gd name="T26" fmla="*/ 162 w 449"/>
                <a:gd name="T27" fmla="*/ 70 h 430"/>
                <a:gd name="T28" fmla="*/ 186 w 449"/>
                <a:gd name="T29" fmla="*/ 48 h 430"/>
                <a:gd name="T30" fmla="*/ 228 w 449"/>
                <a:gd name="T31" fmla="*/ 33 h 430"/>
                <a:gd name="T32" fmla="*/ 270 w 449"/>
                <a:gd name="T33" fmla="*/ 20 h 430"/>
                <a:gd name="T34" fmla="*/ 315 w 449"/>
                <a:gd name="T35" fmla="*/ 10 h 430"/>
                <a:gd name="T36" fmla="*/ 366 w 449"/>
                <a:gd name="T37" fmla="*/ 3 h 430"/>
                <a:gd name="T38" fmla="*/ 411 w 449"/>
                <a:gd name="T39" fmla="*/ 0 h 430"/>
                <a:gd name="T40" fmla="*/ 442 w 449"/>
                <a:gd name="T41" fmla="*/ 9 h 430"/>
                <a:gd name="T42" fmla="*/ 449 w 449"/>
                <a:gd name="T43" fmla="*/ 43 h 430"/>
                <a:gd name="T44" fmla="*/ 433 w 449"/>
                <a:gd name="T45" fmla="*/ 77 h 430"/>
                <a:gd name="T46" fmla="*/ 417 w 449"/>
                <a:gd name="T47" fmla="*/ 87 h 430"/>
                <a:gd name="T48" fmla="*/ 407 w 449"/>
                <a:gd name="T49" fmla="*/ 109 h 430"/>
                <a:gd name="T50" fmla="*/ 393 w 449"/>
                <a:gd name="T51" fmla="*/ 133 h 430"/>
                <a:gd name="T52" fmla="*/ 372 w 449"/>
                <a:gd name="T53" fmla="*/ 157 h 430"/>
                <a:gd name="T54" fmla="*/ 345 w 449"/>
                <a:gd name="T55" fmla="*/ 180 h 430"/>
                <a:gd name="T56" fmla="*/ 315 w 449"/>
                <a:gd name="T57" fmla="*/ 201 h 430"/>
                <a:gd name="T58" fmla="*/ 285 w 449"/>
                <a:gd name="T59" fmla="*/ 223 h 430"/>
                <a:gd name="T60" fmla="*/ 257 w 449"/>
                <a:gd name="T61" fmla="*/ 247 h 430"/>
                <a:gd name="T62" fmla="*/ 235 w 449"/>
                <a:gd name="T63" fmla="*/ 273 h 430"/>
                <a:gd name="T64" fmla="*/ 226 w 449"/>
                <a:gd name="T65" fmla="*/ 299 h 430"/>
                <a:gd name="T66" fmla="*/ 228 w 449"/>
                <a:gd name="T67" fmla="*/ 318 h 430"/>
                <a:gd name="T68" fmla="*/ 237 w 449"/>
                <a:gd name="T69" fmla="*/ 332 h 430"/>
                <a:gd name="T70" fmla="*/ 257 w 449"/>
                <a:gd name="T71" fmla="*/ 342 h 430"/>
                <a:gd name="T72" fmla="*/ 268 w 449"/>
                <a:gd name="T73" fmla="*/ 361 h 430"/>
                <a:gd name="T74" fmla="*/ 243 w 449"/>
                <a:gd name="T75" fmla="*/ 388 h 430"/>
                <a:gd name="T76" fmla="*/ 205 w 449"/>
                <a:gd name="T77" fmla="*/ 412 h 430"/>
                <a:gd name="T78" fmla="*/ 168 w 449"/>
                <a:gd name="T79" fmla="*/ 427 h 430"/>
                <a:gd name="T80" fmla="*/ 150 w 449"/>
                <a:gd name="T81" fmla="*/ 430 h 430"/>
                <a:gd name="T82" fmla="*/ 141 w 449"/>
                <a:gd name="T83" fmla="*/ 430 h 430"/>
                <a:gd name="T84" fmla="*/ 133 w 449"/>
                <a:gd name="T85" fmla="*/ 430 h 430"/>
                <a:gd name="T86" fmla="*/ 124 w 449"/>
                <a:gd name="T87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49" h="430">
                  <a:moveTo>
                    <a:pt x="119" y="430"/>
                  </a:moveTo>
                  <a:lnTo>
                    <a:pt x="101" y="427"/>
                  </a:lnTo>
                  <a:lnTo>
                    <a:pt x="85" y="422"/>
                  </a:lnTo>
                  <a:lnTo>
                    <a:pt x="71" y="417"/>
                  </a:lnTo>
                  <a:lnTo>
                    <a:pt x="59" y="409"/>
                  </a:lnTo>
                  <a:lnTo>
                    <a:pt x="48" y="400"/>
                  </a:lnTo>
                  <a:lnTo>
                    <a:pt x="37" y="391"/>
                  </a:lnTo>
                  <a:lnTo>
                    <a:pt x="26" y="379"/>
                  </a:lnTo>
                  <a:lnTo>
                    <a:pt x="15" y="368"/>
                  </a:lnTo>
                  <a:lnTo>
                    <a:pt x="5" y="336"/>
                  </a:lnTo>
                  <a:lnTo>
                    <a:pt x="0" y="308"/>
                  </a:lnTo>
                  <a:lnTo>
                    <a:pt x="2" y="282"/>
                  </a:lnTo>
                  <a:lnTo>
                    <a:pt x="9" y="259"/>
                  </a:lnTo>
                  <a:lnTo>
                    <a:pt x="20" y="237"/>
                  </a:lnTo>
                  <a:lnTo>
                    <a:pt x="35" y="215"/>
                  </a:lnTo>
                  <a:lnTo>
                    <a:pt x="53" y="192"/>
                  </a:lnTo>
                  <a:lnTo>
                    <a:pt x="75" y="169"/>
                  </a:lnTo>
                  <a:lnTo>
                    <a:pt x="86" y="161"/>
                  </a:lnTo>
                  <a:lnTo>
                    <a:pt x="96" y="153"/>
                  </a:lnTo>
                  <a:lnTo>
                    <a:pt x="108" y="144"/>
                  </a:lnTo>
                  <a:lnTo>
                    <a:pt x="118" y="136"/>
                  </a:lnTo>
                  <a:lnTo>
                    <a:pt x="128" y="127"/>
                  </a:lnTo>
                  <a:lnTo>
                    <a:pt x="138" y="119"/>
                  </a:lnTo>
                  <a:lnTo>
                    <a:pt x="149" y="110"/>
                  </a:lnTo>
                  <a:lnTo>
                    <a:pt x="159" y="101"/>
                  </a:lnTo>
                  <a:lnTo>
                    <a:pt x="160" y="90"/>
                  </a:lnTo>
                  <a:lnTo>
                    <a:pt x="161" y="80"/>
                  </a:lnTo>
                  <a:lnTo>
                    <a:pt x="162" y="70"/>
                  </a:lnTo>
                  <a:lnTo>
                    <a:pt x="163" y="59"/>
                  </a:lnTo>
                  <a:lnTo>
                    <a:pt x="186" y="48"/>
                  </a:lnTo>
                  <a:lnTo>
                    <a:pt x="207" y="41"/>
                  </a:lnTo>
                  <a:lnTo>
                    <a:pt x="228" y="33"/>
                  </a:lnTo>
                  <a:lnTo>
                    <a:pt x="248" y="26"/>
                  </a:lnTo>
                  <a:lnTo>
                    <a:pt x="270" y="20"/>
                  </a:lnTo>
                  <a:lnTo>
                    <a:pt x="291" y="14"/>
                  </a:lnTo>
                  <a:lnTo>
                    <a:pt x="315" y="10"/>
                  </a:lnTo>
                  <a:lnTo>
                    <a:pt x="341" y="5"/>
                  </a:lnTo>
                  <a:lnTo>
                    <a:pt x="366" y="3"/>
                  </a:lnTo>
                  <a:lnTo>
                    <a:pt x="390" y="1"/>
                  </a:lnTo>
                  <a:lnTo>
                    <a:pt x="411" y="0"/>
                  </a:lnTo>
                  <a:lnTo>
                    <a:pt x="428" y="2"/>
                  </a:lnTo>
                  <a:lnTo>
                    <a:pt x="442" y="9"/>
                  </a:lnTo>
                  <a:lnTo>
                    <a:pt x="449" y="22"/>
                  </a:lnTo>
                  <a:lnTo>
                    <a:pt x="449" y="43"/>
                  </a:lnTo>
                  <a:lnTo>
                    <a:pt x="441" y="73"/>
                  </a:lnTo>
                  <a:lnTo>
                    <a:pt x="433" y="77"/>
                  </a:lnTo>
                  <a:lnTo>
                    <a:pt x="424" y="81"/>
                  </a:lnTo>
                  <a:lnTo>
                    <a:pt x="417" y="87"/>
                  </a:lnTo>
                  <a:lnTo>
                    <a:pt x="410" y="94"/>
                  </a:lnTo>
                  <a:lnTo>
                    <a:pt x="407" y="109"/>
                  </a:lnTo>
                  <a:lnTo>
                    <a:pt x="401" y="121"/>
                  </a:lnTo>
                  <a:lnTo>
                    <a:pt x="393" y="133"/>
                  </a:lnTo>
                  <a:lnTo>
                    <a:pt x="384" y="146"/>
                  </a:lnTo>
                  <a:lnTo>
                    <a:pt x="372" y="157"/>
                  </a:lnTo>
                  <a:lnTo>
                    <a:pt x="359" y="169"/>
                  </a:lnTo>
                  <a:lnTo>
                    <a:pt x="345" y="180"/>
                  </a:lnTo>
                  <a:lnTo>
                    <a:pt x="330" y="190"/>
                  </a:lnTo>
                  <a:lnTo>
                    <a:pt x="315" y="201"/>
                  </a:lnTo>
                  <a:lnTo>
                    <a:pt x="299" y="213"/>
                  </a:lnTo>
                  <a:lnTo>
                    <a:pt x="285" y="223"/>
                  </a:lnTo>
                  <a:lnTo>
                    <a:pt x="271" y="234"/>
                  </a:lnTo>
                  <a:lnTo>
                    <a:pt x="257" y="247"/>
                  </a:lnTo>
                  <a:lnTo>
                    <a:pt x="245" y="259"/>
                  </a:lnTo>
                  <a:lnTo>
                    <a:pt x="235" y="273"/>
                  </a:lnTo>
                  <a:lnTo>
                    <a:pt x="227" y="286"/>
                  </a:lnTo>
                  <a:lnTo>
                    <a:pt x="226" y="299"/>
                  </a:lnTo>
                  <a:lnTo>
                    <a:pt x="227" y="309"/>
                  </a:lnTo>
                  <a:lnTo>
                    <a:pt x="228" y="318"/>
                  </a:lnTo>
                  <a:lnTo>
                    <a:pt x="231" y="325"/>
                  </a:lnTo>
                  <a:lnTo>
                    <a:pt x="237" y="332"/>
                  </a:lnTo>
                  <a:lnTo>
                    <a:pt x="246" y="337"/>
                  </a:lnTo>
                  <a:lnTo>
                    <a:pt x="257" y="342"/>
                  </a:lnTo>
                  <a:lnTo>
                    <a:pt x="272" y="346"/>
                  </a:lnTo>
                  <a:lnTo>
                    <a:pt x="268" y="361"/>
                  </a:lnTo>
                  <a:lnTo>
                    <a:pt x="257" y="375"/>
                  </a:lnTo>
                  <a:lnTo>
                    <a:pt x="243" y="388"/>
                  </a:lnTo>
                  <a:lnTo>
                    <a:pt x="224" y="401"/>
                  </a:lnTo>
                  <a:lnTo>
                    <a:pt x="205" y="412"/>
                  </a:lnTo>
                  <a:lnTo>
                    <a:pt x="186" y="421"/>
                  </a:lnTo>
                  <a:lnTo>
                    <a:pt x="168" y="427"/>
                  </a:lnTo>
                  <a:lnTo>
                    <a:pt x="154" y="430"/>
                  </a:lnTo>
                  <a:lnTo>
                    <a:pt x="150" y="430"/>
                  </a:lnTo>
                  <a:lnTo>
                    <a:pt x="145" y="430"/>
                  </a:lnTo>
                  <a:lnTo>
                    <a:pt x="141" y="430"/>
                  </a:lnTo>
                  <a:lnTo>
                    <a:pt x="137" y="430"/>
                  </a:lnTo>
                  <a:lnTo>
                    <a:pt x="133" y="430"/>
                  </a:lnTo>
                  <a:lnTo>
                    <a:pt x="128" y="430"/>
                  </a:lnTo>
                  <a:lnTo>
                    <a:pt x="124" y="430"/>
                  </a:lnTo>
                  <a:lnTo>
                    <a:pt x="119" y="4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2" name="Freeform 163"/>
            <p:cNvSpPr>
              <a:spLocks/>
            </p:cNvSpPr>
            <p:nvPr/>
          </p:nvSpPr>
          <p:spPr bwMode="auto">
            <a:xfrm>
              <a:off x="4687" y="1527"/>
              <a:ext cx="27" cy="8"/>
            </a:xfrm>
            <a:custGeom>
              <a:avLst/>
              <a:gdLst>
                <a:gd name="T0" fmla="*/ 43 w 54"/>
                <a:gd name="T1" fmla="*/ 17 h 17"/>
                <a:gd name="T2" fmla="*/ 31 w 54"/>
                <a:gd name="T3" fmla="*/ 13 h 17"/>
                <a:gd name="T4" fmla="*/ 22 w 54"/>
                <a:gd name="T5" fmla="*/ 10 h 17"/>
                <a:gd name="T6" fmla="*/ 15 w 54"/>
                <a:gd name="T7" fmla="*/ 7 h 17"/>
                <a:gd name="T8" fmla="*/ 10 w 54"/>
                <a:gd name="T9" fmla="*/ 6 h 17"/>
                <a:gd name="T10" fmla="*/ 7 w 54"/>
                <a:gd name="T11" fmla="*/ 5 h 17"/>
                <a:gd name="T12" fmla="*/ 5 w 54"/>
                <a:gd name="T13" fmla="*/ 3 h 17"/>
                <a:gd name="T14" fmla="*/ 2 w 54"/>
                <a:gd name="T15" fmla="*/ 1 h 17"/>
                <a:gd name="T16" fmla="*/ 0 w 54"/>
                <a:gd name="T17" fmla="*/ 0 h 17"/>
                <a:gd name="T18" fmla="*/ 11 w 54"/>
                <a:gd name="T19" fmla="*/ 4 h 17"/>
                <a:gd name="T20" fmla="*/ 22 w 54"/>
                <a:gd name="T21" fmla="*/ 6 h 17"/>
                <a:gd name="T22" fmla="*/ 31 w 54"/>
                <a:gd name="T23" fmla="*/ 8 h 17"/>
                <a:gd name="T24" fmla="*/ 39 w 54"/>
                <a:gd name="T25" fmla="*/ 9 h 17"/>
                <a:gd name="T26" fmla="*/ 44 w 54"/>
                <a:gd name="T27" fmla="*/ 12 h 17"/>
                <a:gd name="T28" fmla="*/ 49 w 54"/>
                <a:gd name="T29" fmla="*/ 13 h 17"/>
                <a:gd name="T30" fmla="*/ 52 w 54"/>
                <a:gd name="T31" fmla="*/ 14 h 17"/>
                <a:gd name="T32" fmla="*/ 54 w 54"/>
                <a:gd name="T33" fmla="*/ 15 h 17"/>
                <a:gd name="T34" fmla="*/ 52 w 54"/>
                <a:gd name="T35" fmla="*/ 16 h 17"/>
                <a:gd name="T36" fmla="*/ 51 w 54"/>
                <a:gd name="T37" fmla="*/ 17 h 17"/>
                <a:gd name="T38" fmla="*/ 48 w 54"/>
                <a:gd name="T39" fmla="*/ 17 h 17"/>
                <a:gd name="T40" fmla="*/ 43 w 54"/>
                <a:gd name="T4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" h="17">
                  <a:moveTo>
                    <a:pt x="43" y="17"/>
                  </a:moveTo>
                  <a:lnTo>
                    <a:pt x="31" y="13"/>
                  </a:lnTo>
                  <a:lnTo>
                    <a:pt x="22" y="10"/>
                  </a:lnTo>
                  <a:lnTo>
                    <a:pt x="15" y="7"/>
                  </a:lnTo>
                  <a:lnTo>
                    <a:pt x="10" y="6"/>
                  </a:lnTo>
                  <a:lnTo>
                    <a:pt x="7" y="5"/>
                  </a:lnTo>
                  <a:lnTo>
                    <a:pt x="5" y="3"/>
                  </a:lnTo>
                  <a:lnTo>
                    <a:pt x="2" y="1"/>
                  </a:lnTo>
                  <a:lnTo>
                    <a:pt x="0" y="0"/>
                  </a:lnTo>
                  <a:lnTo>
                    <a:pt x="11" y="4"/>
                  </a:lnTo>
                  <a:lnTo>
                    <a:pt x="22" y="6"/>
                  </a:lnTo>
                  <a:lnTo>
                    <a:pt x="31" y="8"/>
                  </a:lnTo>
                  <a:lnTo>
                    <a:pt x="39" y="9"/>
                  </a:lnTo>
                  <a:lnTo>
                    <a:pt x="44" y="12"/>
                  </a:lnTo>
                  <a:lnTo>
                    <a:pt x="49" y="13"/>
                  </a:lnTo>
                  <a:lnTo>
                    <a:pt x="52" y="14"/>
                  </a:lnTo>
                  <a:lnTo>
                    <a:pt x="54" y="15"/>
                  </a:lnTo>
                  <a:lnTo>
                    <a:pt x="52" y="16"/>
                  </a:lnTo>
                  <a:lnTo>
                    <a:pt x="51" y="17"/>
                  </a:lnTo>
                  <a:lnTo>
                    <a:pt x="48" y="17"/>
                  </a:lnTo>
                  <a:lnTo>
                    <a:pt x="43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3" name="Freeform 164"/>
            <p:cNvSpPr>
              <a:spLocks/>
            </p:cNvSpPr>
            <p:nvPr/>
          </p:nvSpPr>
          <p:spPr bwMode="auto">
            <a:xfrm>
              <a:off x="4121" y="1493"/>
              <a:ext cx="6" cy="4"/>
            </a:xfrm>
            <a:custGeom>
              <a:avLst/>
              <a:gdLst>
                <a:gd name="T0" fmla="*/ 1 w 10"/>
                <a:gd name="T1" fmla="*/ 7 h 8"/>
                <a:gd name="T2" fmla="*/ 1 w 10"/>
                <a:gd name="T3" fmla="*/ 6 h 8"/>
                <a:gd name="T4" fmla="*/ 1 w 10"/>
                <a:gd name="T5" fmla="*/ 4 h 8"/>
                <a:gd name="T6" fmla="*/ 0 w 10"/>
                <a:gd name="T7" fmla="*/ 3 h 8"/>
                <a:gd name="T8" fmla="*/ 0 w 10"/>
                <a:gd name="T9" fmla="*/ 2 h 8"/>
                <a:gd name="T10" fmla="*/ 2 w 10"/>
                <a:gd name="T11" fmla="*/ 0 h 8"/>
                <a:gd name="T12" fmla="*/ 3 w 10"/>
                <a:gd name="T13" fmla="*/ 0 h 8"/>
                <a:gd name="T14" fmla="*/ 6 w 10"/>
                <a:gd name="T15" fmla="*/ 0 h 8"/>
                <a:gd name="T16" fmla="*/ 7 w 10"/>
                <a:gd name="T17" fmla="*/ 0 h 8"/>
                <a:gd name="T18" fmla="*/ 8 w 10"/>
                <a:gd name="T19" fmla="*/ 3 h 8"/>
                <a:gd name="T20" fmla="*/ 9 w 10"/>
                <a:gd name="T21" fmla="*/ 4 h 8"/>
                <a:gd name="T22" fmla="*/ 9 w 10"/>
                <a:gd name="T23" fmla="*/ 6 h 8"/>
                <a:gd name="T24" fmla="*/ 10 w 10"/>
                <a:gd name="T25" fmla="*/ 8 h 8"/>
                <a:gd name="T26" fmla="*/ 8 w 10"/>
                <a:gd name="T27" fmla="*/ 7 h 8"/>
                <a:gd name="T28" fmla="*/ 6 w 10"/>
                <a:gd name="T29" fmla="*/ 7 h 8"/>
                <a:gd name="T30" fmla="*/ 3 w 10"/>
                <a:gd name="T31" fmla="*/ 7 h 8"/>
                <a:gd name="T32" fmla="*/ 1 w 10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8">
                  <a:moveTo>
                    <a:pt x="1" y="7"/>
                  </a:moveTo>
                  <a:lnTo>
                    <a:pt x="1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8" y="3"/>
                  </a:lnTo>
                  <a:lnTo>
                    <a:pt x="9" y="4"/>
                  </a:lnTo>
                  <a:lnTo>
                    <a:pt x="9" y="6"/>
                  </a:lnTo>
                  <a:lnTo>
                    <a:pt x="10" y="8"/>
                  </a:lnTo>
                  <a:lnTo>
                    <a:pt x="8" y="7"/>
                  </a:lnTo>
                  <a:lnTo>
                    <a:pt x="6" y="7"/>
                  </a:lnTo>
                  <a:lnTo>
                    <a:pt x="3" y="7"/>
                  </a:lnTo>
                  <a:lnTo>
                    <a:pt x="1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4" name="Freeform 165"/>
            <p:cNvSpPr>
              <a:spLocks/>
            </p:cNvSpPr>
            <p:nvPr/>
          </p:nvSpPr>
          <p:spPr bwMode="auto">
            <a:xfrm>
              <a:off x="4703" y="1482"/>
              <a:ext cx="27" cy="12"/>
            </a:xfrm>
            <a:custGeom>
              <a:avLst/>
              <a:gdLst>
                <a:gd name="T0" fmla="*/ 37 w 53"/>
                <a:gd name="T1" fmla="*/ 22 h 24"/>
                <a:gd name="T2" fmla="*/ 32 w 53"/>
                <a:gd name="T3" fmla="*/ 19 h 24"/>
                <a:gd name="T4" fmla="*/ 26 w 53"/>
                <a:gd name="T5" fmla="*/ 17 h 24"/>
                <a:gd name="T6" fmla="*/ 20 w 53"/>
                <a:gd name="T7" fmla="*/ 13 h 24"/>
                <a:gd name="T8" fmla="*/ 16 w 53"/>
                <a:gd name="T9" fmla="*/ 11 h 24"/>
                <a:gd name="T10" fmla="*/ 11 w 53"/>
                <a:gd name="T11" fmla="*/ 9 h 24"/>
                <a:gd name="T12" fmla="*/ 7 w 53"/>
                <a:gd name="T13" fmla="*/ 5 h 24"/>
                <a:gd name="T14" fmla="*/ 3 w 53"/>
                <a:gd name="T15" fmla="*/ 3 h 24"/>
                <a:gd name="T16" fmla="*/ 0 w 53"/>
                <a:gd name="T17" fmla="*/ 0 h 24"/>
                <a:gd name="T18" fmla="*/ 4 w 53"/>
                <a:gd name="T19" fmla="*/ 0 h 24"/>
                <a:gd name="T20" fmla="*/ 10 w 53"/>
                <a:gd name="T21" fmla="*/ 2 h 24"/>
                <a:gd name="T22" fmla="*/ 17 w 53"/>
                <a:gd name="T23" fmla="*/ 4 h 24"/>
                <a:gd name="T24" fmla="*/ 24 w 53"/>
                <a:gd name="T25" fmla="*/ 7 h 24"/>
                <a:gd name="T26" fmla="*/ 30 w 53"/>
                <a:gd name="T27" fmla="*/ 10 h 24"/>
                <a:gd name="T28" fmla="*/ 38 w 53"/>
                <a:gd name="T29" fmla="*/ 12 h 24"/>
                <a:gd name="T30" fmla="*/ 45 w 53"/>
                <a:gd name="T31" fmla="*/ 16 h 24"/>
                <a:gd name="T32" fmla="*/ 53 w 53"/>
                <a:gd name="T33" fmla="*/ 18 h 24"/>
                <a:gd name="T34" fmla="*/ 53 w 53"/>
                <a:gd name="T35" fmla="*/ 19 h 24"/>
                <a:gd name="T36" fmla="*/ 53 w 53"/>
                <a:gd name="T37" fmla="*/ 20 h 24"/>
                <a:gd name="T38" fmla="*/ 53 w 53"/>
                <a:gd name="T39" fmla="*/ 22 h 24"/>
                <a:gd name="T40" fmla="*/ 53 w 53"/>
                <a:gd name="T41" fmla="*/ 24 h 24"/>
                <a:gd name="T42" fmla="*/ 50 w 53"/>
                <a:gd name="T43" fmla="*/ 22 h 24"/>
                <a:gd name="T44" fmla="*/ 45 w 53"/>
                <a:gd name="T45" fmla="*/ 22 h 24"/>
                <a:gd name="T46" fmla="*/ 42 w 53"/>
                <a:gd name="T47" fmla="*/ 22 h 24"/>
                <a:gd name="T48" fmla="*/ 37 w 53"/>
                <a:gd name="T49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24">
                  <a:moveTo>
                    <a:pt x="37" y="22"/>
                  </a:moveTo>
                  <a:lnTo>
                    <a:pt x="32" y="19"/>
                  </a:lnTo>
                  <a:lnTo>
                    <a:pt x="26" y="17"/>
                  </a:lnTo>
                  <a:lnTo>
                    <a:pt x="20" y="13"/>
                  </a:lnTo>
                  <a:lnTo>
                    <a:pt x="16" y="11"/>
                  </a:lnTo>
                  <a:lnTo>
                    <a:pt x="11" y="9"/>
                  </a:lnTo>
                  <a:lnTo>
                    <a:pt x="7" y="5"/>
                  </a:lnTo>
                  <a:lnTo>
                    <a:pt x="3" y="3"/>
                  </a:lnTo>
                  <a:lnTo>
                    <a:pt x="0" y="0"/>
                  </a:lnTo>
                  <a:lnTo>
                    <a:pt x="4" y="0"/>
                  </a:lnTo>
                  <a:lnTo>
                    <a:pt x="10" y="2"/>
                  </a:lnTo>
                  <a:lnTo>
                    <a:pt x="17" y="4"/>
                  </a:lnTo>
                  <a:lnTo>
                    <a:pt x="24" y="7"/>
                  </a:lnTo>
                  <a:lnTo>
                    <a:pt x="30" y="10"/>
                  </a:lnTo>
                  <a:lnTo>
                    <a:pt x="38" y="12"/>
                  </a:lnTo>
                  <a:lnTo>
                    <a:pt x="45" y="16"/>
                  </a:lnTo>
                  <a:lnTo>
                    <a:pt x="53" y="18"/>
                  </a:lnTo>
                  <a:lnTo>
                    <a:pt x="53" y="19"/>
                  </a:lnTo>
                  <a:lnTo>
                    <a:pt x="53" y="20"/>
                  </a:lnTo>
                  <a:lnTo>
                    <a:pt x="53" y="22"/>
                  </a:lnTo>
                  <a:lnTo>
                    <a:pt x="53" y="24"/>
                  </a:lnTo>
                  <a:lnTo>
                    <a:pt x="50" y="22"/>
                  </a:lnTo>
                  <a:lnTo>
                    <a:pt x="45" y="22"/>
                  </a:lnTo>
                  <a:lnTo>
                    <a:pt x="42" y="22"/>
                  </a:lnTo>
                  <a:lnTo>
                    <a:pt x="37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207" name="TextBox 3206"/>
          <p:cNvSpPr txBox="1"/>
          <p:nvPr/>
        </p:nvSpPr>
        <p:spPr>
          <a:xfrm>
            <a:off x="424310" y="3778257"/>
            <a:ext cx="2556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Calibri" pitchFamily="34" charset="0"/>
                <a:cs typeface="Calibri" pitchFamily="34" charset="0"/>
              </a:rPr>
              <a:t>Focus groups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3243306" y="3778257"/>
            <a:ext cx="2556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Calibri" pitchFamily="34" charset="0"/>
                <a:cs typeface="Calibri" pitchFamily="34" charset="0"/>
              </a:rPr>
              <a:t>Questionnaires</a:t>
            </a:r>
          </a:p>
        </p:txBody>
      </p:sp>
      <p:sp>
        <p:nvSpPr>
          <p:cNvPr id="170" name="TextBox 169"/>
          <p:cNvSpPr txBox="1"/>
          <p:nvPr/>
        </p:nvSpPr>
        <p:spPr>
          <a:xfrm>
            <a:off x="6119057" y="3760794"/>
            <a:ext cx="2556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Calibri" pitchFamily="34" charset="0"/>
                <a:cs typeface="Calibri" pitchFamily="34" charset="0"/>
              </a:rPr>
              <a:t>Usage stats on server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155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Results: Most popular resource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GB" dirty="0" smtClean="0"/>
              <a:t>Questionnaire</a:t>
            </a:r>
            <a:endParaRPr lang="en-GB" dirty="0"/>
          </a:p>
        </p:txBody>
      </p:sp>
      <p:graphicFrame>
        <p:nvGraphicFramePr>
          <p:cNvPr id="14" name="Content Placeholder 1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94733413"/>
              </p:ext>
            </p:extLst>
          </p:nvPr>
        </p:nvGraphicFramePr>
        <p:xfrm>
          <a:off x="323528" y="1844675"/>
          <a:ext cx="4032448" cy="3655158"/>
        </p:xfrm>
        <a:graphic>
          <a:graphicData uri="http://schemas.openxmlformats.org/drawingml/2006/table">
            <a:tbl>
              <a:tblPr firstRow="1">
                <a:tableStyleId>{B301B821-A1FF-4177-AEE7-76D212191A09}</a:tableStyleId>
              </a:tblPr>
              <a:tblGrid>
                <a:gridCol w="2815104"/>
                <a:gridCol w="1217344"/>
              </a:tblGrid>
              <a:tr h="942674"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Choose 3 most popular resources</a:t>
                      </a:r>
                      <a:endParaRPr lang="en-GB" sz="20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 marL="105347" marR="10534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Votes</a:t>
                      </a:r>
                      <a:endParaRPr lang="en-GB" sz="2000" dirty="0">
                        <a:solidFill>
                          <a:srgbClr val="002060"/>
                        </a:solidFill>
                        <a:latin typeface="Calibri" pitchFamily="34" charset="0"/>
                      </a:endParaRPr>
                    </a:p>
                  </a:txBody>
                  <a:tcPr marL="105347" marR="105347" anchor="ctr"/>
                </a:tc>
              </a:tr>
              <a:tr h="68630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 smtClean="0">
                          <a:latin typeface="+mn-lt"/>
                          <a:ea typeface="+mn-ea"/>
                          <a:cs typeface="+mn-cs"/>
                        </a:rPr>
                        <a:t>BNF</a:t>
                      </a:r>
                      <a:endParaRPr lang="en-GB" sz="2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010" marR="79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/>
                        <a:t>91</a:t>
                      </a:r>
                      <a:endParaRPr lang="en-GB" sz="2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010" marR="79010" marT="0" marB="0" anchor="ctr"/>
                </a:tc>
              </a:tr>
              <a:tr h="68630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/>
                        <a:t>OH Clinical Medicine</a:t>
                      </a:r>
                      <a:endParaRPr lang="en-GB" sz="2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010" marR="79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/>
                        <a:t>89</a:t>
                      </a:r>
                      <a:endParaRPr lang="en-GB" sz="2000" b="0" dirty="0" smtClean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010" marR="79010" marT="0" marB="0" anchor="ctr"/>
                </a:tc>
              </a:tr>
              <a:tr h="704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/>
                        <a:t>Medical dictionary</a:t>
                      </a:r>
                      <a:endParaRPr lang="en-GB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010" marR="79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/>
                        <a:t>22</a:t>
                      </a:r>
                      <a:endParaRPr lang="en-GB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010" marR="79010" marT="0" marB="0" anchor="ctr"/>
                </a:tc>
              </a:tr>
              <a:tr h="63493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/>
                        <a:t>Netter’s anatomy</a:t>
                      </a:r>
                      <a:endParaRPr lang="en-GB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010" marR="7901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/>
                        <a:t>19</a:t>
                      </a:r>
                      <a:endParaRPr lang="en-GB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010" marR="79010" marT="0" marB="0" anchor="ctr"/>
                </a:tc>
              </a:tr>
            </a:tbl>
          </a:graphicData>
        </a:graphic>
      </p:graphicFrame>
      <p:sp>
        <p:nvSpPr>
          <p:cNvPr id="12" name="Text Placeholder 11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GB" dirty="0" smtClean="0"/>
              <a:t>Tracking</a:t>
            </a:r>
            <a:endParaRPr lang="en-GB" dirty="0"/>
          </a:p>
        </p:txBody>
      </p:sp>
      <p:graphicFrame>
        <p:nvGraphicFramePr>
          <p:cNvPr id="17" name="Content Placeholder 1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406939734"/>
              </p:ext>
            </p:extLst>
          </p:nvPr>
        </p:nvGraphicFramePr>
        <p:xfrm>
          <a:off x="4824028" y="1844675"/>
          <a:ext cx="4032448" cy="4331107"/>
        </p:xfrm>
        <a:graphic>
          <a:graphicData uri="http://schemas.openxmlformats.org/drawingml/2006/table">
            <a:tbl>
              <a:tblPr firstRow="1">
                <a:tableStyleId>{10A1B5D5-9B99-4C35-A422-299274C87663}</a:tableStyleId>
              </a:tblPr>
              <a:tblGrid>
                <a:gridCol w="2879114"/>
                <a:gridCol w="1153334"/>
              </a:tblGrid>
              <a:tr h="9477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Most popular resource</a:t>
                      </a:r>
                      <a:endParaRPr kumimoji="0" lang="en-GB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0722" marR="707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/>
                        <a:t>No. </a:t>
                      </a:r>
                      <a:r>
                        <a:rPr lang="en-GB" sz="2000" dirty="0"/>
                        <a:t>of uses</a:t>
                      </a:r>
                      <a:endParaRPr lang="en-GB" sz="20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0722" marR="70722" marT="0" marB="0" anchor="ctr"/>
                </a:tc>
              </a:tr>
              <a:tr h="6868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/>
                        <a:t>OH</a:t>
                      </a:r>
                      <a:r>
                        <a:rPr lang="en-GB" sz="2000" baseline="0" dirty="0" smtClean="0"/>
                        <a:t> </a:t>
                      </a:r>
                      <a:r>
                        <a:rPr lang="en-GB" sz="2000" dirty="0" smtClean="0"/>
                        <a:t>Clinical Medicine</a:t>
                      </a:r>
                      <a:endParaRPr lang="en-GB" sz="2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0722" marR="707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/>
                        <a:t>3,385</a:t>
                      </a:r>
                      <a:endParaRPr lang="en-GB" sz="2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0722" marR="70722" marT="0" marB="0" anchor="ctr"/>
                </a:tc>
              </a:tr>
              <a:tr h="6868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/>
                        <a:t>BNF</a:t>
                      </a:r>
                      <a:endParaRPr lang="en-GB" sz="2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0722" marR="707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/>
                        <a:t>3,137</a:t>
                      </a:r>
                      <a:endParaRPr lang="en-GB" sz="2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0722" marR="70722" marT="0" marB="0" anchor="ctr"/>
                </a:tc>
              </a:tr>
              <a:tr h="6698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/>
                        <a:t>Medical dictionary</a:t>
                      </a:r>
                      <a:endParaRPr lang="en-GB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0722" marR="707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/>
                        <a:t>1,867</a:t>
                      </a:r>
                      <a:endParaRPr lang="en-GB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0722" marR="70722" marT="0" marB="0" anchor="ctr"/>
                </a:tc>
              </a:tr>
              <a:tr h="6698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/>
                        <a:t>OH General Practice</a:t>
                      </a:r>
                      <a:endParaRPr lang="en-GB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0722" marR="707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/>
                        <a:t>791</a:t>
                      </a:r>
                      <a:endParaRPr lang="en-GB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0722" marR="70722" marT="0" marB="0" anchor="ctr"/>
                </a:tc>
              </a:tr>
              <a:tr h="6698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/>
                        <a:t>OH Clinical</a:t>
                      </a:r>
                      <a:r>
                        <a:rPr lang="en-GB" sz="2000" baseline="0" dirty="0" smtClean="0"/>
                        <a:t> </a:t>
                      </a:r>
                      <a:r>
                        <a:rPr lang="en-GB" sz="2000" dirty="0" smtClean="0"/>
                        <a:t>Surgery </a:t>
                      </a:r>
                      <a:endParaRPr lang="en-GB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0722" marR="707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/>
                        <a:t>884</a:t>
                      </a:r>
                      <a:endParaRPr lang="en-GB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0722" marR="70722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3423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3267140"/>
              </p:ext>
            </p:extLst>
          </p:nvPr>
        </p:nvGraphicFramePr>
        <p:xfrm>
          <a:off x="647564" y="1701675"/>
          <a:ext cx="7848872" cy="1943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Analysis : Three major themes identified</a:t>
            </a:r>
            <a:endParaRPr lang="en-GB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1187624" y="1412776"/>
            <a:ext cx="1800200" cy="1728192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723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Theme 1: Access to knowledge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/>
            <a:r>
              <a:rPr lang="en-GB" dirty="0" smtClean="0"/>
              <a:t>Mobility</a:t>
            </a:r>
          </a:p>
          <a:p>
            <a:pPr algn="ctr"/>
            <a:r>
              <a:rPr lang="en-GB" dirty="0" smtClean="0"/>
              <a:t>Immediacy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/>
            <a:r>
              <a:rPr lang="en-GB" dirty="0" smtClean="0"/>
              <a:t>Speed of access</a:t>
            </a:r>
          </a:p>
          <a:p>
            <a:pPr algn="ctr"/>
            <a:r>
              <a:rPr lang="en-GB" b="1" dirty="0" smtClean="0"/>
              <a:t>Two devices</a:t>
            </a:r>
            <a:endParaRPr lang="en-GB" b="1" dirty="0"/>
          </a:p>
        </p:txBody>
      </p:sp>
      <p:sp>
        <p:nvSpPr>
          <p:cNvPr id="9" name="Rounded Rectangular Callout 8"/>
          <p:cNvSpPr/>
          <p:nvPr/>
        </p:nvSpPr>
        <p:spPr bwMode="auto">
          <a:xfrm>
            <a:off x="1434028" y="2636912"/>
            <a:ext cx="4248472" cy="3377946"/>
          </a:xfrm>
          <a:prstGeom prst="wedgeRoundRectCallout">
            <a:avLst>
              <a:gd name="adj1" fmla="val 63853"/>
              <a:gd name="adj2" fmla="val -4762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  <a:effectLst>
            <a:outerShdw blurRad="127000" dist="127000" dir="4200000" rotWithShape="0">
              <a:srgbClr val="000000">
                <a:alpha val="23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2000" dirty="0" smtClean="0"/>
              <a:t>“The only thing is, you don’t have that many pockets. I would have my wallet in one pocket, my phone in another. I found it quite hard to carry [the PDA] around with me all the time.”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2000" dirty="0" smtClean="0"/>
              <a:t>“The whole two devices thing is my major gripe.”</a:t>
            </a:r>
          </a:p>
        </p:txBody>
      </p:sp>
    </p:spTree>
    <p:extLst>
      <p:ext uri="{BB962C8B-B14F-4D97-AF65-F5344CB8AC3E}">
        <p14:creationId xmlns:p14="http://schemas.microsoft.com/office/powerpoint/2010/main" val="2265235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Theme 2: Consolidation of knowledge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b="1" dirty="0" smtClean="0"/>
              <a:t>Quick reference information</a:t>
            </a:r>
          </a:p>
          <a:p>
            <a:r>
              <a:rPr lang="en-GB" dirty="0" smtClean="0"/>
              <a:t>Repetition</a:t>
            </a:r>
          </a:p>
          <a:p>
            <a:r>
              <a:rPr lang="en-GB" dirty="0" smtClean="0"/>
              <a:t>Better use of ‘wasted’ time</a:t>
            </a:r>
          </a:p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387850" cy="4339841"/>
          </a:xfrm>
          <a:prstGeom prst="wedgeRoundRectCallout">
            <a:avLst>
              <a:gd name="adj1" fmla="val -64273"/>
              <a:gd name="adj2" fmla="val -41998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  <a:effectLst>
            <a:outerShdw blurRad="127000" dist="127000" dir="4200000" rotWithShape="0">
              <a:srgbClr val="000000">
                <a:alpha val="23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 eaLnBrk="1" hangingPunct="1">
              <a:lnSpc>
                <a:spcPct val="114000"/>
              </a:lnSpc>
            </a:pPr>
            <a:r>
              <a:rPr lang="en-US" kern="1200" dirty="0">
                <a:solidFill>
                  <a:schemeClr val="dk1"/>
                </a:solidFill>
              </a:rPr>
              <a:t>“It has enhanced </a:t>
            </a:r>
            <a:r>
              <a:rPr lang="en-US" kern="1200" dirty="0" smtClean="0">
                <a:solidFill>
                  <a:schemeClr val="dk1"/>
                </a:solidFill>
              </a:rPr>
              <a:t>[my knowledge</a:t>
            </a:r>
            <a:r>
              <a:rPr lang="en-US" kern="1200" dirty="0">
                <a:solidFill>
                  <a:schemeClr val="dk1"/>
                </a:solidFill>
              </a:rPr>
              <a:t>] by reinforcing key points at point-of-need. If you want to know then-and-there, you can find it then-and-there. It’s just the memory jog you need to reinforce the point a bit more. It doesn’t mean you’re relying on the PDA – it just helps to reinforce and consolidate the knowledge a bit better.” </a:t>
            </a:r>
          </a:p>
        </p:txBody>
      </p:sp>
    </p:spTree>
    <p:extLst>
      <p:ext uri="{BB962C8B-B14F-4D97-AF65-F5344CB8AC3E}">
        <p14:creationId xmlns:p14="http://schemas.microsoft.com/office/powerpoint/2010/main" val="912591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Theme 2: Consolidation of knowledge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/>
              <a:t>Quick reference information</a:t>
            </a:r>
          </a:p>
          <a:p>
            <a:r>
              <a:rPr lang="en-GB" b="1" dirty="0" smtClean="0"/>
              <a:t>Repetition</a:t>
            </a:r>
          </a:p>
          <a:p>
            <a:r>
              <a:rPr lang="en-GB" dirty="0" smtClean="0"/>
              <a:t>Better use of ‘wasted’ time</a:t>
            </a:r>
          </a:p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387850" cy="4154329"/>
          </a:xfrm>
          <a:prstGeom prst="wedgeRoundRectCallout">
            <a:avLst>
              <a:gd name="adj1" fmla="val -84819"/>
              <a:gd name="adj2" fmla="val -3307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  <a:effectLst>
            <a:outerShdw blurRad="127000" dist="127000" dir="4200000" rotWithShape="0">
              <a:srgbClr val="000000">
                <a:alpha val="23000"/>
              </a:srgbClr>
            </a:outerShdw>
          </a:effectLst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 eaLnBrk="1" hangingPunct="1">
              <a:lnSpc>
                <a:spcPct val="114000"/>
              </a:lnSpc>
            </a:pPr>
            <a:r>
              <a:rPr lang="en-US" kern="1200" dirty="0" smtClean="0">
                <a:solidFill>
                  <a:schemeClr val="dk1"/>
                </a:solidFill>
              </a:rPr>
              <a:t>“The more </a:t>
            </a:r>
            <a:r>
              <a:rPr lang="en-US" kern="1200" dirty="0">
                <a:solidFill>
                  <a:schemeClr val="dk1"/>
                </a:solidFill>
              </a:rPr>
              <a:t>repetition I get, </a:t>
            </a:r>
            <a:r>
              <a:rPr lang="en-US" kern="1200" dirty="0" smtClean="0">
                <a:solidFill>
                  <a:schemeClr val="dk1"/>
                </a:solidFill>
              </a:rPr>
              <a:t>the </a:t>
            </a:r>
            <a:r>
              <a:rPr lang="en-US" kern="1200" dirty="0">
                <a:solidFill>
                  <a:schemeClr val="dk1"/>
                </a:solidFill>
              </a:rPr>
              <a:t>more I’m able to look at something quickly – when I need to - the more it’s likely to </a:t>
            </a:r>
            <a:r>
              <a:rPr lang="en-US" kern="1200" dirty="0" smtClean="0">
                <a:solidFill>
                  <a:schemeClr val="dk1"/>
                </a:solidFill>
              </a:rPr>
              <a:t>stick. </a:t>
            </a:r>
            <a:r>
              <a:rPr lang="en-US" kern="1200" dirty="0">
                <a:solidFill>
                  <a:schemeClr val="dk1"/>
                </a:solidFill>
              </a:rPr>
              <a:t>Because you can look and say ‘oh </a:t>
            </a:r>
            <a:r>
              <a:rPr lang="en-US" kern="1200" dirty="0" smtClean="0">
                <a:solidFill>
                  <a:schemeClr val="dk1"/>
                </a:solidFill>
              </a:rPr>
              <a:t>ok, </a:t>
            </a:r>
            <a:r>
              <a:rPr lang="en-US" kern="1200" dirty="0">
                <a:solidFill>
                  <a:schemeClr val="dk1"/>
                </a:solidFill>
              </a:rPr>
              <a:t>that’s what it is again’”</a:t>
            </a:r>
          </a:p>
          <a:p>
            <a:pPr algn="l" eaLnBrk="1" hangingPunct="1">
              <a:lnSpc>
                <a:spcPct val="114000"/>
              </a:lnSpc>
            </a:pPr>
            <a:r>
              <a:rPr lang="en-US" kern="1200" dirty="0">
                <a:solidFill>
                  <a:schemeClr val="dk1"/>
                </a:solidFill>
              </a:rPr>
              <a:t>“Initially, you may look at it three times and then after that you will become more confident in saying ‘yes I know this now’”</a:t>
            </a:r>
          </a:p>
        </p:txBody>
      </p:sp>
    </p:spTree>
    <p:extLst>
      <p:ext uri="{BB962C8B-B14F-4D97-AF65-F5344CB8AC3E}">
        <p14:creationId xmlns:p14="http://schemas.microsoft.com/office/powerpoint/2010/main" val="4114578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Theme 2: Consolidation of knowledge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/>
              <a:t>Quick reference information</a:t>
            </a:r>
          </a:p>
          <a:p>
            <a:r>
              <a:rPr lang="en-GB" dirty="0" smtClean="0"/>
              <a:t>Repetition</a:t>
            </a:r>
          </a:p>
          <a:p>
            <a:r>
              <a:rPr lang="en-GB" b="1" dirty="0" smtClean="0"/>
              <a:t>Better use of ‘wasted’ time</a:t>
            </a:r>
          </a:p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387850" cy="3766137"/>
          </a:xfrm>
          <a:prstGeom prst="wedgeRoundRectCallout">
            <a:avLst>
              <a:gd name="adj1" fmla="val -64860"/>
              <a:gd name="adj2" fmla="val -19914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  <a:effectLst>
            <a:outerShdw blurRad="127000" dist="127000" dir="4200000" rotWithShape="0">
              <a:srgbClr val="000000">
                <a:alpha val="23000"/>
              </a:srgbClr>
            </a:outerShdw>
          </a:effectLst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 eaLnBrk="1" hangingPunct="1">
              <a:lnSpc>
                <a:spcPct val="114000"/>
              </a:lnSpc>
            </a:pPr>
            <a:r>
              <a:rPr lang="en-US" kern="1200" dirty="0">
                <a:solidFill>
                  <a:schemeClr val="dk1"/>
                </a:solidFill>
              </a:rPr>
              <a:t>“One of the drivers for me of using it might be more general is just my dislike of wasted time particularly during the day.”</a:t>
            </a:r>
          </a:p>
          <a:p>
            <a:pPr algn="l" eaLnBrk="1" hangingPunct="1">
              <a:lnSpc>
                <a:spcPct val="114000"/>
              </a:lnSpc>
            </a:pPr>
            <a:r>
              <a:rPr lang="en-US" kern="1200" dirty="0">
                <a:solidFill>
                  <a:schemeClr val="dk1"/>
                </a:solidFill>
              </a:rPr>
              <a:t>“I agree. Actually, that’s one of the reasons I have started to use it a lot more.  There and then when there isn’t anything to do you can make use of time.”</a:t>
            </a:r>
          </a:p>
        </p:txBody>
      </p:sp>
    </p:spTree>
    <p:extLst>
      <p:ext uri="{BB962C8B-B14F-4D97-AF65-F5344CB8AC3E}">
        <p14:creationId xmlns:p14="http://schemas.microsoft.com/office/powerpoint/2010/main" val="407779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6402201"/>
              </p:ext>
            </p:extLst>
          </p:nvPr>
        </p:nvGraphicFramePr>
        <p:xfrm>
          <a:off x="107950" y="1376772"/>
          <a:ext cx="8928100" cy="48605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Brighton &amp; Sussex Medical School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617132"/>
            <a:ext cx="2232248" cy="5575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95"/>
          <a:stretch/>
        </p:blipFill>
        <p:spPr>
          <a:xfrm>
            <a:off x="3492000" y="2312876"/>
            <a:ext cx="2160000" cy="536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2" t="24993" r="12742" b="25090"/>
          <a:stretch/>
        </p:blipFill>
        <p:spPr>
          <a:xfrm>
            <a:off x="5004048" y="4517880"/>
            <a:ext cx="1907972" cy="783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CMYK logo aw copy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243" y="3789040"/>
            <a:ext cx="2195513" cy="539750"/>
          </a:xfrm>
          <a:prstGeom prst="rect">
            <a:avLst/>
          </a:prstGeom>
          <a:noFill/>
        </p:spPr>
      </p:pic>
      <p:graphicFrame>
        <p:nvGraphicFramePr>
          <p:cNvPr id="5" name="Object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02845366"/>
              </p:ext>
            </p:extLst>
          </p:nvPr>
        </p:nvGraphicFramePr>
        <p:xfrm>
          <a:off x="6516216" y="1311214"/>
          <a:ext cx="2479218" cy="15382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Photo Editor Photo" r:id="rId13" imgW="12200000" imgH="9152381" progId="">
                  <p:embed/>
                </p:oleObj>
              </mc:Choice>
              <mc:Fallback>
                <p:oleObj name="Photo Editor Photo" r:id="rId13" imgW="12200000" imgH="9152381" progId="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216" y="1311214"/>
                        <a:ext cx="2479218" cy="15382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2" descr="University of Sussex Library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200292" y="3581589"/>
            <a:ext cx="1764196" cy="2628652"/>
          </a:xfrm>
          <a:prstGeom prst="rect">
            <a:avLst/>
          </a:prstGeom>
          <a:noFill/>
        </p:spPr>
      </p:pic>
      <p:pic>
        <p:nvPicPr>
          <p:cNvPr id="11" name="Picture 8" descr="BSMS%20Buildi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79512" y="1160388"/>
            <a:ext cx="167640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 descr="Research_buildi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79513" y="4291516"/>
            <a:ext cx="1776478" cy="168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00153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Theme 3: Change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b="1" dirty="0" smtClean="0"/>
              <a:t>Attitude, behaviour, approach</a:t>
            </a:r>
          </a:p>
          <a:p>
            <a:r>
              <a:rPr lang="en-GB" dirty="0" smtClean="0"/>
              <a:t>Resistance to change</a:t>
            </a:r>
          </a:p>
          <a:p>
            <a:r>
              <a:rPr lang="en-GB" dirty="0" smtClean="0"/>
              <a:t>Establishing change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3956248" cy="3160014"/>
          </a:xfrm>
          <a:prstGeom prst="wedgeRoundRectCallout">
            <a:avLst>
              <a:gd name="adj1" fmla="val -61044"/>
              <a:gd name="adj2" fmla="val -43829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  <a:effectLst>
            <a:outerShdw blurRad="127000" dist="127000" dir="4200000" rotWithShape="0">
              <a:srgbClr val="000000">
                <a:alpha val="23000"/>
              </a:srgbClr>
            </a:outerShdw>
          </a:effectLst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 eaLnBrk="1" hangingPunct="1">
              <a:lnSpc>
                <a:spcPct val="114000"/>
              </a:lnSpc>
            </a:pPr>
            <a:r>
              <a:rPr lang="en-GB" kern="1200" dirty="0">
                <a:solidFill>
                  <a:schemeClr val="dk1"/>
                </a:solidFill>
              </a:rPr>
              <a:t>“…if you remember to take it with you”</a:t>
            </a:r>
          </a:p>
          <a:p>
            <a:pPr algn="l" eaLnBrk="1" hangingPunct="1">
              <a:lnSpc>
                <a:spcPct val="114000"/>
              </a:lnSpc>
            </a:pPr>
            <a:r>
              <a:rPr lang="en-GB" kern="1200" dirty="0">
                <a:solidFill>
                  <a:schemeClr val="dk1"/>
                </a:solidFill>
              </a:rPr>
              <a:t>“I think it’s about adopting a different mentality.”</a:t>
            </a:r>
          </a:p>
          <a:p>
            <a:pPr algn="l" eaLnBrk="1" hangingPunct="1">
              <a:lnSpc>
                <a:spcPct val="114000"/>
              </a:lnSpc>
            </a:pPr>
            <a:r>
              <a:rPr lang="en-GB" kern="1200" dirty="0">
                <a:solidFill>
                  <a:schemeClr val="dk1"/>
                </a:solidFill>
              </a:rPr>
              <a:t>“I’m worried that the nurses or patients will think I am texting or emailing</a:t>
            </a:r>
            <a:r>
              <a:rPr lang="en-GB" kern="1200" dirty="0" smtClean="0">
                <a:solidFill>
                  <a:schemeClr val="dk1"/>
                </a:solidFill>
              </a:rPr>
              <a:t>”</a:t>
            </a:r>
            <a:endParaRPr lang="en-GB" kern="12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542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Theme 3: Change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/>
              <a:t>Attitude, behaviour, approach</a:t>
            </a:r>
          </a:p>
          <a:p>
            <a:r>
              <a:rPr lang="en-GB" dirty="0" smtClean="0"/>
              <a:t>Resistance to change</a:t>
            </a:r>
          </a:p>
          <a:p>
            <a:r>
              <a:rPr lang="en-GB" b="1" dirty="0" smtClean="0"/>
              <a:t>Establishing change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3956248" cy="3677603"/>
          </a:xfrm>
          <a:prstGeom prst="wedgeRoundRectCallout">
            <a:avLst>
              <a:gd name="adj1" fmla="val -75693"/>
              <a:gd name="adj2" fmla="val -1931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  <a:effectLst>
            <a:outerShdw blurRad="127000" dist="127000" dir="4200000" rotWithShape="0">
              <a:srgbClr val="000000">
                <a:alpha val="23000"/>
              </a:srgbClr>
            </a:outerShdw>
          </a:effectLst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GB" dirty="0"/>
              <a:t>“What changed your mind?” “Finding I did use the PDA and it did come in handy several times. It just makes life a bit easier.”</a:t>
            </a:r>
          </a:p>
          <a:p>
            <a:r>
              <a:rPr lang="en-GB" dirty="0"/>
              <a:t> “...I have definitely got used to having that type of reference at my fingertips. I would definitely look into ways of continuing that.” </a:t>
            </a:r>
          </a:p>
        </p:txBody>
      </p:sp>
    </p:spTree>
    <p:extLst>
      <p:ext uri="{BB962C8B-B14F-4D97-AF65-F5344CB8AC3E}">
        <p14:creationId xmlns:p14="http://schemas.microsoft.com/office/powerpoint/2010/main" val="1719730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 smtClean="0"/>
              <a:t>The future of MoMEd</a:t>
            </a:r>
            <a:endParaRPr lang="en-GB" sz="3600" dirty="0"/>
          </a:p>
        </p:txBody>
      </p:sp>
      <p:pic>
        <p:nvPicPr>
          <p:cNvPr id="4" name="Picture 3" descr="C:\Users\bsms38\AppData\Local\Microsoft\Windows\Temporary Internet Files\Content.IE5\DNK23D4V\MP910221032[1]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780" y="2924944"/>
            <a:ext cx="4140460" cy="24134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4302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emergence of smartphones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5496" y="4689140"/>
            <a:ext cx="8660924" cy="720080"/>
            <a:chOff x="251520" y="4689140"/>
            <a:chExt cx="8660924" cy="720080"/>
          </a:xfrm>
        </p:grpSpPr>
        <p:sp>
          <p:nvSpPr>
            <p:cNvPr id="5" name="Rectangle 4"/>
            <p:cNvSpPr/>
            <p:nvPr/>
          </p:nvSpPr>
          <p:spPr bwMode="auto">
            <a:xfrm>
              <a:off x="431540" y="4689140"/>
              <a:ext cx="7272808" cy="216024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1">
                  <a:lumMod val="90000"/>
                </a:schemeClr>
              </a:solidFill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Aft>
                  <a:spcPct val="0"/>
                </a:spcAft>
              </a:pPr>
              <a:endParaRPr lang="en-GB" sz="24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51520" y="5009110"/>
              <a:ext cx="7040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000" dirty="0" smtClean="0">
                  <a:latin typeface="Calibri" pitchFamily="34" charset="0"/>
                  <a:cs typeface="Calibri" pitchFamily="34" charset="0"/>
                </a:rPr>
                <a:t>2005</a:t>
              </a:r>
              <a:endParaRPr lang="en-GB" sz="20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246130" y="5009110"/>
              <a:ext cx="7040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000" dirty="0" smtClean="0">
                  <a:latin typeface="Calibri" pitchFamily="34" charset="0"/>
                  <a:cs typeface="Calibri" pitchFamily="34" charset="0"/>
                </a:rPr>
                <a:t>2006</a:t>
              </a:r>
              <a:endParaRPr lang="en-GB" sz="20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40740" y="5009110"/>
              <a:ext cx="7040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000" dirty="0" smtClean="0">
                  <a:latin typeface="Calibri" pitchFamily="34" charset="0"/>
                  <a:cs typeface="Calibri" pitchFamily="34" charset="0"/>
                </a:rPr>
                <a:t>2007</a:t>
              </a:r>
              <a:endParaRPr lang="en-GB" sz="20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235350" y="5009110"/>
              <a:ext cx="7040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000" dirty="0" smtClean="0">
                  <a:latin typeface="Calibri" pitchFamily="34" charset="0"/>
                  <a:cs typeface="Calibri" pitchFamily="34" charset="0"/>
                </a:rPr>
                <a:t>2008</a:t>
              </a:r>
              <a:endParaRPr lang="en-GB" sz="20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229960" y="5009110"/>
              <a:ext cx="7040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000" dirty="0" smtClean="0">
                  <a:latin typeface="Calibri" pitchFamily="34" charset="0"/>
                  <a:cs typeface="Calibri" pitchFamily="34" charset="0"/>
                </a:rPr>
                <a:t>2009</a:t>
              </a:r>
              <a:endParaRPr lang="en-GB" sz="20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224570" y="5009110"/>
              <a:ext cx="7040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000" dirty="0" smtClean="0">
                  <a:latin typeface="Calibri" pitchFamily="34" charset="0"/>
                  <a:cs typeface="Calibri" pitchFamily="34" charset="0"/>
                </a:rPr>
                <a:t>2010</a:t>
              </a:r>
              <a:endParaRPr lang="en-GB" sz="20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219180" y="5009110"/>
              <a:ext cx="7040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000" dirty="0" smtClean="0">
                  <a:latin typeface="Calibri" pitchFamily="34" charset="0"/>
                  <a:cs typeface="Calibri" pitchFamily="34" charset="0"/>
                </a:rPr>
                <a:t>2011</a:t>
              </a:r>
              <a:endParaRPr lang="en-GB" sz="20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213790" y="5009110"/>
              <a:ext cx="7040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000" dirty="0" smtClean="0">
                  <a:latin typeface="Calibri" pitchFamily="34" charset="0"/>
                  <a:cs typeface="Calibri" pitchFamily="34" charset="0"/>
                </a:rPr>
                <a:t>2012</a:t>
              </a:r>
              <a:endParaRPr lang="en-GB" sz="20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208404" y="5009110"/>
              <a:ext cx="7040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000" dirty="0" smtClean="0">
                  <a:latin typeface="Calibri" pitchFamily="34" charset="0"/>
                  <a:cs typeface="Calibri" pitchFamily="34" charset="0"/>
                </a:rPr>
                <a:t>2013</a:t>
              </a:r>
              <a:endParaRPr lang="en-GB" sz="20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8712460" y="4689140"/>
              <a:ext cx="180020" cy="216024"/>
            </a:xfrm>
            <a:prstGeom prst="rect">
              <a:avLst/>
            </a:prstGeom>
            <a:solidFill>
              <a:srgbClr val="DAEDEF">
                <a:alpha val="25098"/>
              </a:srgbClr>
            </a:solidFill>
            <a:ln w="38100">
              <a:solidFill>
                <a:srgbClr val="9ED3D7">
                  <a:alpha val="25098"/>
                </a:srgbClr>
              </a:solidFill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Aft>
                  <a:spcPct val="0"/>
                </a:spcAft>
              </a:pPr>
              <a:endParaRPr lang="en-GB" sz="24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8415427" y="4689140"/>
              <a:ext cx="180020" cy="216024"/>
            </a:xfrm>
            <a:prstGeom prst="rect">
              <a:avLst/>
            </a:prstGeom>
            <a:solidFill>
              <a:srgbClr val="DAEDEF">
                <a:alpha val="50196"/>
              </a:srgbClr>
            </a:solidFill>
            <a:ln w="38100">
              <a:solidFill>
                <a:srgbClr val="9ED3D7">
                  <a:alpha val="50196"/>
                </a:srgbClr>
              </a:solidFill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Aft>
                  <a:spcPct val="0"/>
                </a:spcAft>
              </a:pPr>
              <a:endParaRPr lang="en-GB" sz="24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 bwMode="auto">
            <a:xfrm>
              <a:off x="8118394" y="4689140"/>
              <a:ext cx="180020" cy="216024"/>
            </a:xfrm>
            <a:prstGeom prst="rect">
              <a:avLst/>
            </a:prstGeom>
            <a:solidFill>
              <a:srgbClr val="DAEDEF">
                <a:alpha val="74902"/>
              </a:srgbClr>
            </a:solidFill>
            <a:ln w="38100">
              <a:solidFill>
                <a:srgbClr val="9ED3D7">
                  <a:alpha val="74118"/>
                </a:srgbClr>
              </a:solidFill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Aft>
                  <a:spcPct val="0"/>
                </a:spcAft>
              </a:pPr>
              <a:endParaRPr lang="en-GB" sz="24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5" name="Rectangle 24"/>
            <p:cNvSpPr/>
            <p:nvPr/>
          </p:nvSpPr>
          <p:spPr bwMode="auto">
            <a:xfrm>
              <a:off x="7821361" y="4689140"/>
              <a:ext cx="180020" cy="216024"/>
            </a:xfrm>
            <a:prstGeom prst="rect">
              <a:avLst/>
            </a:prstGeom>
            <a:solidFill>
              <a:schemeClr val="accent5"/>
            </a:solidFill>
            <a:ln w="38100">
              <a:solidFill>
                <a:schemeClr val="accent1">
                  <a:lumMod val="90000"/>
                </a:schemeClr>
              </a:solidFill>
            </a:ln>
            <a:effectLst/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Aft>
                  <a:spcPct val="0"/>
                </a:spcAft>
              </a:pPr>
              <a:endParaRPr lang="en-GB" sz="2400" dirty="0"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43508" y="1520788"/>
            <a:ext cx="3438382" cy="3483799"/>
            <a:chOff x="143508" y="1520788"/>
            <a:chExt cx="3438382" cy="3483799"/>
          </a:xfrm>
          <a:solidFill>
            <a:schemeClr val="accent1">
              <a:lumMod val="20000"/>
              <a:lumOff val="80000"/>
            </a:schemeClr>
          </a:solidFill>
        </p:grpSpPr>
        <p:cxnSp>
          <p:nvCxnSpPr>
            <p:cNvPr id="29" name="Straight Connector 28"/>
            <p:cNvCxnSpPr>
              <a:stCxn id="34" idx="0"/>
              <a:endCxn id="27" idx="1"/>
            </p:cNvCxnSpPr>
            <p:nvPr/>
          </p:nvCxnSpPr>
          <p:spPr bwMode="auto">
            <a:xfrm flipV="1">
              <a:off x="359532" y="2182508"/>
              <a:ext cx="0" cy="2390031"/>
            </a:xfrm>
            <a:prstGeom prst="line">
              <a:avLst/>
            </a:prstGeom>
            <a:grpFill/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4" name="Oval 33"/>
            <p:cNvSpPr/>
            <p:nvPr/>
          </p:nvSpPr>
          <p:spPr bwMode="auto">
            <a:xfrm>
              <a:off x="143508" y="4572539"/>
              <a:ext cx="432048" cy="432048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Aft>
                  <a:spcPct val="0"/>
                </a:spcAft>
              </a:pPr>
              <a:endParaRPr lang="en-GB" sz="24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9532" y="1520788"/>
              <a:ext cx="3222358" cy="1323439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latin typeface="Calibri" pitchFamily="34" charset="0"/>
                  <a:cs typeface="Calibri" pitchFamily="34" charset="0"/>
                </a:rPr>
                <a:t>BSMS </a:t>
              </a:r>
              <a:r>
                <a:rPr lang="en-GB" sz="2000" dirty="0" smtClean="0">
                  <a:latin typeface="Calibri" pitchFamily="34" charset="0"/>
                  <a:cs typeface="Calibri" pitchFamily="34" charset="0"/>
                </a:rPr>
                <a:t>becomes the </a:t>
              </a:r>
              <a:r>
                <a:rPr lang="en-GB" sz="2000" dirty="0">
                  <a:latin typeface="Calibri" pitchFamily="34" charset="0"/>
                  <a:cs typeface="Calibri" pitchFamily="34" charset="0"/>
                </a:rPr>
                <a:t>first UK medical school to introduce the widespread use of PDAs to its </a:t>
              </a:r>
              <a:r>
                <a:rPr lang="en-GB" sz="2000" dirty="0" smtClean="0">
                  <a:latin typeface="Calibri" pitchFamily="34" charset="0"/>
                  <a:cs typeface="Calibri" pitchFamily="34" charset="0"/>
                </a:rPr>
                <a:t>students</a:t>
              </a:r>
              <a:endParaRPr lang="en-GB" sz="2000" dirty="0"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3581890" y="1520788"/>
            <a:ext cx="2790310" cy="3492388"/>
            <a:chOff x="3581890" y="1520788"/>
            <a:chExt cx="2790310" cy="3492388"/>
          </a:xfrm>
          <a:solidFill>
            <a:schemeClr val="accent1">
              <a:lumMod val="20000"/>
              <a:lumOff val="80000"/>
            </a:schemeClr>
          </a:solidFill>
        </p:grpSpPr>
        <p:cxnSp>
          <p:nvCxnSpPr>
            <p:cNvPr id="36" name="Straight Connector 35"/>
            <p:cNvCxnSpPr>
              <a:stCxn id="37" idx="0"/>
              <a:endCxn id="35" idx="1"/>
            </p:cNvCxnSpPr>
            <p:nvPr/>
          </p:nvCxnSpPr>
          <p:spPr bwMode="auto">
            <a:xfrm flipV="1">
              <a:off x="3797914" y="1874731"/>
              <a:ext cx="0" cy="2706397"/>
            </a:xfrm>
            <a:prstGeom prst="line">
              <a:avLst/>
            </a:prstGeom>
            <a:grpFill/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7" name="Oval 36"/>
            <p:cNvSpPr/>
            <p:nvPr/>
          </p:nvSpPr>
          <p:spPr bwMode="auto">
            <a:xfrm>
              <a:off x="3581890" y="4581128"/>
              <a:ext cx="432048" cy="432048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Aft>
                  <a:spcPct val="0"/>
                </a:spcAft>
              </a:pPr>
              <a:endParaRPr lang="en-GB" sz="24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797914" y="1520788"/>
              <a:ext cx="2574286" cy="707886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latin typeface="Calibri" pitchFamily="34" charset="0"/>
                  <a:cs typeface="Calibri" pitchFamily="34" charset="0"/>
                </a:rPr>
                <a:t>Apple announces sales of 4.7m iPhones</a:t>
              </a:r>
              <a:endParaRPr lang="en-GB" sz="2000" dirty="0"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3829266" y="2397078"/>
            <a:ext cx="2512409" cy="2616098"/>
            <a:chOff x="3829266" y="2397078"/>
            <a:chExt cx="2512409" cy="2616098"/>
          </a:xfrm>
          <a:solidFill>
            <a:schemeClr val="accent1">
              <a:lumMod val="20000"/>
              <a:lumOff val="80000"/>
            </a:schemeClr>
          </a:solidFill>
        </p:grpSpPr>
        <p:cxnSp>
          <p:nvCxnSpPr>
            <p:cNvPr id="53" name="Straight Connector 52"/>
            <p:cNvCxnSpPr>
              <a:stCxn id="54" idx="0"/>
              <a:endCxn id="55" idx="1"/>
            </p:cNvCxnSpPr>
            <p:nvPr/>
          </p:nvCxnSpPr>
          <p:spPr bwMode="auto">
            <a:xfrm flipH="1" flipV="1">
              <a:off x="4029613" y="2751021"/>
              <a:ext cx="15677" cy="1830107"/>
            </a:xfrm>
            <a:prstGeom prst="line">
              <a:avLst/>
            </a:prstGeom>
            <a:grpFill/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4" name="Oval 53"/>
            <p:cNvSpPr/>
            <p:nvPr/>
          </p:nvSpPr>
          <p:spPr bwMode="auto">
            <a:xfrm>
              <a:off x="3829266" y="4581128"/>
              <a:ext cx="432048" cy="432048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Aft>
                  <a:spcPct val="0"/>
                </a:spcAft>
              </a:pPr>
              <a:endParaRPr lang="en-GB" sz="24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029613" y="2397078"/>
              <a:ext cx="2312062" cy="707886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latin typeface="Calibri" pitchFamily="34" charset="0"/>
                  <a:cs typeface="Calibri" pitchFamily="34" charset="0"/>
                </a:rPr>
                <a:t>First </a:t>
              </a:r>
              <a:r>
                <a:rPr lang="en-GB" sz="2000" dirty="0" smtClean="0">
                  <a:latin typeface="Calibri" pitchFamily="34" charset="0"/>
                  <a:cs typeface="Calibri" pitchFamily="34" charset="0"/>
                </a:rPr>
                <a:t>Android phone (G1) </a:t>
              </a:r>
              <a:r>
                <a:rPr lang="en-GB" sz="2000" dirty="0">
                  <a:latin typeface="Calibri" pitchFamily="34" charset="0"/>
                  <a:cs typeface="Calibri" pitchFamily="34" charset="0"/>
                </a:rPr>
                <a:t>launches</a:t>
              </a: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6516216" y="1484784"/>
            <a:ext cx="2412268" cy="3528392"/>
            <a:chOff x="6516216" y="1484784"/>
            <a:chExt cx="2412268" cy="3528392"/>
          </a:xfrm>
          <a:solidFill>
            <a:schemeClr val="accent1">
              <a:lumMod val="20000"/>
              <a:lumOff val="80000"/>
            </a:schemeClr>
          </a:solidFill>
        </p:grpSpPr>
        <p:cxnSp>
          <p:nvCxnSpPr>
            <p:cNvPr id="62" name="Straight Connector 61"/>
            <p:cNvCxnSpPr>
              <a:stCxn id="63" idx="0"/>
              <a:endCxn id="64" idx="1"/>
            </p:cNvCxnSpPr>
            <p:nvPr/>
          </p:nvCxnSpPr>
          <p:spPr bwMode="auto">
            <a:xfrm flipH="1" flipV="1">
              <a:off x="6727523" y="1992616"/>
              <a:ext cx="4717" cy="2588512"/>
            </a:xfrm>
            <a:prstGeom prst="line">
              <a:avLst/>
            </a:prstGeom>
            <a:grpFill/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3" name="Oval 62"/>
            <p:cNvSpPr/>
            <p:nvPr/>
          </p:nvSpPr>
          <p:spPr bwMode="auto">
            <a:xfrm>
              <a:off x="6516216" y="4581128"/>
              <a:ext cx="432048" cy="432048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Aft>
                  <a:spcPct val="0"/>
                </a:spcAft>
              </a:pPr>
              <a:endParaRPr lang="en-GB" sz="24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727523" y="1484784"/>
              <a:ext cx="2200961" cy="1015663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latin typeface="Calibri" pitchFamily="34" charset="0"/>
                  <a:cs typeface="Calibri" pitchFamily="34" charset="0"/>
                </a:rPr>
                <a:t>Apple becomes largest smartphone vendor</a:t>
              </a:r>
              <a:endParaRPr lang="en-GB" sz="2000" dirty="0"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7272300" y="2612376"/>
            <a:ext cx="1815940" cy="2400800"/>
            <a:chOff x="7272300" y="2612376"/>
            <a:chExt cx="1815940" cy="2400800"/>
          </a:xfrm>
          <a:solidFill>
            <a:schemeClr val="accent1">
              <a:lumMod val="20000"/>
              <a:lumOff val="80000"/>
            </a:schemeClr>
          </a:solidFill>
        </p:grpSpPr>
        <p:cxnSp>
          <p:nvCxnSpPr>
            <p:cNvPr id="78" name="Straight Connector 77"/>
            <p:cNvCxnSpPr>
              <a:stCxn id="79" idx="0"/>
              <a:endCxn id="80" idx="1"/>
            </p:cNvCxnSpPr>
            <p:nvPr/>
          </p:nvCxnSpPr>
          <p:spPr bwMode="auto">
            <a:xfrm flipV="1">
              <a:off x="7488324" y="3427984"/>
              <a:ext cx="0" cy="1153144"/>
            </a:xfrm>
            <a:prstGeom prst="line">
              <a:avLst/>
            </a:prstGeom>
            <a:grpFill/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" name="Oval 78"/>
            <p:cNvSpPr/>
            <p:nvPr/>
          </p:nvSpPr>
          <p:spPr bwMode="auto">
            <a:xfrm>
              <a:off x="7272300" y="4581128"/>
              <a:ext cx="432048" cy="432048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Aft>
                  <a:spcPct val="0"/>
                </a:spcAft>
              </a:pPr>
              <a:endParaRPr lang="en-GB" sz="24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7488324" y="2612376"/>
              <a:ext cx="1599916" cy="1631216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latin typeface="Calibri" pitchFamily="34" charset="0"/>
                  <a:cs typeface="Calibri" pitchFamily="34" charset="0"/>
                </a:rPr>
                <a:t>Smartphone sales make up 31% of 1.8bn devices sold globally</a:t>
              </a:r>
              <a:endParaRPr lang="en-GB" sz="2000" dirty="0"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2159732" y="3227929"/>
            <a:ext cx="2412268" cy="1785247"/>
            <a:chOff x="2159732" y="3227929"/>
            <a:chExt cx="2412268" cy="1785247"/>
          </a:xfrm>
          <a:solidFill>
            <a:schemeClr val="accent1">
              <a:lumMod val="20000"/>
              <a:lumOff val="80000"/>
            </a:schemeClr>
          </a:solidFill>
        </p:grpSpPr>
        <p:cxnSp>
          <p:nvCxnSpPr>
            <p:cNvPr id="31" name="Straight Connector 30"/>
            <p:cNvCxnSpPr>
              <a:stCxn id="32" idx="0"/>
              <a:endCxn id="30" idx="1"/>
            </p:cNvCxnSpPr>
            <p:nvPr/>
          </p:nvCxnSpPr>
          <p:spPr bwMode="auto">
            <a:xfrm flipV="1">
              <a:off x="2375756" y="3581872"/>
              <a:ext cx="0" cy="999256"/>
            </a:xfrm>
            <a:prstGeom prst="line">
              <a:avLst/>
            </a:prstGeom>
            <a:grpFill/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2" name="Oval 31"/>
            <p:cNvSpPr/>
            <p:nvPr/>
          </p:nvSpPr>
          <p:spPr bwMode="auto">
            <a:xfrm>
              <a:off x="2159732" y="4581128"/>
              <a:ext cx="432048" cy="432048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Aft>
                  <a:spcPct val="0"/>
                </a:spcAft>
              </a:pPr>
              <a:endParaRPr lang="en-GB" sz="24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375756" y="3227929"/>
              <a:ext cx="2196244" cy="707886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latin typeface="Calibri" pitchFamily="34" charset="0"/>
                  <a:cs typeface="Calibri" pitchFamily="34" charset="0"/>
                </a:rPr>
                <a:t>Steve Jobs unveils the iPhone</a:t>
              </a:r>
              <a:endParaRPr lang="en-GB" sz="2000" dirty="0"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5541110" y="3248980"/>
            <a:ext cx="1382110" cy="1764196"/>
            <a:chOff x="5541110" y="3248980"/>
            <a:chExt cx="1382110" cy="1764196"/>
          </a:xfrm>
          <a:solidFill>
            <a:schemeClr val="accent1">
              <a:lumMod val="20000"/>
              <a:lumOff val="80000"/>
            </a:schemeClr>
          </a:solidFill>
        </p:grpSpPr>
        <p:cxnSp>
          <p:nvCxnSpPr>
            <p:cNvPr id="59" name="Straight Connector 58"/>
            <p:cNvCxnSpPr>
              <a:stCxn id="60" idx="0"/>
              <a:endCxn id="61" idx="1"/>
            </p:cNvCxnSpPr>
            <p:nvPr/>
          </p:nvCxnSpPr>
          <p:spPr bwMode="auto">
            <a:xfrm flipV="1">
              <a:off x="5757134" y="3756812"/>
              <a:ext cx="2997" cy="824316"/>
            </a:xfrm>
            <a:prstGeom prst="line">
              <a:avLst/>
            </a:prstGeom>
            <a:grpFill/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0" name="Oval 59"/>
            <p:cNvSpPr/>
            <p:nvPr/>
          </p:nvSpPr>
          <p:spPr bwMode="auto">
            <a:xfrm>
              <a:off x="5541110" y="4581128"/>
              <a:ext cx="432048" cy="432048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Aft>
                  <a:spcPct val="0"/>
                </a:spcAft>
              </a:pPr>
              <a:endParaRPr lang="en-GB" sz="24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760131" y="3248980"/>
              <a:ext cx="1163089" cy="1015663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latin typeface="Calibri" pitchFamily="34" charset="0"/>
                  <a:cs typeface="Calibri" pitchFamily="34" charset="0"/>
                </a:rPr>
                <a:t>Apple launches iPad</a:t>
              </a:r>
              <a:endParaRPr lang="en-GB" sz="2000" dirty="0">
                <a:latin typeface="Calibri" pitchFamily="34" charset="0"/>
                <a:cs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3703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1" animBg="1"/>
      <p:bldP spid="35" grpId="1" animBg="1"/>
      <p:bldP spid="54" grpId="1" animBg="1"/>
      <p:bldP spid="55" grpId="1" animBg="1"/>
      <p:bldP spid="63" grpId="1" animBg="1"/>
      <p:bldP spid="64" grpId="1" animBg="1"/>
      <p:bldP spid="79" grpId="1" animBg="1"/>
      <p:bldP spid="80" grpId="1" animBg="1"/>
      <p:bldP spid="32" grpId="1" animBg="1"/>
      <p:bldP spid="30" grpId="1" animBg="1"/>
      <p:bldP spid="60" grpId="1" animBg="1"/>
      <p:bldP spid="61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6786220"/>
              </p:ext>
            </p:extLst>
          </p:nvPr>
        </p:nvGraphicFramePr>
        <p:xfrm>
          <a:off x="107950" y="1412776"/>
          <a:ext cx="8928100" cy="4824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do the students want?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4957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iPhone pilot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r>
              <a:rPr lang="en-GB" dirty="0"/>
              <a:t>4</a:t>
            </a:r>
            <a:r>
              <a:rPr lang="en-GB" dirty="0" smtClean="0"/>
              <a:t> month trial (Nov-Feb)</a:t>
            </a:r>
          </a:p>
          <a:p>
            <a:pPr algn="l"/>
            <a:r>
              <a:rPr lang="en-GB" dirty="0" smtClean="0"/>
              <a:t>48 students with own iOS device</a:t>
            </a:r>
          </a:p>
          <a:p>
            <a:pPr algn="l"/>
            <a:r>
              <a:rPr lang="en-GB" dirty="0" smtClean="0"/>
              <a:t>Novel logging to track usage</a:t>
            </a:r>
          </a:p>
          <a:p>
            <a:pPr algn="l"/>
            <a:r>
              <a:rPr lang="en-GB" dirty="0" smtClean="0"/>
              <a:t>Contract to recording usage and research participation</a:t>
            </a:r>
            <a:endParaRPr lang="en-GB" dirty="0"/>
          </a:p>
        </p:txBody>
      </p:sp>
      <p:pic>
        <p:nvPicPr>
          <p:cNvPr id="25" name="Content Placeholder 24" descr="DrCicon_OxClinMed.tiff"/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445" y="3385270"/>
            <a:ext cx="1116000" cy="1116000"/>
          </a:xfrm>
          <a:prstGeom prst="rect">
            <a:avLst/>
          </a:prstGeom>
          <a:effectLst>
            <a:outerShdw blurRad="158750" dist="76200" dir="2700000" algn="br">
              <a:srgbClr val="000000">
                <a:alpha val="25000"/>
              </a:srgbClr>
            </a:outerShdw>
          </a:effectLst>
        </p:spPr>
      </p:pic>
      <p:pic>
        <p:nvPicPr>
          <p:cNvPr id="26" name="Picture 25" descr="DrCicon_OxEmergMed.tiff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974087"/>
            <a:ext cx="1080000" cy="1080000"/>
          </a:xfrm>
          <a:prstGeom prst="rect">
            <a:avLst/>
          </a:prstGeom>
          <a:effectLst>
            <a:outerShdw blurRad="158750" dist="76200" dir="2700000" algn="br">
              <a:srgbClr val="000000">
                <a:alpha val="25000"/>
              </a:srgbClr>
            </a:outerShdw>
          </a:effectLst>
        </p:spPr>
      </p:pic>
      <p:pic>
        <p:nvPicPr>
          <p:cNvPr id="27" name="Picture 26" descr="DrCicon_BNF56.tiff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880828"/>
            <a:ext cx="1080000" cy="1080000"/>
          </a:xfrm>
          <a:prstGeom prst="rect">
            <a:avLst/>
          </a:prstGeom>
          <a:effectLst>
            <a:outerShdw blurRad="158750" dist="76200" dir="2700000" algn="br">
              <a:srgbClr val="000000">
                <a:alpha val="25000"/>
              </a:srgbClr>
            </a:outerShdw>
          </a:effectLst>
        </p:spPr>
      </p:pic>
      <p:pic>
        <p:nvPicPr>
          <p:cNvPr id="28" name="Picture 27" descr="DrCicon_OxClinSurg.tiff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880828"/>
            <a:ext cx="1080000" cy="1080000"/>
          </a:xfrm>
          <a:prstGeom prst="rect">
            <a:avLst/>
          </a:prstGeom>
          <a:effectLst>
            <a:outerShdw blurRad="158750" dist="76200" dir="2700000" algn="br">
              <a:srgbClr val="000000">
                <a:alpha val="25000"/>
              </a:srgbClr>
            </a:outerShdw>
          </a:effectLst>
        </p:spPr>
      </p:pic>
      <p:pic>
        <p:nvPicPr>
          <p:cNvPr id="29" name="Picture 28" descr="OHCEPS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56176" y="4905164"/>
            <a:ext cx="1080000" cy="1148923"/>
          </a:xfrm>
          <a:prstGeom prst="rect">
            <a:avLst/>
          </a:prstGeom>
          <a:effectLst>
            <a:outerShdw blurRad="158750" dist="76200" dir="2700000" algn="br">
              <a:srgbClr val="000000">
                <a:alpha val="25000"/>
              </a:srgbClr>
            </a:outerShdw>
          </a:effectLst>
        </p:spPr>
      </p:pic>
      <p:pic>
        <p:nvPicPr>
          <p:cNvPr id="30" name="Picture 29" descr="OHGP_logo.jp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56176" y="3429000"/>
            <a:ext cx="1080000" cy="1131252"/>
          </a:xfrm>
          <a:prstGeom prst="rect">
            <a:avLst/>
          </a:prstGeom>
          <a:effectLst>
            <a:outerShdw blurRad="158750" dist="76200" dir="2700000" algn="br">
              <a:srgbClr val="000000">
                <a:alpha val="25000"/>
              </a:srgbClr>
            </a:outerShdw>
          </a:effectLst>
        </p:spPr>
      </p:pic>
      <p:pic>
        <p:nvPicPr>
          <p:cNvPr id="31" name="Picture 30" descr="Harrisons_icon.jp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348" y="1880828"/>
            <a:ext cx="1080000" cy="1443461"/>
          </a:xfrm>
          <a:prstGeom prst="rect">
            <a:avLst/>
          </a:prstGeom>
          <a:effectLst>
            <a:outerShdw blurRad="158750" dist="76200" dir="2700000" algn="br">
              <a:srgbClr val="000000">
                <a:alpha val="25000"/>
              </a:srgbClr>
            </a:outerShdw>
          </a:effectLst>
        </p:spPr>
      </p:pic>
      <p:pic>
        <p:nvPicPr>
          <p:cNvPr id="2050" name="Picture 2" descr="Z:\Images\Year 3 lecture Dec 2011\DSCF037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80" y="4004571"/>
            <a:ext cx="2843808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0607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Changing the model to </a:t>
            </a:r>
            <a:br>
              <a:rPr lang="en-GB" dirty="0" smtClean="0"/>
            </a:br>
            <a:r>
              <a:rPr lang="en-GB" dirty="0" smtClean="0"/>
              <a:t>information over technology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468858"/>
            <a:ext cx="1440000" cy="1341120"/>
          </a:xfrm>
          <a:prstGeom prst="rect">
            <a:avLst/>
          </a:prstGeom>
          <a:effectLst>
            <a:reflection blurRad="25400" stA="15000" endPos="3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18"/>
          <a:stretch/>
        </p:blipFill>
        <p:spPr>
          <a:xfrm>
            <a:off x="1376282" y="1741938"/>
            <a:ext cx="1440000" cy="794960"/>
          </a:xfrm>
          <a:prstGeom prst="rect">
            <a:avLst/>
          </a:prstGeom>
          <a:effectLst>
            <a:reflection blurRad="25400" stA="25000" endPos="32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1264755" y="3429000"/>
            <a:ext cx="66145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000" dirty="0">
                <a:solidFill>
                  <a:srgbClr val="496892"/>
                </a:solidFill>
              </a:rPr>
              <a:t>Offered to all students in years </a:t>
            </a:r>
            <a:r>
              <a:rPr lang="en-GB" sz="2000" dirty="0" smtClean="0">
                <a:solidFill>
                  <a:srgbClr val="496892"/>
                </a:solidFill>
              </a:rPr>
              <a:t>3-5 with their own device </a:t>
            </a:r>
            <a:endParaRPr lang="en-GB" sz="2000" dirty="0">
              <a:solidFill>
                <a:srgbClr val="496892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771753"/>
            <a:ext cx="1038225" cy="10382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Z:\Images\smartphones\IMG_984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71558"/>
            <a:ext cx="2745665" cy="184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Z:\Images\smartphones\IMG_984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208" y="4293096"/>
            <a:ext cx="3446570" cy="223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Z:\Images\smartphones\IMG_983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24" y="3960898"/>
            <a:ext cx="3024336" cy="216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065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MoMEd provides now</a:t>
            </a:r>
            <a:endParaRPr lang="en-GB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118" y="1232756"/>
            <a:ext cx="4279763" cy="4851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43608" y="1232756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Calibri" pitchFamily="34" charset="0"/>
                <a:cs typeface="Calibri" pitchFamily="34" charset="0"/>
              </a:rPr>
              <a:t>Year 3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23628" y="3104964"/>
            <a:ext cx="8280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Calibri" pitchFamily="34" charset="0"/>
                <a:cs typeface="Calibri" pitchFamily="34" charset="0"/>
              </a:rPr>
              <a:t>Year 4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23628" y="4689140"/>
            <a:ext cx="8280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Calibri" pitchFamily="34" charset="0"/>
                <a:cs typeface="Calibri" pitchFamily="34" charset="0"/>
              </a:rPr>
              <a:t>Year 5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343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Librarians/Library role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itchFamily="34" charset="0"/>
              <a:buChar char="•"/>
            </a:pPr>
            <a:r>
              <a:rPr lang="en-GB" sz="3200" dirty="0" smtClean="0"/>
              <a:t>Resources knowledge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3200" dirty="0" smtClean="0"/>
              <a:t>Publisher knowledge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3200" dirty="0" smtClean="0"/>
              <a:t>Knowledge of usage of print/online resources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3200" dirty="0" smtClean="0"/>
              <a:t>Teacher role </a:t>
            </a:r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4439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Thank you</a:t>
            </a:r>
            <a:br>
              <a:rPr lang="en-GB" dirty="0" smtClean="0"/>
            </a:br>
            <a:endParaRPr lang="en-GB" dirty="0"/>
          </a:p>
        </p:txBody>
      </p:sp>
      <p:pic>
        <p:nvPicPr>
          <p:cNvPr id="1026" name="Picture 2" descr="C:\Users\bsms38\AppData\Local\Microsoft\Windows\Temporary Internet Files\Content.IE5\F4XKFYB6\MP900401828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892" y="1880828"/>
            <a:ext cx="2081784" cy="3121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83768" y="6309320"/>
            <a:ext cx="46112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Follow MoMEd on Twitter </a:t>
            </a:r>
            <a:r>
              <a:rPr lang="en-GB" b="1" dirty="0">
                <a:hlinkClick r:id="rId3" tooltip="@BSMS_MoMEd"/>
              </a:rPr>
              <a:t>@</a:t>
            </a:r>
            <a:r>
              <a:rPr lang="en-GB" b="1" dirty="0" err="1">
                <a:hlinkClick r:id="rId3" tooltip="@BSMS_MoMEd"/>
              </a:rPr>
              <a:t>bsms_momed</a:t>
            </a:r>
            <a:endParaRPr lang="en-GB" b="1" dirty="0"/>
          </a:p>
        </p:txBody>
      </p:sp>
      <p:sp>
        <p:nvSpPr>
          <p:cNvPr id="3" name="Rectangle 2"/>
          <p:cNvSpPr/>
          <p:nvPr/>
        </p:nvSpPr>
        <p:spPr>
          <a:xfrm>
            <a:off x="1547664" y="5301208"/>
            <a:ext cx="62104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 smtClean="0"/>
              <a:t>                            www.bsms.ac.uk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2583340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Research and results – 2005 to present </a:t>
            </a:r>
          </a:p>
          <a:p>
            <a:r>
              <a:rPr lang="en-GB" dirty="0" smtClean="0"/>
              <a:t>The librarian/library role – how does that fit in?</a:t>
            </a:r>
          </a:p>
          <a:p>
            <a:r>
              <a:rPr lang="en-GB" dirty="0" smtClean="0"/>
              <a:t>The future – 2011 onwards - where are we going now?</a:t>
            </a:r>
          </a:p>
          <a:p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MoMEd project  - Mobile Medical Education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9960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GMC’s: Tomorrow’s Doctors (2009) expects doctors to be able to “use information effectively in a medical context”</a:t>
            </a:r>
            <a:br>
              <a:rPr lang="en-GB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/>
              <a:t>“Access information sources and use the information in relation to patient care, health promotion, advice and information to patients, and research and education”</a:t>
            </a:r>
          </a:p>
          <a:p>
            <a:r>
              <a:rPr lang="en-GB" dirty="0" smtClean="0"/>
              <a:t>“Make effective use of computers and other information systems, including storing and retrieving information.”</a:t>
            </a:r>
          </a:p>
          <a:p>
            <a:endParaRPr lang="en-GB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427" y="1714218"/>
            <a:ext cx="3148977" cy="4451631"/>
          </a:xfrm>
          <a:effectLst>
            <a:outerShdw blurRad="127000" dist="127000" dir="4200000" algn="t" rotWithShape="0">
              <a:prstClr val="black">
                <a:alpha val="3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7039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 mobile technology in medical training?</a:t>
            </a:r>
            <a:endParaRPr lang="en-GB" dirty="0"/>
          </a:p>
        </p:txBody>
      </p:sp>
      <p:sp>
        <p:nvSpPr>
          <p:cNvPr id="6" name="Rounded Rectangular Callout 5"/>
          <p:cNvSpPr/>
          <p:nvPr/>
        </p:nvSpPr>
        <p:spPr bwMode="auto">
          <a:xfrm>
            <a:off x="503548" y="1926845"/>
            <a:ext cx="3600000" cy="2232000"/>
          </a:xfrm>
          <a:prstGeom prst="wedgeRoundRectCallout">
            <a:avLst>
              <a:gd name="adj1" fmla="val -35632"/>
              <a:gd name="adj2" fmla="val 6868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  <a:effectLst>
            <a:outerShdw blurRad="127000" dist="127000" dir="18900000" sy="23000" kx="-1200000" algn="bl" rotWithShape="0">
              <a:prstClr val="black">
                <a:alpha val="10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 contourW="12700" prstMaterial="matte">
            <a:bevelT/>
            <a:bevelB w="0" h="0"/>
            <a:contourClr>
              <a:schemeClr val="accent1"/>
            </a:contourClr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en-GB" sz="2000" dirty="0">
                <a:latin typeface="Calibri" pitchFamily="34" charset="0"/>
                <a:cs typeface="Calibri" pitchFamily="34" charset="0"/>
              </a:rPr>
              <a:t>The future of education lies in the adoption of technology, such as mobile and wireless, that connects people, unifies the education process and enhances 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learning.</a:t>
            </a: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ounded Rectangular Callout 6"/>
          <p:cNvSpPr/>
          <p:nvPr/>
        </p:nvSpPr>
        <p:spPr bwMode="auto">
          <a:xfrm>
            <a:off x="4752020" y="1773238"/>
            <a:ext cx="3600000" cy="2844000"/>
          </a:xfrm>
          <a:prstGeom prst="wedgeRoundRectCallout">
            <a:avLst>
              <a:gd name="adj1" fmla="val -782"/>
              <a:gd name="adj2" fmla="val 6693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  <a:effectLst>
            <a:outerShdw blurRad="190500" dist="254000" dir="18900000" sy="23000" kx="-1200000" algn="bl" rotWithShape="0">
              <a:prstClr val="black">
                <a:alpha val="10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 contourW="12700" prstMaterial="matte">
            <a:bevelT/>
            <a:bevelB w="0" h="0"/>
            <a:contourClr>
              <a:schemeClr val="accent1"/>
            </a:contourClr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en-GB" sz="2000" dirty="0">
                <a:latin typeface="Calibri" pitchFamily="34" charset="0"/>
                <a:cs typeface="Calibri" pitchFamily="34" charset="0"/>
              </a:rPr>
              <a:t>BSMS, as a new medical school, wants students to become familiar with mobile technology and take advantage of the technology to explore innovative approaches to teaching and learning.</a:t>
            </a: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062" y="4617238"/>
            <a:ext cx="4032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Calibri" pitchFamily="34" charset="0"/>
                <a:cs typeface="Calibri" pitchFamily="34" charset="0"/>
              </a:rPr>
              <a:t>Dr John D. </a:t>
            </a:r>
            <a:r>
              <a:rPr lang="en-GB" sz="2000" dirty="0" err="1">
                <a:latin typeface="Calibri" pitchFamily="34" charset="0"/>
                <a:cs typeface="Calibri" pitchFamily="34" charset="0"/>
              </a:rPr>
              <a:t>Halamka</a:t>
            </a:r>
            <a:r>
              <a:rPr lang="en-GB" sz="2000" dirty="0">
                <a:latin typeface="Calibri" pitchFamily="34" charset="0"/>
                <a:cs typeface="Calibri" pitchFamily="34" charset="0"/>
              </a:rPr>
              <a:t>, Associate Dean, Harvard Medical 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School, 2002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91566" y="5120897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latin typeface="Calibri" pitchFamily="34" charset="0"/>
                <a:cs typeface="Calibri" pitchFamily="34" charset="0"/>
              </a:rPr>
              <a:t>Prof Jon Cohen, Dean of BSMS, 2003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554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dirty="0" smtClean="0"/>
              <a:t>In 2005, BSMS became </a:t>
            </a:r>
            <a:r>
              <a:rPr lang="en-GB" b="0" dirty="0"/>
              <a:t>the first UK medical school to introduce the widespread use of </a:t>
            </a:r>
            <a:r>
              <a:rPr lang="en-GB" b="0" dirty="0" smtClean="0"/>
              <a:t>mobile devices to </a:t>
            </a:r>
            <a:r>
              <a:rPr lang="en-GB" b="0" dirty="0"/>
              <a:t>its students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Offered to all Year 3, 4, and 5 students (approx. 350 students)</a:t>
            </a:r>
          </a:p>
          <a:p>
            <a:r>
              <a:rPr lang="en-GB" dirty="0" smtClean="0"/>
              <a:t>Loaned PDA and software for free </a:t>
            </a:r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229" y="1738403"/>
            <a:ext cx="3632916" cy="3730444"/>
          </a:xfrm>
          <a:effectLst>
            <a:outerShdw blurRad="190500" dist="127000" dir="5400000" algn="t" rotWithShape="0">
              <a:schemeClr val="tx1">
                <a:lumMod val="50000"/>
                <a:lumOff val="50000"/>
                <a:alpha val="49000"/>
              </a:scheme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8" t="30245" r="3760" b="24116"/>
          <a:stretch/>
        </p:blipFill>
        <p:spPr>
          <a:xfrm>
            <a:off x="287524" y="5164947"/>
            <a:ext cx="2343956" cy="811370"/>
          </a:xfrm>
          <a:prstGeom prst="rect">
            <a:avLst/>
          </a:prstGeom>
        </p:spPr>
      </p:pic>
      <p:pic>
        <p:nvPicPr>
          <p:cNvPr id="6" name="Picture 3" descr="M:\bsms38 My Documents\My Pictures\MoMED and Jethi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852" y="4529585"/>
            <a:ext cx="3024336" cy="2037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980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did we do? </a:t>
            </a:r>
            <a:br>
              <a:rPr lang="en-GB" dirty="0" smtClean="0"/>
            </a:br>
            <a:r>
              <a:rPr lang="en-GB" dirty="0" smtClean="0"/>
              <a:t>Supporting set-up, </a:t>
            </a:r>
            <a:r>
              <a:rPr lang="en-GB" dirty="0"/>
              <a:t>roll-out, maintenance, and </a:t>
            </a:r>
            <a:r>
              <a:rPr lang="en-GB" dirty="0" smtClean="0"/>
              <a:t>training</a:t>
            </a:r>
            <a:endParaRPr lang="en-GB" dirty="0"/>
          </a:p>
        </p:txBody>
      </p:sp>
      <p:pic>
        <p:nvPicPr>
          <p:cNvPr id="1026" name="Picture 2" descr="\\adara\staff$\bsms1385\Downloads\women avatar speech bubbl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49631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adara\staff$\bsms1385\Downloads\handyman avata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9082" y="1749631"/>
            <a:ext cx="160895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adara\staff$\bsms1385\Downloads\professor avata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902" y="3918963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\\adara\staff$\bsms1385\Downloads\delivery man avatar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000" y="1749631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07949" y="3429000"/>
            <a:ext cx="30059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latin typeface="Calibri" pitchFamily="34" charset="0"/>
                <a:cs typeface="Calibri" pitchFamily="34" charset="0"/>
              </a:rPr>
              <a:t>Dir. of Undergraduate Studies – Dr Inam Haq</a:t>
            </a:r>
          </a:p>
          <a:p>
            <a:pPr algn="ctr"/>
            <a:r>
              <a:rPr lang="en-GB" dirty="0">
                <a:latin typeface="Calibri" pitchFamily="34" charset="0"/>
                <a:cs typeface="Calibri" pitchFamily="34" charset="0"/>
              </a:rPr>
              <a:t>IT 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Manager – Mark Packer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GB" dirty="0" smtClean="0">
                <a:latin typeface="Calibri" pitchFamily="34" charset="0"/>
                <a:cs typeface="Calibri" pitchFamily="34" charset="0"/>
              </a:rPr>
              <a:t>Librarian – Jil Fairclough</a:t>
            </a:r>
          </a:p>
          <a:p>
            <a:pPr algn="ctr"/>
            <a:r>
              <a:rPr lang="en-GB" dirty="0" smtClean="0">
                <a:latin typeface="Calibri" pitchFamily="34" charset="0"/>
                <a:cs typeface="Calibri" pitchFamily="34" charset="0"/>
              </a:rPr>
              <a:t>Learning Technologist – </a:t>
            </a:r>
          </a:p>
          <a:p>
            <a:pPr algn="ctr"/>
            <a:r>
              <a:rPr lang="en-GB" dirty="0" smtClean="0">
                <a:latin typeface="Calibri" pitchFamily="34" charset="0"/>
                <a:cs typeface="Calibri" pitchFamily="34" charset="0"/>
              </a:rPr>
              <a:t>Tim Vincent</a:t>
            </a:r>
            <a:endParaRPr lang="en-GB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113881" y="3549631"/>
            <a:ext cx="2916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latin typeface="Calibri" pitchFamily="34" charset="0"/>
                <a:cs typeface="Calibri" pitchFamily="34" charset="0"/>
              </a:rPr>
              <a:t>Everyone!</a:t>
            </a:r>
            <a:endParaRPr lang="en-GB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106948" y="5733232"/>
            <a:ext cx="29162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latin typeface="Calibri" pitchFamily="34" charset="0"/>
                <a:cs typeface="Calibri" pitchFamily="34" charset="0"/>
              </a:rPr>
              <a:t>Clinical Research Fellow(s) – Dr </a:t>
            </a:r>
            <a:r>
              <a:rPr lang="en-GB" dirty="0" err="1" smtClean="0">
                <a:latin typeface="Calibri" pitchFamily="34" charset="0"/>
                <a:cs typeface="Calibri" pitchFamily="34" charset="0"/>
              </a:rPr>
              <a:t>Jethin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dirty="0" err="1" smtClean="0">
                <a:latin typeface="Calibri" pitchFamily="34" charset="0"/>
                <a:cs typeface="Calibri" pitchFamily="34" charset="0"/>
              </a:rPr>
              <a:t>Rafique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, Dr Bethany Davies, Dr Anna Jones</a:t>
            </a:r>
            <a:endParaRPr lang="en-GB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19813" y="3429000"/>
            <a:ext cx="29433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latin typeface="Calibri" pitchFamily="34" charset="0"/>
                <a:cs typeface="Calibri" pitchFamily="34" charset="0"/>
              </a:rPr>
              <a:t>Divisional assistant</a:t>
            </a:r>
          </a:p>
          <a:p>
            <a:pPr algn="ctr"/>
            <a:r>
              <a:rPr lang="en-GB" dirty="0" smtClean="0">
                <a:latin typeface="Calibri" pitchFamily="34" charset="0"/>
                <a:cs typeface="Calibri" pitchFamily="34" charset="0"/>
              </a:rPr>
              <a:t>IT Technicians x2 – Tim Lambert, Matthew Day</a:t>
            </a:r>
            <a:endParaRPr lang="en-GB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392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1038">
            <a:off x="3706050" y="2197407"/>
            <a:ext cx="1874578" cy="2256229"/>
          </a:xfrm>
          <a:prstGeom prst="rect">
            <a:avLst/>
          </a:prstGeom>
          <a:effectLst>
            <a:outerShdw blurRad="177800" dist="101600" dir="5400000" algn="t" rotWithShape="0">
              <a:prstClr val="black">
                <a:alpha val="16000"/>
              </a:prstClr>
            </a:outerShdw>
          </a:effectLst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Providing mobile hardware and software</a:t>
            </a:r>
          </a:p>
        </p:txBody>
      </p:sp>
      <p:pic>
        <p:nvPicPr>
          <p:cNvPr id="6" name="Picture 5" descr="PalmTungstenTX_DrCscreen.g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590800"/>
            <a:ext cx="890555" cy="1678354"/>
          </a:xfrm>
          <a:prstGeom prst="rect">
            <a:avLst/>
          </a:prstGeom>
          <a:noFill/>
          <a:ln>
            <a:noFill/>
          </a:ln>
          <a:effectLst>
            <a:outerShdw blurRad="101600" dist="12700" dir="102000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844824"/>
            <a:ext cx="960000" cy="720000"/>
          </a:xfrm>
          <a:prstGeom prst="rect">
            <a:avLst/>
          </a:prstGeom>
          <a:effectLst>
            <a:outerShdw blurRad="1524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933700"/>
            <a:ext cx="990600" cy="990600"/>
          </a:xfrm>
          <a:prstGeom prst="rect">
            <a:avLst/>
          </a:prstGeom>
        </p:spPr>
      </p:pic>
      <p:pic>
        <p:nvPicPr>
          <p:cNvPr id="10" name="Picture 9" descr="book_stack_small.jpg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929" b="95536" l="3030" r="90909">
                        <a14:foregroundMark x1="29293" y1="35714" x2="29293" y2="35714"/>
                        <a14:foregroundMark x1="16162" y1="34821" x2="16162" y2="34821"/>
                        <a14:foregroundMark x1="16162" y1="26786" x2="16162" y2="26786"/>
                        <a14:foregroundMark x1="13131" y1="23214" x2="13131" y2="23214"/>
                        <a14:foregroundMark x1="13131" y1="29464" x2="13131" y2="29464"/>
                        <a14:foregroundMark x1="11111" y1="40179" x2="11111" y2="40179"/>
                        <a14:foregroundMark x1="22222" y1="41071" x2="22222" y2="41071"/>
                        <a14:foregroundMark x1="16162" y1="40179" x2="16162" y2="40179"/>
                        <a14:foregroundMark x1="26263" y1="41071" x2="26263" y2="41071"/>
                        <a14:foregroundMark x1="15152" y1="57143" x2="15152" y2="57143"/>
                        <a14:foregroundMark x1="29293" y1="91964" x2="29293" y2="91964"/>
                        <a14:foregroundMark x1="26263" y1="95536" x2="26263" y2="95536"/>
                        <a14:foregroundMark x1="22222" y1="93750" x2="22222" y2="93750"/>
                        <a14:foregroundMark x1="11111" y1="82143" x2="11111" y2="82143"/>
                        <a14:foregroundMark x1="4040" y1="86607" x2="4040" y2="86607"/>
                        <a14:foregroundMark x1="7071" y1="85714" x2="7071" y2="85714"/>
                        <a14:foregroundMark x1="22222" y1="11607" x2="22222" y2="11607"/>
                        <a14:foregroundMark x1="21212" y1="16964" x2="21212" y2="16964"/>
                        <a14:foregroundMark x1="19192" y1="21429" x2="19192" y2="21429"/>
                        <a14:foregroundMark x1="16162" y1="21429" x2="16162" y2="21429"/>
                        <a14:foregroundMark x1="15152" y1="51786" x2="15152" y2="51786"/>
                        <a14:foregroundMark x1="10101" y1="52679" x2="10101" y2="52679"/>
                        <a14:foregroundMark x1="8081" y1="64286" x2="8081" y2="64286"/>
                        <a14:foregroundMark x1="9091" y1="58036" x2="9091" y2="58036"/>
                        <a14:foregroundMark x1="6061" y1="61607" x2="6061" y2="61607"/>
                        <a14:foregroundMark x1="6061" y1="89286" x2="6061" y2="89286"/>
                        <a14:foregroundMark x1="11111" y1="91964" x2="11111" y2="91964"/>
                        <a14:foregroundMark x1="85859" y1="69643" x2="85859" y2="69643"/>
                        <a14:foregroundMark x1="85859" y1="67857" x2="85859" y2="67857"/>
                        <a14:foregroundMark x1="86869" y1="52679" x2="86869" y2="52679"/>
                        <a14:foregroundMark x1="90909" y1="33036" x2="90909" y2="33036"/>
                        <a14:backgroundMark x1="5051" y1="68750" x2="5051" y2="68750"/>
                        <a14:backgroundMark x1="6061" y1="60714" x2="6061" y2="60714"/>
                        <a14:backgroundMark x1="16162" y1="17857" x2="16162" y2="17857"/>
                        <a14:backgroundMark x1="18182" y1="18750" x2="18182" y2="18750"/>
                        <a14:backgroundMark x1="6061" y1="63393" x2="6061" y2="63393"/>
                        <a14:backgroundMark x1="6061" y1="60714" x2="6061" y2="60714"/>
                        <a14:backgroundMark x1="8081" y1="54464" x2="8081" y2="54464"/>
                        <a14:backgroundMark x1="85859" y1="64286" x2="85859" y2="64286"/>
                        <a14:backgroundMark x1="84848" y1="68750" x2="84848" y2="68750"/>
                        <a14:backgroundMark x1="85859" y1="66964" x2="85859" y2="66964"/>
                        <a14:backgroundMark x1="85859" y1="69643" x2="85859" y2="69643"/>
                        <a14:backgroundMark x1="87879" y1="67857" x2="87879" y2="67857"/>
                        <a14:backgroundMark x1="86869" y1="52679" x2="86869" y2="52679"/>
                        <a14:backgroundMark x1="10101" y1="91964" x2="10101" y2="91964"/>
                        <a14:backgroundMark x1="6061" y1="91071" x2="6061" y2="91071"/>
                        <a14:backgroundMark x1="6061" y1="89286" x2="6061" y2="89286"/>
                        <a14:backgroundMark x1="2020" y1="86607" x2="2020" y2="86607"/>
                        <a14:backgroundMark x1="2020" y1="85714" x2="2020" y2="85714"/>
                        <a14:backgroundMark x1="3030" y1="85714" x2="3030" y2="85714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773767"/>
            <a:ext cx="1301351" cy="1470453"/>
          </a:xfrm>
          <a:prstGeom prst="rect">
            <a:avLst/>
          </a:prstGeom>
          <a:effectLst>
            <a:outerShdw blurRad="152400" dir="5400000" sx="90000" sy="-19000" rotWithShape="0">
              <a:prstClr val="black">
                <a:alpha val="15000"/>
              </a:prstClr>
            </a:outerShdw>
          </a:effectLst>
        </p:spPr>
      </p:pic>
      <p:grpSp>
        <p:nvGrpSpPr>
          <p:cNvPr id="11" name="Group 10"/>
          <p:cNvGrpSpPr/>
          <p:nvPr/>
        </p:nvGrpSpPr>
        <p:grpSpPr>
          <a:xfrm>
            <a:off x="6660232" y="3573016"/>
            <a:ext cx="1295400" cy="1655233"/>
            <a:chOff x="4864104" y="3100383"/>
            <a:chExt cx="1204929" cy="1204929"/>
          </a:xfrm>
        </p:grpSpPr>
        <p:pic>
          <p:nvPicPr>
            <p:cNvPr id="12" name="Picture 5" descr="C:\Documents and Settings\bsms1385\Local Settings\Temporary Internet Files\Content.IE5\CMTRJC54\MCj04326450000[1].png"/>
            <p:cNvPicPr>
              <a:picLocks noChangeAspect="1" noChangeArrowheads="1"/>
            </p:cNvPicPr>
            <p:nvPr/>
          </p:nvPicPr>
          <p:blipFill>
            <a:blip r:embed="rId10" cstate="email">
              <a:lum contrast="-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4104" y="3100383"/>
              <a:ext cx="1204929" cy="1204929"/>
            </a:xfrm>
            <a:prstGeom prst="rect">
              <a:avLst/>
            </a:prstGeom>
            <a:noFill/>
            <a:effectLst>
              <a:outerShdw blurRad="127000" dist="63500" dir="5400000" algn="t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13" name="TextBox 12"/>
            <p:cNvSpPr txBox="1"/>
            <p:nvPr/>
          </p:nvSpPr>
          <p:spPr>
            <a:xfrm rot="629360">
              <a:off x="5169811" y="3239592"/>
              <a:ext cx="735650" cy="728151"/>
            </a:xfrm>
            <a:prstGeom prst="rect">
              <a:avLst/>
            </a:prstGeom>
            <a:noFill/>
            <a:scene3d>
              <a:camera prst="isometricOffAxis2Top">
                <a:rot lat="19134169" lon="1510674" rev="19465762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 smtClean="0"/>
                <a:t>BSMS</a:t>
              </a:r>
              <a:br>
                <a:rPr lang="en-GB" sz="1600" dirty="0" smtClean="0"/>
              </a:br>
              <a:endParaRPr lang="en-GB" sz="1600" dirty="0" smtClean="0"/>
            </a:p>
            <a:p>
              <a:pPr algn="ctr"/>
              <a:r>
                <a:rPr lang="en-GB" sz="900" dirty="0" smtClean="0"/>
                <a:t>Module </a:t>
              </a:r>
            </a:p>
            <a:p>
              <a:pPr algn="ctr"/>
              <a:r>
                <a:rPr lang="en-GB" sz="900" dirty="0" smtClean="0"/>
                <a:t>Handbook</a:t>
              </a:r>
              <a:endParaRPr lang="en-GB" sz="900" dirty="0"/>
            </a:p>
          </p:txBody>
        </p:sp>
      </p:grpSp>
      <p:pic>
        <p:nvPicPr>
          <p:cNvPr id="14" name="Picture 3" descr="C:\Documents and Settings\bsms1385\Local Settings\Temporary Internet Files\Content.IE5\TO7ZW0KU\MCj04413280000[1]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700" y="4725144"/>
            <a:ext cx="1752600" cy="1492961"/>
          </a:xfrm>
          <a:prstGeom prst="rect">
            <a:avLst/>
          </a:prstGeom>
          <a:noFill/>
          <a:effectLst>
            <a:outerShdw blurRad="127000" dist="63500" dir="5400000" algn="t" rotWithShape="0">
              <a:prstClr val="black">
                <a:alpha val="20000"/>
              </a:prstClr>
            </a:outerShdw>
          </a:effectLst>
        </p:spPr>
      </p:pic>
      <p:grpSp>
        <p:nvGrpSpPr>
          <p:cNvPr id="2" name="Group 1"/>
          <p:cNvGrpSpPr/>
          <p:nvPr/>
        </p:nvGrpSpPr>
        <p:grpSpPr>
          <a:xfrm>
            <a:off x="1187624" y="4077072"/>
            <a:ext cx="1674814" cy="1056666"/>
            <a:chOff x="6096000" y="1600200"/>
            <a:chExt cx="1674814" cy="1056666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12" cstate="print">
              <a:clrChange>
                <a:clrFrom>
                  <a:srgbClr val="F9F9F9"/>
                </a:clrFrom>
                <a:clrTo>
                  <a:srgbClr val="F9F9F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1600200"/>
              <a:ext cx="1674814" cy="1056666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6705600" y="1905000"/>
              <a:ext cx="533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b="1" dirty="0" smtClean="0">
                  <a:solidFill>
                    <a:schemeClr val="bg1">
                      <a:lumMod val="50000"/>
                    </a:schemeClr>
                  </a:solidFill>
                </a:rPr>
                <a:t>@</a:t>
              </a:r>
              <a:endParaRPr lang="en-GB" sz="2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19" name="Picture 18" descr="DrC_side_small.gif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212976"/>
            <a:ext cx="727795" cy="43204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2242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Resources on the Dr Companion card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827584" y="873125"/>
            <a:ext cx="2987950" cy="5832475"/>
          </a:xfrm>
        </p:spPr>
        <p:txBody>
          <a:bodyPr anchor="t"/>
          <a:lstStyle/>
          <a:p>
            <a:r>
              <a:rPr lang="en-GB" sz="1800" dirty="0" smtClean="0"/>
              <a:t>British National Formulary</a:t>
            </a:r>
          </a:p>
          <a:p>
            <a:pPr algn="r"/>
            <a:r>
              <a:rPr lang="en-GB" sz="1800" dirty="0" smtClean="0"/>
              <a:t>Chemical Laboratory References </a:t>
            </a:r>
          </a:p>
          <a:p>
            <a:r>
              <a:rPr lang="en-GB" sz="1800" dirty="0" smtClean="0"/>
              <a:t>Classification of Surgical Operations &amp; Procedures</a:t>
            </a:r>
          </a:p>
          <a:p>
            <a:pPr algn="r"/>
            <a:r>
              <a:rPr lang="en-GB" sz="1800" dirty="0" smtClean="0"/>
              <a:t>Clinical Evidence</a:t>
            </a:r>
          </a:p>
          <a:p>
            <a:r>
              <a:rPr lang="en-GB" sz="1800" dirty="0" smtClean="0"/>
              <a:t>Cochrane Abstracts</a:t>
            </a:r>
          </a:p>
          <a:p>
            <a:pPr algn="r"/>
            <a:r>
              <a:rPr lang="en-GB" sz="1800" dirty="0" smtClean="0"/>
              <a:t>DSM IV</a:t>
            </a:r>
          </a:p>
          <a:p>
            <a:r>
              <a:rPr lang="en-GB" sz="1800" dirty="0" smtClean="0"/>
              <a:t>ICD 10</a:t>
            </a:r>
          </a:p>
          <a:p>
            <a:pPr algn="r"/>
            <a:r>
              <a:rPr lang="en-GB" sz="1800" dirty="0" smtClean="0"/>
              <a:t>NICE Compilation Guidance </a:t>
            </a:r>
          </a:p>
          <a:p>
            <a:r>
              <a:rPr lang="en-GB" sz="1800" dirty="0" smtClean="0"/>
              <a:t>Netter Atlas of Human Anatomy</a:t>
            </a:r>
          </a:p>
          <a:p>
            <a:pPr algn="r"/>
            <a:r>
              <a:rPr lang="en-GB" sz="1800" dirty="0" smtClean="0"/>
              <a:t>Evidence Based Medicine</a:t>
            </a:r>
          </a:p>
          <a:p>
            <a:r>
              <a:rPr lang="en-GB" sz="1800" dirty="0" smtClean="0"/>
              <a:t>Patient Organizations</a:t>
            </a:r>
          </a:p>
          <a:p>
            <a:endParaRPr lang="en-GB" sz="1800" dirty="0" smtClean="0"/>
          </a:p>
          <a:p>
            <a:endParaRPr lang="en-GB" sz="18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5364088" y="873125"/>
            <a:ext cx="2988332" cy="5832475"/>
          </a:xfrm>
        </p:spPr>
        <p:txBody>
          <a:bodyPr anchor="t"/>
          <a:lstStyle/>
          <a:p>
            <a:r>
              <a:rPr lang="en-GB" sz="1800" dirty="0" smtClean="0"/>
              <a:t>Oxford Concise Medical Dictionary </a:t>
            </a:r>
          </a:p>
          <a:p>
            <a:pPr algn="r"/>
            <a:r>
              <a:rPr lang="en-GB" sz="1800" dirty="0" smtClean="0"/>
              <a:t>Oxford Handbook of Emergency Medicine</a:t>
            </a:r>
          </a:p>
          <a:p>
            <a:r>
              <a:rPr lang="en-GB" sz="1800" dirty="0" smtClean="0"/>
              <a:t>Oxford Handbook of Clinical &amp; Lab Investigation</a:t>
            </a:r>
          </a:p>
          <a:p>
            <a:pPr algn="r"/>
            <a:r>
              <a:rPr lang="en-GB" sz="1800" dirty="0" smtClean="0"/>
              <a:t>Oxford Handbook of Clinical Medicine </a:t>
            </a:r>
          </a:p>
          <a:p>
            <a:r>
              <a:rPr lang="en-GB" sz="1800" dirty="0" smtClean="0"/>
              <a:t>Oxford Handbook of Clinical Surgery</a:t>
            </a:r>
          </a:p>
          <a:p>
            <a:pPr algn="r"/>
            <a:r>
              <a:rPr lang="en-GB" sz="1800" dirty="0" smtClean="0"/>
              <a:t>Oxford Handbook of Practical Drug Therapy</a:t>
            </a:r>
          </a:p>
          <a:p>
            <a:r>
              <a:rPr lang="en-GB" sz="1800" dirty="0" smtClean="0"/>
              <a:t>Oxford Handbook of General Practice</a:t>
            </a:r>
          </a:p>
          <a:p>
            <a:pPr algn="r"/>
            <a:r>
              <a:rPr lang="en-GB" sz="1800" dirty="0" smtClean="0"/>
              <a:t>Oxford Handbook of Medical Sciences 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76" y="800708"/>
            <a:ext cx="605812" cy="61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370" y="1340768"/>
            <a:ext cx="624614" cy="61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745" y="2564904"/>
            <a:ext cx="618239" cy="61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88" y="2997020"/>
            <a:ext cx="612000" cy="61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984" y="3429068"/>
            <a:ext cx="612000" cy="61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063" y="5697320"/>
            <a:ext cx="630921" cy="61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88" y="3861048"/>
            <a:ext cx="612000" cy="61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88" y="5121256"/>
            <a:ext cx="612000" cy="61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984" y="4437180"/>
            <a:ext cx="612000" cy="61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88" y="2024844"/>
            <a:ext cx="612000" cy="61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007" y="2312944"/>
            <a:ext cx="612000" cy="61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420" y="2996952"/>
            <a:ext cx="612000" cy="61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717032"/>
            <a:ext cx="612000" cy="61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836712"/>
            <a:ext cx="618239" cy="61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420" y="1628936"/>
            <a:ext cx="612000" cy="61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965" y="5805332"/>
            <a:ext cx="588455" cy="61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420" y="4401176"/>
            <a:ext cx="612000" cy="61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88" y="6093296"/>
            <a:ext cx="612000" cy="61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8" b="50738"/>
          <a:stretch/>
        </p:blipFill>
        <p:spPr>
          <a:xfrm>
            <a:off x="4716016" y="5121188"/>
            <a:ext cx="636191" cy="61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48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bsms_teaching_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sms_teaching_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5"/>
        </a:solidFill>
        <a:ln w="38100">
          <a:solidFill>
            <a:schemeClr val="accent1">
              <a:lumMod val="90000"/>
            </a:schemeClr>
          </a:solidFill>
        </a:ln>
        <a:effectLst/>
        <a:scene3d>
          <a:camera prst="orthographicFront"/>
          <a:lightRig rig="threePt" dir="t"/>
        </a:scene3d>
        <a:sp3d>
          <a:bevelT/>
        </a:sp3d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spAutoFit/>
      </a:bodyPr>
      <a:lstStyle>
        <a:defPPr algn="ctr" fontAlgn="base">
          <a:spcAft>
            <a:spcPct val="0"/>
          </a:spcAft>
          <a:defRPr sz="2400" dirty="0">
            <a:latin typeface="Calibri" pitchFamily="34" charset="0"/>
            <a:cs typeface="Calibri" pitchFamily="34" charset="0"/>
          </a:defRPr>
        </a:defPPr>
      </a:lstStyle>
    </a:spDef>
    <a:lnDef>
      <a:spPr bwMode="auto">
        <a:noFill/>
        <a:ln w="12700" cap="flat" cmpd="sng" algn="ctr">
          <a:solidFill>
            <a:schemeClr val="accent1">
              <a:lumMod val="75000"/>
            </a:schemeClr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  <a:txDef>
      <a:spPr>
        <a:noFill/>
      </a:spPr>
      <a:bodyPr wrap="square" rtlCol="0">
        <a:spAutoFit/>
      </a:bodyPr>
      <a:lstStyle>
        <a:defPPr algn="ctr">
          <a:defRPr sz="2000" dirty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bsms_teaching_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sms_teaching_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sms_teaching_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sms_teaching_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sms_teaching_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sms_teaching_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sms_teaching_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sms_teaching_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sms_teaching_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sms_teaching_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sms_teaching_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sms_teaching_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SMS blank">
  <a:themeElements>
    <a:clrScheme name="bsms_teaching_presentation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bsms_teaching_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sms_teaching_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sms_teaching_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sms_teaching_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sms_teaching_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sms_teaching_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sms_teaching_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sms_teaching_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sms_teaching_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sms_teaching_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sms_teaching_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sms_teaching_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sms_teaching_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1503</TotalTime>
  <Words>1288</Words>
  <Application>Microsoft Office PowerPoint</Application>
  <PresentationFormat>On-screen Show (4:3)</PresentationFormat>
  <Paragraphs>207</Paragraphs>
  <Slides>29</Slides>
  <Notes>25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bsms_teaching_presentation</vt:lpstr>
      <vt:lpstr>BSMS blank</vt:lpstr>
      <vt:lpstr>Photo Editor Photo</vt:lpstr>
      <vt:lpstr> Mobile Medical Education (MoMEd): Putting digital mobile resources in the hands of medical students – impact, lessons learnt and the future     </vt:lpstr>
      <vt:lpstr>Brighton &amp; Sussex Medical School</vt:lpstr>
      <vt:lpstr>The MoMEd project  - Mobile Medical Education </vt:lpstr>
      <vt:lpstr>GMC’s: Tomorrow’s Doctors (2009) expects doctors to be able to “use information effectively in a medical context” </vt:lpstr>
      <vt:lpstr>Why mobile technology in medical training?</vt:lpstr>
      <vt:lpstr>In 2005, BSMS became the first UK medical school to introduce the widespread use of mobile devices to its students</vt:lpstr>
      <vt:lpstr>What did we do?  Supporting set-up, roll-out, maintenance, and training</vt:lpstr>
      <vt:lpstr>Providing mobile hardware and software</vt:lpstr>
      <vt:lpstr>Resources on the Dr Companion card</vt:lpstr>
      <vt:lpstr>PowerPoint Presentation</vt:lpstr>
      <vt:lpstr>Useful mobile technology in the clinical setting</vt:lpstr>
      <vt:lpstr>What is the impact of putting digital mobile information resources in the hands of medical students?</vt:lpstr>
      <vt:lpstr>Data collection</vt:lpstr>
      <vt:lpstr>Results: Most popular resource</vt:lpstr>
      <vt:lpstr>Analysis : Three major themes identified</vt:lpstr>
      <vt:lpstr>Theme 1: Access to knowledge</vt:lpstr>
      <vt:lpstr>Theme 2: Consolidation of knowledge</vt:lpstr>
      <vt:lpstr>Theme 2: Consolidation of knowledge</vt:lpstr>
      <vt:lpstr>Theme 2: Consolidation of knowledge</vt:lpstr>
      <vt:lpstr>Theme 3: Change</vt:lpstr>
      <vt:lpstr>Theme 3: Change</vt:lpstr>
      <vt:lpstr>The future of MoMEd</vt:lpstr>
      <vt:lpstr>The emergence of smartphones</vt:lpstr>
      <vt:lpstr>What do the students want?</vt:lpstr>
      <vt:lpstr>iPhone pilot</vt:lpstr>
      <vt:lpstr>Changing the model to  information over technology</vt:lpstr>
      <vt:lpstr>What MoMEd provides now</vt:lpstr>
      <vt:lpstr>Librarians/Library role</vt:lpstr>
      <vt:lpstr>Thank you </vt:lpstr>
    </vt:vector>
  </TitlesOfParts>
  <Company>University of Brighton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Medical Education (MoMEd): What’s the impact of putting resources in the hands of medical students?</dc:title>
  <dc:creator>Jil Fairclough</dc:creator>
  <cp:lastModifiedBy>Liam ODwyer</cp:lastModifiedBy>
  <cp:revision>171</cp:revision>
  <cp:lastPrinted>2012-03-02T17:17:09Z</cp:lastPrinted>
  <dcterms:created xsi:type="dcterms:W3CDTF">2012-01-24T14:43:26Z</dcterms:created>
  <dcterms:modified xsi:type="dcterms:W3CDTF">2012-11-21T11:30:50Z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