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63" r:id="rId2"/>
    <p:sldId id="300" r:id="rId3"/>
    <p:sldId id="321" r:id="rId4"/>
    <p:sldId id="295" r:id="rId5"/>
    <p:sldId id="314" r:id="rId6"/>
    <p:sldId id="315" r:id="rId7"/>
    <p:sldId id="316" r:id="rId8"/>
    <p:sldId id="322" r:id="rId9"/>
    <p:sldId id="323" r:id="rId10"/>
    <p:sldId id="324" r:id="rId11"/>
    <p:sldId id="317" r:id="rId12"/>
    <p:sldId id="318" r:id="rId13"/>
    <p:sldId id="343" r:id="rId14"/>
    <p:sldId id="344" r:id="rId15"/>
    <p:sldId id="325" r:id="rId16"/>
    <p:sldId id="319" r:id="rId17"/>
    <p:sldId id="326" r:id="rId18"/>
    <p:sldId id="327" r:id="rId19"/>
    <p:sldId id="320" r:id="rId20"/>
    <p:sldId id="335" r:id="rId21"/>
    <p:sldId id="330" r:id="rId22"/>
    <p:sldId id="336" r:id="rId23"/>
    <p:sldId id="334" r:id="rId24"/>
    <p:sldId id="339" r:id="rId25"/>
    <p:sldId id="340" r:id="rId26"/>
    <p:sldId id="329" r:id="rId27"/>
    <p:sldId id="331" r:id="rId28"/>
    <p:sldId id="341" r:id="rId29"/>
    <p:sldId id="342" r:id="rId30"/>
    <p:sldId id="337" r:id="rId31"/>
    <p:sldId id="333" r:id="rId32"/>
  </p:sldIdLst>
  <p:sldSz cx="9144000" cy="6858000" type="screen4x3"/>
  <p:notesSz cx="9144000" cy="6858000"/>
  <p:custDataLst>
    <p:tags r:id="rId35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C0B0"/>
    <a:srgbClr val="60BDD5"/>
    <a:srgbClr val="A5D8E2"/>
    <a:srgbClr val="A4D1E5"/>
    <a:srgbClr val="BBE2E3"/>
    <a:srgbClr val="304554"/>
    <a:srgbClr val="000000"/>
    <a:srgbClr val="254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5678" autoAdjust="0"/>
  </p:normalViewPr>
  <p:slideViewPr>
    <p:cSldViewPr>
      <p:cViewPr>
        <p:scale>
          <a:sx n="71" d="100"/>
          <a:sy n="71" d="100"/>
        </p:scale>
        <p:origin x="-96" y="-90"/>
      </p:cViewPr>
      <p:guideLst>
        <p:guide orient="horz" pos="2160"/>
        <p:guide pos="53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847994-C9B5-46E2-A20A-8851A18A2A4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2B946FA2-535D-4D5B-9F7E-53DE94F52CD6}">
      <dgm:prSet phldrT="[Text]"/>
      <dgm:spPr>
        <a:solidFill>
          <a:srgbClr val="FF0000"/>
        </a:solidFill>
      </dgm:spPr>
      <dgm:t>
        <a:bodyPr/>
        <a:lstStyle/>
        <a:p>
          <a:r>
            <a:rPr lang="en-IE" dirty="0" smtClean="0"/>
            <a:t>Mobile Hub</a:t>
          </a:r>
          <a:endParaRPr lang="en-IE" dirty="0"/>
        </a:p>
      </dgm:t>
    </dgm:pt>
    <dgm:pt modelId="{C68FCE9F-0887-46BC-847F-35344C39E917}" type="parTrans" cxnId="{4896C9DF-D18F-464D-A51A-18B9B6C43863}">
      <dgm:prSet/>
      <dgm:spPr/>
      <dgm:t>
        <a:bodyPr/>
        <a:lstStyle/>
        <a:p>
          <a:endParaRPr lang="en-IE"/>
        </a:p>
      </dgm:t>
    </dgm:pt>
    <dgm:pt modelId="{BE887C73-3AEA-41BD-8486-8249490A4290}" type="sibTrans" cxnId="{4896C9DF-D18F-464D-A51A-18B9B6C43863}">
      <dgm:prSet/>
      <dgm:spPr/>
      <dgm:t>
        <a:bodyPr/>
        <a:lstStyle/>
        <a:p>
          <a:endParaRPr lang="en-IE"/>
        </a:p>
      </dgm:t>
    </dgm:pt>
    <dgm:pt modelId="{B12520F2-E734-4D61-996C-504A2974D2D0}">
      <dgm:prSet phldrT="[Text]"/>
      <dgm:spPr>
        <a:solidFill>
          <a:srgbClr val="0070C0"/>
        </a:solidFill>
      </dgm:spPr>
      <dgm:t>
        <a:bodyPr/>
        <a:lstStyle/>
        <a:p>
          <a:r>
            <a:rPr lang="en-IE" dirty="0" smtClean="0"/>
            <a:t>Apps</a:t>
          </a:r>
          <a:endParaRPr lang="en-IE" dirty="0"/>
        </a:p>
      </dgm:t>
    </dgm:pt>
    <dgm:pt modelId="{D11F3B3F-AE7F-48FB-AD08-4C9D92618BB4}" type="parTrans" cxnId="{D0566CC9-29ED-48F7-A073-F413F9FFDDD6}">
      <dgm:prSet/>
      <dgm:spPr/>
      <dgm:t>
        <a:bodyPr/>
        <a:lstStyle/>
        <a:p>
          <a:endParaRPr lang="en-IE"/>
        </a:p>
      </dgm:t>
    </dgm:pt>
    <dgm:pt modelId="{85F19851-99ED-4C2F-975A-835D8314617E}" type="sibTrans" cxnId="{D0566CC9-29ED-48F7-A073-F413F9FFDDD6}">
      <dgm:prSet/>
      <dgm:spPr/>
      <dgm:t>
        <a:bodyPr/>
        <a:lstStyle/>
        <a:p>
          <a:endParaRPr lang="en-IE"/>
        </a:p>
      </dgm:t>
    </dgm:pt>
    <dgm:pt modelId="{1E729C0A-55F8-4580-B96D-87532274FCAD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IE" dirty="0"/>
        </a:p>
      </dgm:t>
    </dgm:pt>
    <dgm:pt modelId="{E434B193-0696-4311-B4F6-0D972795E440}" type="parTrans" cxnId="{41D02A96-9690-4931-91B1-481B0E59FD70}">
      <dgm:prSet/>
      <dgm:spPr/>
      <dgm:t>
        <a:bodyPr/>
        <a:lstStyle/>
        <a:p>
          <a:endParaRPr lang="en-IE"/>
        </a:p>
      </dgm:t>
    </dgm:pt>
    <dgm:pt modelId="{375A496B-EF4D-487D-AF21-2189FB937076}" type="sibTrans" cxnId="{41D02A96-9690-4931-91B1-481B0E59FD70}">
      <dgm:prSet/>
      <dgm:spPr/>
      <dgm:t>
        <a:bodyPr/>
        <a:lstStyle/>
        <a:p>
          <a:endParaRPr lang="en-IE"/>
        </a:p>
      </dgm:t>
    </dgm:pt>
    <dgm:pt modelId="{221CFCAE-774E-4242-9781-BB5BC5A0B06B}">
      <dgm:prSet phldrT="[Text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IE" dirty="0"/>
        </a:p>
      </dgm:t>
    </dgm:pt>
    <dgm:pt modelId="{9BBF5B59-519A-42F0-9F30-83547108BEC0}" type="parTrans" cxnId="{58555B16-2BED-4CBA-A7E1-D89231077798}">
      <dgm:prSet/>
      <dgm:spPr/>
      <dgm:t>
        <a:bodyPr/>
        <a:lstStyle/>
        <a:p>
          <a:endParaRPr lang="en-IE"/>
        </a:p>
      </dgm:t>
    </dgm:pt>
    <dgm:pt modelId="{3CF731B1-1403-45AB-ADCA-0ACBDAFD5239}" type="sibTrans" cxnId="{58555B16-2BED-4CBA-A7E1-D89231077798}">
      <dgm:prSet/>
      <dgm:spPr/>
      <dgm:t>
        <a:bodyPr/>
        <a:lstStyle/>
        <a:p>
          <a:endParaRPr lang="en-IE"/>
        </a:p>
      </dgm:t>
    </dgm:pt>
    <dgm:pt modelId="{CED84D26-AE48-436C-8D24-0F8DAF860BFE}">
      <dgm:prSet phldrT="[Text]"/>
      <dgm:spPr>
        <a:solidFill>
          <a:srgbClr val="0070C0"/>
        </a:solidFill>
      </dgm:spPr>
      <dgm:t>
        <a:bodyPr/>
        <a:lstStyle/>
        <a:p>
          <a:r>
            <a:rPr lang="en-IE" dirty="0" smtClean="0"/>
            <a:t>Mobile Sites</a:t>
          </a:r>
          <a:endParaRPr lang="en-IE" dirty="0"/>
        </a:p>
      </dgm:t>
    </dgm:pt>
    <dgm:pt modelId="{EA0B0208-2E98-4ED6-B1A3-A4BA26697BC1}" type="parTrans" cxnId="{91AB646E-CF10-478C-95C8-B2818983BEA1}">
      <dgm:prSet/>
      <dgm:spPr/>
      <dgm:t>
        <a:bodyPr/>
        <a:lstStyle/>
        <a:p>
          <a:endParaRPr lang="en-IE"/>
        </a:p>
      </dgm:t>
    </dgm:pt>
    <dgm:pt modelId="{148FE616-363C-4B13-A1EA-AA1DAB0513ED}" type="sibTrans" cxnId="{91AB646E-CF10-478C-95C8-B2818983BEA1}">
      <dgm:prSet/>
      <dgm:spPr/>
      <dgm:t>
        <a:bodyPr/>
        <a:lstStyle/>
        <a:p>
          <a:endParaRPr lang="en-IE"/>
        </a:p>
      </dgm:t>
    </dgm:pt>
    <dgm:pt modelId="{FC128210-88AD-4536-B1E4-9C96E5775AB3}">
      <dgm:prSet phldrT="[Text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IE" dirty="0"/>
        </a:p>
      </dgm:t>
    </dgm:pt>
    <dgm:pt modelId="{7FC84D6C-94C6-4766-8445-EDDC97142181}" type="sibTrans" cxnId="{67D4CF06-4D17-4DE7-83FD-32B652F2B6FB}">
      <dgm:prSet/>
      <dgm:spPr/>
      <dgm:t>
        <a:bodyPr/>
        <a:lstStyle/>
        <a:p>
          <a:endParaRPr lang="en-IE"/>
        </a:p>
      </dgm:t>
    </dgm:pt>
    <dgm:pt modelId="{219A9423-9DF1-4623-855F-D28FEAC3B48C}" type="parTrans" cxnId="{67D4CF06-4D17-4DE7-83FD-32B652F2B6FB}">
      <dgm:prSet/>
      <dgm:spPr/>
      <dgm:t>
        <a:bodyPr/>
        <a:lstStyle/>
        <a:p>
          <a:endParaRPr lang="en-IE"/>
        </a:p>
      </dgm:t>
    </dgm:pt>
    <dgm:pt modelId="{72149BD2-EDB2-4A92-880B-5C41922C42AB}" type="pres">
      <dgm:prSet presAssocID="{C0847994-C9B5-46E2-A20A-8851A18A2A4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B3730EC9-4A3F-4C42-96FD-264E2D1BA901}" type="pres">
      <dgm:prSet presAssocID="{2B946FA2-535D-4D5B-9F7E-53DE94F52CD6}" presName="root1" presStyleCnt="0"/>
      <dgm:spPr/>
    </dgm:pt>
    <dgm:pt modelId="{F1BAA665-B0F3-432E-815C-73E5F99C215F}" type="pres">
      <dgm:prSet presAssocID="{2B946FA2-535D-4D5B-9F7E-53DE94F52CD6}" presName="LevelOneTextNode" presStyleLbl="node0" presStyleIdx="0" presStyleCnt="1" custScaleX="51704" custLinFactNeighborX="-20773" custLinFactNeighborY="-3034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F4F4A584-DE97-4B79-8F10-A3B2A5638EF6}" type="pres">
      <dgm:prSet presAssocID="{2B946FA2-535D-4D5B-9F7E-53DE94F52CD6}" presName="level2hierChild" presStyleCnt="0"/>
      <dgm:spPr/>
    </dgm:pt>
    <dgm:pt modelId="{B230DB78-9C6F-442D-A981-9B25A34ADCF2}" type="pres">
      <dgm:prSet presAssocID="{D11F3B3F-AE7F-48FB-AD08-4C9D92618BB4}" presName="conn2-1" presStyleLbl="parChTrans1D2" presStyleIdx="0" presStyleCnt="2"/>
      <dgm:spPr/>
      <dgm:t>
        <a:bodyPr/>
        <a:lstStyle/>
        <a:p>
          <a:endParaRPr lang="en-IE"/>
        </a:p>
      </dgm:t>
    </dgm:pt>
    <dgm:pt modelId="{B9BDFE6D-1244-4D6E-9722-CC01B2854803}" type="pres">
      <dgm:prSet presAssocID="{D11F3B3F-AE7F-48FB-AD08-4C9D92618BB4}" presName="connTx" presStyleLbl="parChTrans1D2" presStyleIdx="0" presStyleCnt="2"/>
      <dgm:spPr/>
      <dgm:t>
        <a:bodyPr/>
        <a:lstStyle/>
        <a:p>
          <a:endParaRPr lang="en-IE"/>
        </a:p>
      </dgm:t>
    </dgm:pt>
    <dgm:pt modelId="{D30D5703-C290-4AF4-939D-62C02BC14692}" type="pres">
      <dgm:prSet presAssocID="{B12520F2-E734-4D61-996C-504A2974D2D0}" presName="root2" presStyleCnt="0"/>
      <dgm:spPr/>
    </dgm:pt>
    <dgm:pt modelId="{84381B66-1A0A-46A3-BE94-7854635C9385}" type="pres">
      <dgm:prSet presAssocID="{B12520F2-E734-4D61-996C-504A2974D2D0}" presName="LevelTwoTextNode" presStyleLbl="node2" presStyleIdx="0" presStyleCnt="2" custScaleX="52148" custScaleY="63692" custLinFactNeighborX="-9007" custLinFactNeighborY="-27917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861A08B5-07F9-4E11-84A6-D6E5136E81EB}" type="pres">
      <dgm:prSet presAssocID="{B12520F2-E734-4D61-996C-504A2974D2D0}" presName="level3hierChild" presStyleCnt="0"/>
      <dgm:spPr/>
    </dgm:pt>
    <dgm:pt modelId="{427716D0-09C4-4EF3-B605-384AF1CCDAF4}" type="pres">
      <dgm:prSet presAssocID="{E434B193-0696-4311-B4F6-0D972795E440}" presName="conn2-1" presStyleLbl="parChTrans1D3" presStyleIdx="0" presStyleCnt="3"/>
      <dgm:spPr/>
      <dgm:t>
        <a:bodyPr/>
        <a:lstStyle/>
        <a:p>
          <a:endParaRPr lang="en-IE"/>
        </a:p>
      </dgm:t>
    </dgm:pt>
    <dgm:pt modelId="{3E43AD17-3D7F-4AA4-8A1F-DCF00D2B870B}" type="pres">
      <dgm:prSet presAssocID="{E434B193-0696-4311-B4F6-0D972795E440}" presName="connTx" presStyleLbl="parChTrans1D3" presStyleIdx="0" presStyleCnt="3"/>
      <dgm:spPr/>
      <dgm:t>
        <a:bodyPr/>
        <a:lstStyle/>
        <a:p>
          <a:endParaRPr lang="en-IE"/>
        </a:p>
      </dgm:t>
    </dgm:pt>
    <dgm:pt modelId="{F90E7F71-74BD-4C7A-AC83-5F146085622D}" type="pres">
      <dgm:prSet presAssocID="{1E729C0A-55F8-4580-B96D-87532274FCAD}" presName="root2" presStyleCnt="0"/>
      <dgm:spPr/>
    </dgm:pt>
    <dgm:pt modelId="{6ABFFDAA-8182-4C4E-BCBB-A2F17D05945E}" type="pres">
      <dgm:prSet presAssocID="{1E729C0A-55F8-4580-B96D-87532274FCAD}" presName="LevelTwoTextNode" presStyleLbl="node3" presStyleIdx="0" presStyleCnt="3" custScaleX="60480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6935E187-9091-4702-A0FF-8525842D0E0C}" type="pres">
      <dgm:prSet presAssocID="{1E729C0A-55F8-4580-B96D-87532274FCAD}" presName="level3hierChild" presStyleCnt="0"/>
      <dgm:spPr/>
    </dgm:pt>
    <dgm:pt modelId="{816923B3-FB59-4D41-9F06-8D1E4950E224}" type="pres">
      <dgm:prSet presAssocID="{9BBF5B59-519A-42F0-9F30-83547108BEC0}" presName="conn2-1" presStyleLbl="parChTrans1D3" presStyleIdx="1" presStyleCnt="3"/>
      <dgm:spPr/>
      <dgm:t>
        <a:bodyPr/>
        <a:lstStyle/>
        <a:p>
          <a:endParaRPr lang="en-IE"/>
        </a:p>
      </dgm:t>
    </dgm:pt>
    <dgm:pt modelId="{E0CFA655-7CAF-485E-9EC0-F2B41443C939}" type="pres">
      <dgm:prSet presAssocID="{9BBF5B59-519A-42F0-9F30-83547108BEC0}" presName="connTx" presStyleLbl="parChTrans1D3" presStyleIdx="1" presStyleCnt="3"/>
      <dgm:spPr/>
      <dgm:t>
        <a:bodyPr/>
        <a:lstStyle/>
        <a:p>
          <a:endParaRPr lang="en-IE"/>
        </a:p>
      </dgm:t>
    </dgm:pt>
    <dgm:pt modelId="{34596439-9DE3-4867-B05F-3422F0D6BD33}" type="pres">
      <dgm:prSet presAssocID="{221CFCAE-774E-4242-9781-BB5BC5A0B06B}" presName="root2" presStyleCnt="0"/>
      <dgm:spPr/>
    </dgm:pt>
    <dgm:pt modelId="{DC9FF75F-6446-47EF-AC1D-A3146BE97810}" type="pres">
      <dgm:prSet presAssocID="{221CFCAE-774E-4242-9781-BB5BC5A0B06B}" presName="LevelTwoTextNode" presStyleLbl="node3" presStyleIdx="1" presStyleCnt="3" custScaleX="59428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C71FE597-C19E-4FE5-81D2-C468F5E8676F}" type="pres">
      <dgm:prSet presAssocID="{221CFCAE-774E-4242-9781-BB5BC5A0B06B}" presName="level3hierChild" presStyleCnt="0"/>
      <dgm:spPr/>
    </dgm:pt>
    <dgm:pt modelId="{22EDB607-D5F2-4B32-A7B1-9CE3574D068E}" type="pres">
      <dgm:prSet presAssocID="{EA0B0208-2E98-4ED6-B1A3-A4BA26697BC1}" presName="conn2-1" presStyleLbl="parChTrans1D2" presStyleIdx="1" presStyleCnt="2"/>
      <dgm:spPr/>
      <dgm:t>
        <a:bodyPr/>
        <a:lstStyle/>
        <a:p>
          <a:endParaRPr lang="en-IE"/>
        </a:p>
      </dgm:t>
    </dgm:pt>
    <dgm:pt modelId="{18D23D4D-8213-42A9-935B-2993582FF128}" type="pres">
      <dgm:prSet presAssocID="{EA0B0208-2E98-4ED6-B1A3-A4BA26697BC1}" presName="connTx" presStyleLbl="parChTrans1D2" presStyleIdx="1" presStyleCnt="2"/>
      <dgm:spPr/>
      <dgm:t>
        <a:bodyPr/>
        <a:lstStyle/>
        <a:p>
          <a:endParaRPr lang="en-IE"/>
        </a:p>
      </dgm:t>
    </dgm:pt>
    <dgm:pt modelId="{3DEFE98D-B8D7-472A-B758-FACAE2A76BE6}" type="pres">
      <dgm:prSet presAssocID="{CED84D26-AE48-436C-8D24-0F8DAF860BFE}" presName="root2" presStyleCnt="0"/>
      <dgm:spPr/>
    </dgm:pt>
    <dgm:pt modelId="{FE5B95EB-D3E9-4833-B82B-7BAEE584DD5A}" type="pres">
      <dgm:prSet presAssocID="{CED84D26-AE48-436C-8D24-0F8DAF860BFE}" presName="LevelTwoTextNode" presStyleLbl="node2" presStyleIdx="1" presStyleCnt="2" custScaleX="63688" custScaleY="66189" custLinFactNeighborX="-10123" custLinFactNeighborY="-44203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9A5DC51B-B477-4267-B6B2-001FF78FBEA9}" type="pres">
      <dgm:prSet presAssocID="{CED84D26-AE48-436C-8D24-0F8DAF860BFE}" presName="level3hierChild" presStyleCnt="0"/>
      <dgm:spPr/>
    </dgm:pt>
    <dgm:pt modelId="{E48259D4-E2A3-49FC-BC6A-72204D759A17}" type="pres">
      <dgm:prSet presAssocID="{219A9423-9DF1-4623-855F-D28FEAC3B48C}" presName="conn2-1" presStyleLbl="parChTrans1D3" presStyleIdx="2" presStyleCnt="3"/>
      <dgm:spPr/>
      <dgm:t>
        <a:bodyPr/>
        <a:lstStyle/>
        <a:p>
          <a:endParaRPr lang="en-IE"/>
        </a:p>
      </dgm:t>
    </dgm:pt>
    <dgm:pt modelId="{2DAEDBC4-5ACF-41C1-890C-4C19D0919045}" type="pres">
      <dgm:prSet presAssocID="{219A9423-9DF1-4623-855F-D28FEAC3B48C}" presName="connTx" presStyleLbl="parChTrans1D3" presStyleIdx="2" presStyleCnt="3"/>
      <dgm:spPr/>
      <dgm:t>
        <a:bodyPr/>
        <a:lstStyle/>
        <a:p>
          <a:endParaRPr lang="en-IE"/>
        </a:p>
      </dgm:t>
    </dgm:pt>
    <dgm:pt modelId="{6D4B00B0-C64F-44A4-825C-2FB34CE84019}" type="pres">
      <dgm:prSet presAssocID="{FC128210-88AD-4536-B1E4-9C96E5775AB3}" presName="root2" presStyleCnt="0"/>
      <dgm:spPr/>
    </dgm:pt>
    <dgm:pt modelId="{A9A23004-9A6F-411F-B5AA-AED146B1221D}" type="pres">
      <dgm:prSet presAssocID="{FC128210-88AD-4536-B1E4-9C96E5775AB3}" presName="LevelTwoTextNode" presStyleLbl="node3" presStyleIdx="2" presStyleCnt="3" custScaleX="55115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55F8E990-48E6-4254-BAB6-2B4A77A225AD}" type="pres">
      <dgm:prSet presAssocID="{FC128210-88AD-4536-B1E4-9C96E5775AB3}" presName="level3hierChild" presStyleCnt="0"/>
      <dgm:spPr/>
    </dgm:pt>
  </dgm:ptLst>
  <dgm:cxnLst>
    <dgm:cxn modelId="{304AC325-1E6B-48DF-9F4C-8D6D0F91E41B}" type="presOf" srcId="{FC128210-88AD-4536-B1E4-9C96E5775AB3}" destId="{A9A23004-9A6F-411F-B5AA-AED146B1221D}" srcOrd="0" destOrd="0" presId="urn:microsoft.com/office/officeart/2005/8/layout/hierarchy2"/>
    <dgm:cxn modelId="{887983D6-87B4-4304-AB7A-A75C150B458D}" type="presOf" srcId="{C0847994-C9B5-46E2-A20A-8851A18A2A42}" destId="{72149BD2-EDB2-4A92-880B-5C41922C42AB}" srcOrd="0" destOrd="0" presId="urn:microsoft.com/office/officeart/2005/8/layout/hierarchy2"/>
    <dgm:cxn modelId="{B3E541D5-256F-4892-A652-EB2CBDB0FF8E}" type="presOf" srcId="{EA0B0208-2E98-4ED6-B1A3-A4BA26697BC1}" destId="{22EDB607-D5F2-4B32-A7B1-9CE3574D068E}" srcOrd="0" destOrd="0" presId="urn:microsoft.com/office/officeart/2005/8/layout/hierarchy2"/>
    <dgm:cxn modelId="{91AB646E-CF10-478C-95C8-B2818983BEA1}" srcId="{2B946FA2-535D-4D5B-9F7E-53DE94F52CD6}" destId="{CED84D26-AE48-436C-8D24-0F8DAF860BFE}" srcOrd="1" destOrd="0" parTransId="{EA0B0208-2E98-4ED6-B1A3-A4BA26697BC1}" sibTransId="{148FE616-363C-4B13-A1EA-AA1DAB0513ED}"/>
    <dgm:cxn modelId="{44D5127A-5EEE-4D42-930D-29F10C0A2D84}" type="presOf" srcId="{E434B193-0696-4311-B4F6-0D972795E440}" destId="{427716D0-09C4-4EF3-B605-384AF1CCDAF4}" srcOrd="0" destOrd="0" presId="urn:microsoft.com/office/officeart/2005/8/layout/hierarchy2"/>
    <dgm:cxn modelId="{65D45CAC-750B-4FF3-AE9E-1316783E1DE3}" type="presOf" srcId="{1E729C0A-55F8-4580-B96D-87532274FCAD}" destId="{6ABFFDAA-8182-4C4E-BCBB-A2F17D05945E}" srcOrd="0" destOrd="0" presId="urn:microsoft.com/office/officeart/2005/8/layout/hierarchy2"/>
    <dgm:cxn modelId="{A2C2D9AE-1557-46B5-A14E-B21571E9C7C7}" type="presOf" srcId="{E434B193-0696-4311-B4F6-0D972795E440}" destId="{3E43AD17-3D7F-4AA4-8A1F-DCF00D2B870B}" srcOrd="1" destOrd="0" presId="urn:microsoft.com/office/officeart/2005/8/layout/hierarchy2"/>
    <dgm:cxn modelId="{308E3E4B-CF0B-42BB-B2AE-BAB001B3C0D4}" type="presOf" srcId="{219A9423-9DF1-4623-855F-D28FEAC3B48C}" destId="{E48259D4-E2A3-49FC-BC6A-72204D759A17}" srcOrd="0" destOrd="0" presId="urn:microsoft.com/office/officeart/2005/8/layout/hierarchy2"/>
    <dgm:cxn modelId="{EC756C24-388F-40F1-A191-73FAC9DC9C79}" type="presOf" srcId="{D11F3B3F-AE7F-48FB-AD08-4C9D92618BB4}" destId="{B9BDFE6D-1244-4D6E-9722-CC01B2854803}" srcOrd="1" destOrd="0" presId="urn:microsoft.com/office/officeart/2005/8/layout/hierarchy2"/>
    <dgm:cxn modelId="{2EA9E695-8954-4464-9432-164E3739014D}" type="presOf" srcId="{219A9423-9DF1-4623-855F-D28FEAC3B48C}" destId="{2DAEDBC4-5ACF-41C1-890C-4C19D0919045}" srcOrd="1" destOrd="0" presId="urn:microsoft.com/office/officeart/2005/8/layout/hierarchy2"/>
    <dgm:cxn modelId="{F7055C5A-DC4D-456D-9AD3-3A01C0EE0681}" type="presOf" srcId="{9BBF5B59-519A-42F0-9F30-83547108BEC0}" destId="{816923B3-FB59-4D41-9F06-8D1E4950E224}" srcOrd="0" destOrd="0" presId="urn:microsoft.com/office/officeart/2005/8/layout/hierarchy2"/>
    <dgm:cxn modelId="{67D4CF06-4D17-4DE7-83FD-32B652F2B6FB}" srcId="{CED84D26-AE48-436C-8D24-0F8DAF860BFE}" destId="{FC128210-88AD-4536-B1E4-9C96E5775AB3}" srcOrd="0" destOrd="0" parTransId="{219A9423-9DF1-4623-855F-D28FEAC3B48C}" sibTransId="{7FC84D6C-94C6-4766-8445-EDDC97142181}"/>
    <dgm:cxn modelId="{175560F0-59E7-4997-938C-28C097B124C2}" type="presOf" srcId="{9BBF5B59-519A-42F0-9F30-83547108BEC0}" destId="{E0CFA655-7CAF-485E-9EC0-F2B41443C939}" srcOrd="1" destOrd="0" presId="urn:microsoft.com/office/officeart/2005/8/layout/hierarchy2"/>
    <dgm:cxn modelId="{ED9CDB9E-BACC-4045-BFC1-E30A173E943A}" type="presOf" srcId="{2B946FA2-535D-4D5B-9F7E-53DE94F52CD6}" destId="{F1BAA665-B0F3-432E-815C-73E5F99C215F}" srcOrd="0" destOrd="0" presId="urn:microsoft.com/office/officeart/2005/8/layout/hierarchy2"/>
    <dgm:cxn modelId="{23634C54-D38B-45DC-B2C4-990C59684E64}" type="presOf" srcId="{CED84D26-AE48-436C-8D24-0F8DAF860BFE}" destId="{FE5B95EB-D3E9-4833-B82B-7BAEE584DD5A}" srcOrd="0" destOrd="0" presId="urn:microsoft.com/office/officeart/2005/8/layout/hierarchy2"/>
    <dgm:cxn modelId="{D0566CC9-29ED-48F7-A073-F413F9FFDDD6}" srcId="{2B946FA2-535D-4D5B-9F7E-53DE94F52CD6}" destId="{B12520F2-E734-4D61-996C-504A2974D2D0}" srcOrd="0" destOrd="0" parTransId="{D11F3B3F-AE7F-48FB-AD08-4C9D92618BB4}" sibTransId="{85F19851-99ED-4C2F-975A-835D8314617E}"/>
    <dgm:cxn modelId="{28D7EDBA-B73C-4C7E-A9A3-0BA3F95C1BBA}" type="presOf" srcId="{B12520F2-E734-4D61-996C-504A2974D2D0}" destId="{84381B66-1A0A-46A3-BE94-7854635C9385}" srcOrd="0" destOrd="0" presId="urn:microsoft.com/office/officeart/2005/8/layout/hierarchy2"/>
    <dgm:cxn modelId="{E8953076-28C4-4C3F-8867-5983F5C67573}" type="presOf" srcId="{D11F3B3F-AE7F-48FB-AD08-4C9D92618BB4}" destId="{B230DB78-9C6F-442D-A981-9B25A34ADCF2}" srcOrd="0" destOrd="0" presId="urn:microsoft.com/office/officeart/2005/8/layout/hierarchy2"/>
    <dgm:cxn modelId="{4896C9DF-D18F-464D-A51A-18B9B6C43863}" srcId="{C0847994-C9B5-46E2-A20A-8851A18A2A42}" destId="{2B946FA2-535D-4D5B-9F7E-53DE94F52CD6}" srcOrd="0" destOrd="0" parTransId="{C68FCE9F-0887-46BC-847F-35344C39E917}" sibTransId="{BE887C73-3AEA-41BD-8486-8249490A4290}"/>
    <dgm:cxn modelId="{EAABE723-77FF-431B-866C-51B62B76B3D7}" type="presOf" srcId="{221CFCAE-774E-4242-9781-BB5BC5A0B06B}" destId="{DC9FF75F-6446-47EF-AC1D-A3146BE97810}" srcOrd="0" destOrd="0" presId="urn:microsoft.com/office/officeart/2005/8/layout/hierarchy2"/>
    <dgm:cxn modelId="{8CC94FB2-24DF-4560-8FFC-408EDBC107D3}" type="presOf" srcId="{EA0B0208-2E98-4ED6-B1A3-A4BA26697BC1}" destId="{18D23D4D-8213-42A9-935B-2993582FF128}" srcOrd="1" destOrd="0" presId="urn:microsoft.com/office/officeart/2005/8/layout/hierarchy2"/>
    <dgm:cxn modelId="{41D02A96-9690-4931-91B1-481B0E59FD70}" srcId="{B12520F2-E734-4D61-996C-504A2974D2D0}" destId="{1E729C0A-55F8-4580-B96D-87532274FCAD}" srcOrd="0" destOrd="0" parTransId="{E434B193-0696-4311-B4F6-0D972795E440}" sibTransId="{375A496B-EF4D-487D-AF21-2189FB937076}"/>
    <dgm:cxn modelId="{58555B16-2BED-4CBA-A7E1-D89231077798}" srcId="{B12520F2-E734-4D61-996C-504A2974D2D0}" destId="{221CFCAE-774E-4242-9781-BB5BC5A0B06B}" srcOrd="1" destOrd="0" parTransId="{9BBF5B59-519A-42F0-9F30-83547108BEC0}" sibTransId="{3CF731B1-1403-45AB-ADCA-0ACBDAFD5239}"/>
    <dgm:cxn modelId="{BA101450-CFD3-40B1-ABCB-7E6AB556AD1D}" type="presParOf" srcId="{72149BD2-EDB2-4A92-880B-5C41922C42AB}" destId="{B3730EC9-4A3F-4C42-96FD-264E2D1BA901}" srcOrd="0" destOrd="0" presId="urn:microsoft.com/office/officeart/2005/8/layout/hierarchy2"/>
    <dgm:cxn modelId="{E98CE0C7-F007-42E1-A944-A0445FB6B785}" type="presParOf" srcId="{B3730EC9-4A3F-4C42-96FD-264E2D1BA901}" destId="{F1BAA665-B0F3-432E-815C-73E5F99C215F}" srcOrd="0" destOrd="0" presId="urn:microsoft.com/office/officeart/2005/8/layout/hierarchy2"/>
    <dgm:cxn modelId="{658D81C9-334B-4A36-9902-122484E05062}" type="presParOf" srcId="{B3730EC9-4A3F-4C42-96FD-264E2D1BA901}" destId="{F4F4A584-DE97-4B79-8F10-A3B2A5638EF6}" srcOrd="1" destOrd="0" presId="urn:microsoft.com/office/officeart/2005/8/layout/hierarchy2"/>
    <dgm:cxn modelId="{CBCDC7A6-A80E-49D9-BFB5-E38385F6A2EF}" type="presParOf" srcId="{F4F4A584-DE97-4B79-8F10-A3B2A5638EF6}" destId="{B230DB78-9C6F-442D-A981-9B25A34ADCF2}" srcOrd="0" destOrd="0" presId="urn:microsoft.com/office/officeart/2005/8/layout/hierarchy2"/>
    <dgm:cxn modelId="{D8BC17FF-7931-4C35-BB6B-0733FBB8AD17}" type="presParOf" srcId="{B230DB78-9C6F-442D-A981-9B25A34ADCF2}" destId="{B9BDFE6D-1244-4D6E-9722-CC01B2854803}" srcOrd="0" destOrd="0" presId="urn:microsoft.com/office/officeart/2005/8/layout/hierarchy2"/>
    <dgm:cxn modelId="{E80076D9-651D-4634-967B-CCC17CF1976D}" type="presParOf" srcId="{F4F4A584-DE97-4B79-8F10-A3B2A5638EF6}" destId="{D30D5703-C290-4AF4-939D-62C02BC14692}" srcOrd="1" destOrd="0" presId="urn:microsoft.com/office/officeart/2005/8/layout/hierarchy2"/>
    <dgm:cxn modelId="{BE8B82A4-E1AE-49CA-9493-0F735D964085}" type="presParOf" srcId="{D30D5703-C290-4AF4-939D-62C02BC14692}" destId="{84381B66-1A0A-46A3-BE94-7854635C9385}" srcOrd="0" destOrd="0" presId="urn:microsoft.com/office/officeart/2005/8/layout/hierarchy2"/>
    <dgm:cxn modelId="{83C3F11F-64B2-4929-AAF0-A68F9ED2793D}" type="presParOf" srcId="{D30D5703-C290-4AF4-939D-62C02BC14692}" destId="{861A08B5-07F9-4E11-84A6-D6E5136E81EB}" srcOrd="1" destOrd="0" presId="urn:microsoft.com/office/officeart/2005/8/layout/hierarchy2"/>
    <dgm:cxn modelId="{05598BC5-CE45-4BAB-B42E-E4A19ECCCBB5}" type="presParOf" srcId="{861A08B5-07F9-4E11-84A6-D6E5136E81EB}" destId="{427716D0-09C4-4EF3-B605-384AF1CCDAF4}" srcOrd="0" destOrd="0" presId="urn:microsoft.com/office/officeart/2005/8/layout/hierarchy2"/>
    <dgm:cxn modelId="{D28AD6C9-7064-4C9F-83DE-4E532589233D}" type="presParOf" srcId="{427716D0-09C4-4EF3-B605-384AF1CCDAF4}" destId="{3E43AD17-3D7F-4AA4-8A1F-DCF00D2B870B}" srcOrd="0" destOrd="0" presId="urn:microsoft.com/office/officeart/2005/8/layout/hierarchy2"/>
    <dgm:cxn modelId="{B9643FD6-A083-455E-BD39-4173302E0F50}" type="presParOf" srcId="{861A08B5-07F9-4E11-84A6-D6E5136E81EB}" destId="{F90E7F71-74BD-4C7A-AC83-5F146085622D}" srcOrd="1" destOrd="0" presId="urn:microsoft.com/office/officeart/2005/8/layout/hierarchy2"/>
    <dgm:cxn modelId="{98E3AAC3-5792-4401-9DB5-DE43F898FA1D}" type="presParOf" srcId="{F90E7F71-74BD-4C7A-AC83-5F146085622D}" destId="{6ABFFDAA-8182-4C4E-BCBB-A2F17D05945E}" srcOrd="0" destOrd="0" presId="urn:microsoft.com/office/officeart/2005/8/layout/hierarchy2"/>
    <dgm:cxn modelId="{E6229CB3-2B2B-41D3-84DA-2279C6A46F42}" type="presParOf" srcId="{F90E7F71-74BD-4C7A-AC83-5F146085622D}" destId="{6935E187-9091-4702-A0FF-8525842D0E0C}" srcOrd="1" destOrd="0" presId="urn:microsoft.com/office/officeart/2005/8/layout/hierarchy2"/>
    <dgm:cxn modelId="{848311F1-8643-41CA-9028-AA5FC83D779D}" type="presParOf" srcId="{861A08B5-07F9-4E11-84A6-D6E5136E81EB}" destId="{816923B3-FB59-4D41-9F06-8D1E4950E224}" srcOrd="2" destOrd="0" presId="urn:microsoft.com/office/officeart/2005/8/layout/hierarchy2"/>
    <dgm:cxn modelId="{2DC6AC94-546F-4A5F-86EA-C6C880DC4D1B}" type="presParOf" srcId="{816923B3-FB59-4D41-9F06-8D1E4950E224}" destId="{E0CFA655-7CAF-485E-9EC0-F2B41443C939}" srcOrd="0" destOrd="0" presId="urn:microsoft.com/office/officeart/2005/8/layout/hierarchy2"/>
    <dgm:cxn modelId="{D703F6D7-000B-45FA-BE1B-4CE9C398C766}" type="presParOf" srcId="{861A08B5-07F9-4E11-84A6-D6E5136E81EB}" destId="{34596439-9DE3-4867-B05F-3422F0D6BD33}" srcOrd="3" destOrd="0" presId="urn:microsoft.com/office/officeart/2005/8/layout/hierarchy2"/>
    <dgm:cxn modelId="{FA1641E3-582D-4D88-A423-DE3171BE49C0}" type="presParOf" srcId="{34596439-9DE3-4867-B05F-3422F0D6BD33}" destId="{DC9FF75F-6446-47EF-AC1D-A3146BE97810}" srcOrd="0" destOrd="0" presId="urn:microsoft.com/office/officeart/2005/8/layout/hierarchy2"/>
    <dgm:cxn modelId="{2EA2239B-B83A-42DE-9167-1F681F20D8A9}" type="presParOf" srcId="{34596439-9DE3-4867-B05F-3422F0D6BD33}" destId="{C71FE597-C19E-4FE5-81D2-C468F5E8676F}" srcOrd="1" destOrd="0" presId="urn:microsoft.com/office/officeart/2005/8/layout/hierarchy2"/>
    <dgm:cxn modelId="{4D8A138D-F831-466A-BB1C-6FBCBE14ABC5}" type="presParOf" srcId="{F4F4A584-DE97-4B79-8F10-A3B2A5638EF6}" destId="{22EDB607-D5F2-4B32-A7B1-9CE3574D068E}" srcOrd="2" destOrd="0" presId="urn:microsoft.com/office/officeart/2005/8/layout/hierarchy2"/>
    <dgm:cxn modelId="{04526EE7-1272-4B08-A99C-C68F038DFB93}" type="presParOf" srcId="{22EDB607-D5F2-4B32-A7B1-9CE3574D068E}" destId="{18D23D4D-8213-42A9-935B-2993582FF128}" srcOrd="0" destOrd="0" presId="urn:microsoft.com/office/officeart/2005/8/layout/hierarchy2"/>
    <dgm:cxn modelId="{23B67516-719F-430E-A7C8-5C95DC655FC4}" type="presParOf" srcId="{F4F4A584-DE97-4B79-8F10-A3B2A5638EF6}" destId="{3DEFE98D-B8D7-472A-B758-FACAE2A76BE6}" srcOrd="3" destOrd="0" presId="urn:microsoft.com/office/officeart/2005/8/layout/hierarchy2"/>
    <dgm:cxn modelId="{CDA944B1-C034-446E-8C1A-04A413DF6FBB}" type="presParOf" srcId="{3DEFE98D-B8D7-472A-B758-FACAE2A76BE6}" destId="{FE5B95EB-D3E9-4833-B82B-7BAEE584DD5A}" srcOrd="0" destOrd="0" presId="urn:microsoft.com/office/officeart/2005/8/layout/hierarchy2"/>
    <dgm:cxn modelId="{E1A5108A-4CFD-4818-B006-10ADE8E285EF}" type="presParOf" srcId="{3DEFE98D-B8D7-472A-B758-FACAE2A76BE6}" destId="{9A5DC51B-B477-4267-B6B2-001FF78FBEA9}" srcOrd="1" destOrd="0" presId="urn:microsoft.com/office/officeart/2005/8/layout/hierarchy2"/>
    <dgm:cxn modelId="{DD6CAB0A-5DDB-4ADE-AF1F-37419E68F232}" type="presParOf" srcId="{9A5DC51B-B477-4267-B6B2-001FF78FBEA9}" destId="{E48259D4-E2A3-49FC-BC6A-72204D759A17}" srcOrd="0" destOrd="0" presId="urn:microsoft.com/office/officeart/2005/8/layout/hierarchy2"/>
    <dgm:cxn modelId="{6D854F0E-AF27-4C91-AA4B-A9BF02B371D0}" type="presParOf" srcId="{E48259D4-E2A3-49FC-BC6A-72204D759A17}" destId="{2DAEDBC4-5ACF-41C1-890C-4C19D0919045}" srcOrd="0" destOrd="0" presId="urn:microsoft.com/office/officeart/2005/8/layout/hierarchy2"/>
    <dgm:cxn modelId="{81BE9DFE-1604-44A3-AFA5-0E6A8E95E754}" type="presParOf" srcId="{9A5DC51B-B477-4267-B6B2-001FF78FBEA9}" destId="{6D4B00B0-C64F-44A4-825C-2FB34CE84019}" srcOrd="1" destOrd="0" presId="urn:microsoft.com/office/officeart/2005/8/layout/hierarchy2"/>
    <dgm:cxn modelId="{971AB8AD-D47E-423B-81C4-1B7A65AF53B9}" type="presParOf" srcId="{6D4B00B0-C64F-44A4-825C-2FB34CE84019}" destId="{A9A23004-9A6F-411F-B5AA-AED146B1221D}" srcOrd="0" destOrd="0" presId="urn:microsoft.com/office/officeart/2005/8/layout/hierarchy2"/>
    <dgm:cxn modelId="{FAB70426-4A09-4344-B99E-3E65DE3502FB}" type="presParOf" srcId="{6D4B00B0-C64F-44A4-825C-2FB34CE84019}" destId="{55F8E990-48E6-4254-BAB6-2B4A77A225A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33E8F6-9705-47EF-915B-C64C6102B790}" type="datetimeFigureOut">
              <a:rPr lang="en-IE" smtClean="0"/>
              <a:t>21/11/2012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8228B-B1E5-4DA3-93A7-26D132B2A96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488559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851EA8-A27D-4423-BC43-711B0D738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259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A4CAF45D-AA6F-4F2B-A9C8-49527FC4429F}" type="slidenum">
              <a:rPr lang="en-US" sz="1200" smtClean="0"/>
              <a:pPr/>
              <a:t>1</a:t>
            </a:fld>
            <a:endParaRPr lang="en-US" sz="120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IE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282FD047-DB36-4429-98E5-7C1CB52518F6}" type="slidenum">
              <a:rPr lang="en-US" sz="1200" smtClean="0"/>
              <a:pPr/>
              <a:t>10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11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12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13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14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IE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282FD047-DB36-4429-98E5-7C1CB52518F6}" type="slidenum">
              <a:rPr lang="en-US" sz="1200" smtClean="0"/>
              <a:pPr/>
              <a:t>15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16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IE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282FD047-DB36-4429-98E5-7C1CB52518F6}" type="slidenum">
              <a:rPr lang="en-US" sz="1200" smtClean="0"/>
              <a:pPr/>
              <a:t>17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IE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282FD047-DB36-4429-98E5-7C1CB52518F6}" type="slidenum">
              <a:rPr lang="en-US" sz="1200" smtClean="0"/>
              <a:pPr/>
              <a:t>18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19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IE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282FD047-DB36-4429-98E5-7C1CB52518F6}" type="slidenum">
              <a:rPr lang="en-US" sz="1200" smtClean="0"/>
              <a:pPr/>
              <a:t>2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20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IE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282FD047-DB36-4429-98E5-7C1CB52518F6}" type="slidenum">
              <a:rPr lang="en-US" sz="1200" smtClean="0"/>
              <a:pPr/>
              <a:t>21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22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23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24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25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IE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282FD047-DB36-4429-98E5-7C1CB52518F6}" type="slidenum">
              <a:rPr lang="en-US" sz="1200" smtClean="0"/>
              <a:pPr/>
              <a:t>26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IE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282FD047-DB36-4429-98E5-7C1CB52518F6}" type="slidenum">
              <a:rPr lang="en-US" sz="1200" smtClean="0"/>
              <a:pPr/>
              <a:t>27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28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29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IE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282FD047-DB36-4429-98E5-7C1CB52518F6}" type="slidenum">
              <a:rPr lang="en-US" sz="1200" smtClean="0"/>
              <a:pPr/>
              <a:t>3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30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IE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282FD047-DB36-4429-98E5-7C1CB52518F6}" type="slidenum">
              <a:rPr lang="en-US" sz="1200" smtClean="0"/>
              <a:pPr/>
              <a:t>31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4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5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6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F33F0FEB-BB90-4042-BF62-70BC8702291F}" type="slidenum">
              <a:rPr lang="en-US" sz="1200" smtClean="0">
                <a:solidFill>
                  <a:srgbClr val="000000"/>
                </a:solidFill>
              </a:rPr>
              <a:pPr/>
              <a:t>7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IE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282FD047-DB36-4429-98E5-7C1CB52518F6}" type="slidenum">
              <a:rPr lang="en-US" sz="1200" smtClean="0"/>
              <a:pPr/>
              <a:t>8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IE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fld id="{282FD047-DB36-4429-98E5-7C1CB52518F6}" type="slidenum">
              <a:rPr lang="en-US" sz="1200" smtClean="0"/>
              <a:pPr/>
              <a:t>9</a:t>
            </a:fld>
            <a:endParaRPr 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74675" y="0"/>
            <a:ext cx="7959725" cy="3962400"/>
          </a:xfrm>
        </p:spPr>
        <p:txBody>
          <a:bodyPr tIns="0" anchor="ctr"/>
          <a:lstStyle>
            <a:lvl1pPr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574675" y="4267200"/>
            <a:ext cx="7959725" cy="1066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School Institute Name to go here</a:t>
            </a:r>
          </a:p>
        </p:txBody>
      </p:sp>
    </p:spTree>
    <p:extLst>
      <p:ext uri="{BB962C8B-B14F-4D97-AF65-F5344CB8AC3E}">
        <p14:creationId xmlns:p14="http://schemas.microsoft.com/office/powerpoint/2010/main" val="54632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School Institute Name to go here</a:t>
            </a:r>
          </a:p>
        </p:txBody>
      </p:sp>
    </p:spTree>
    <p:extLst>
      <p:ext uri="{BB962C8B-B14F-4D97-AF65-F5344CB8AC3E}">
        <p14:creationId xmlns:p14="http://schemas.microsoft.com/office/powerpoint/2010/main" val="1222849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6850" y="0"/>
            <a:ext cx="1989138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4675" y="0"/>
            <a:ext cx="5819775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School Institute Name to go here</a:t>
            </a:r>
          </a:p>
        </p:txBody>
      </p:sp>
    </p:spTree>
    <p:extLst>
      <p:ext uri="{BB962C8B-B14F-4D97-AF65-F5344CB8AC3E}">
        <p14:creationId xmlns:p14="http://schemas.microsoft.com/office/powerpoint/2010/main" val="1267395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School Institute Name to go here</a:t>
            </a:r>
          </a:p>
        </p:txBody>
      </p:sp>
    </p:spTree>
    <p:extLst>
      <p:ext uri="{BB962C8B-B14F-4D97-AF65-F5344CB8AC3E}">
        <p14:creationId xmlns:p14="http://schemas.microsoft.com/office/powerpoint/2010/main" val="3462301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School Institute Name to go here</a:t>
            </a:r>
          </a:p>
        </p:txBody>
      </p:sp>
    </p:spTree>
    <p:extLst>
      <p:ext uri="{BB962C8B-B14F-4D97-AF65-F5344CB8AC3E}">
        <p14:creationId xmlns:p14="http://schemas.microsoft.com/office/powerpoint/2010/main" val="3787003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4675" y="1981200"/>
            <a:ext cx="3903663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738" y="1981200"/>
            <a:ext cx="390525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School Institute Name to go here</a:t>
            </a:r>
          </a:p>
        </p:txBody>
      </p:sp>
    </p:spTree>
    <p:extLst>
      <p:ext uri="{BB962C8B-B14F-4D97-AF65-F5344CB8AC3E}">
        <p14:creationId xmlns:p14="http://schemas.microsoft.com/office/powerpoint/2010/main" val="224143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School Institute Name to go here</a:t>
            </a:r>
          </a:p>
        </p:txBody>
      </p:sp>
    </p:spTree>
    <p:extLst>
      <p:ext uri="{BB962C8B-B14F-4D97-AF65-F5344CB8AC3E}">
        <p14:creationId xmlns:p14="http://schemas.microsoft.com/office/powerpoint/2010/main" val="42596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School Institute Name to go here</a:t>
            </a:r>
          </a:p>
        </p:txBody>
      </p:sp>
    </p:spTree>
    <p:extLst>
      <p:ext uri="{BB962C8B-B14F-4D97-AF65-F5344CB8AC3E}">
        <p14:creationId xmlns:p14="http://schemas.microsoft.com/office/powerpoint/2010/main" val="239288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School Institute Name to go here</a:t>
            </a:r>
          </a:p>
        </p:txBody>
      </p:sp>
    </p:spTree>
    <p:extLst>
      <p:ext uri="{BB962C8B-B14F-4D97-AF65-F5344CB8AC3E}">
        <p14:creationId xmlns:p14="http://schemas.microsoft.com/office/powerpoint/2010/main" val="543179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School Institute Name to go here</a:t>
            </a:r>
          </a:p>
        </p:txBody>
      </p:sp>
    </p:spTree>
    <p:extLst>
      <p:ext uri="{BB962C8B-B14F-4D97-AF65-F5344CB8AC3E}">
        <p14:creationId xmlns:p14="http://schemas.microsoft.com/office/powerpoint/2010/main" val="1471699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School Institute Name to go here</a:t>
            </a:r>
          </a:p>
        </p:txBody>
      </p:sp>
    </p:spTree>
    <p:extLst>
      <p:ext uri="{BB962C8B-B14F-4D97-AF65-F5344CB8AC3E}">
        <p14:creationId xmlns:p14="http://schemas.microsoft.com/office/powerpoint/2010/main" val="252559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304554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James Hardiman Library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0"/>
            <a:ext cx="79613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32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4675" y="1981200"/>
            <a:ext cx="7961313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0455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04554"/>
          </a:solidFill>
          <a:latin typeface="Times New Roman" pitchFamily="1" charset="0"/>
          <a:ea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04554"/>
          </a:solidFill>
          <a:latin typeface="Times New Roman" pitchFamily="1" charset="0"/>
          <a:ea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04554"/>
          </a:solidFill>
          <a:latin typeface="Times New Roman" pitchFamily="1" charset="0"/>
          <a:ea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04554"/>
          </a:solidFill>
          <a:latin typeface="Times New Roman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04554"/>
          </a:solidFill>
          <a:latin typeface="Times New Roman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04554"/>
          </a:solidFill>
          <a:latin typeface="Times New Roman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04554"/>
          </a:solidFill>
          <a:latin typeface="Times New Roman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04554"/>
          </a:solidFill>
          <a:latin typeface="Times New Roman" pitchFamily="1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900"/>
        </a:spcAft>
        <a:buChar char="•"/>
        <a:defRPr sz="2400">
          <a:solidFill>
            <a:srgbClr val="30455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ts val="900"/>
        </a:spcAft>
        <a:buChar char="–"/>
        <a:defRPr sz="2400">
          <a:solidFill>
            <a:srgbClr val="304554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0"/>
        </a:spcBef>
        <a:spcAft>
          <a:spcPts val="900"/>
        </a:spcAft>
        <a:buChar char="•"/>
        <a:defRPr sz="2100">
          <a:solidFill>
            <a:srgbClr val="304554"/>
          </a:solidFill>
          <a:latin typeface="+mn-lt"/>
          <a:ea typeface="+mn-ea"/>
        </a:defRPr>
      </a:lvl3pPr>
      <a:lvl4pPr marL="1562100" indent="-228600" algn="l" rtl="0" eaLnBrk="0" fontAlgn="base" hangingPunct="0">
        <a:spcBef>
          <a:spcPct val="0"/>
        </a:spcBef>
        <a:spcAft>
          <a:spcPts val="900"/>
        </a:spcAft>
        <a:buChar char="–"/>
        <a:defRPr>
          <a:solidFill>
            <a:srgbClr val="304554"/>
          </a:solidFill>
          <a:latin typeface="+mn-lt"/>
          <a:ea typeface="+mn-ea"/>
        </a:defRPr>
      </a:lvl4pPr>
      <a:lvl5pPr marL="1981200" indent="-228600" algn="l" rtl="0" eaLnBrk="0" fontAlgn="base" hangingPunct="0">
        <a:spcBef>
          <a:spcPct val="0"/>
        </a:spcBef>
        <a:spcAft>
          <a:spcPts val="900"/>
        </a:spcAft>
        <a:buChar char="»"/>
        <a:defRPr sz="1600">
          <a:solidFill>
            <a:srgbClr val="304554"/>
          </a:solidFill>
          <a:latin typeface="+mn-lt"/>
          <a:ea typeface="+mn-ea"/>
        </a:defRPr>
      </a:lvl5pPr>
      <a:lvl6pPr marL="2438400" indent="-228600" algn="l" rtl="0" fontAlgn="base">
        <a:spcBef>
          <a:spcPct val="0"/>
        </a:spcBef>
        <a:spcAft>
          <a:spcPts val="900"/>
        </a:spcAft>
        <a:buChar char="»"/>
        <a:defRPr sz="1600">
          <a:solidFill>
            <a:srgbClr val="304554"/>
          </a:solidFill>
          <a:latin typeface="+mn-lt"/>
          <a:ea typeface="+mn-ea"/>
        </a:defRPr>
      </a:lvl6pPr>
      <a:lvl7pPr marL="2895600" indent="-228600" algn="l" rtl="0" fontAlgn="base">
        <a:spcBef>
          <a:spcPct val="0"/>
        </a:spcBef>
        <a:spcAft>
          <a:spcPts val="900"/>
        </a:spcAft>
        <a:buChar char="»"/>
        <a:defRPr sz="1600">
          <a:solidFill>
            <a:srgbClr val="304554"/>
          </a:solidFill>
          <a:latin typeface="+mn-lt"/>
          <a:ea typeface="+mn-ea"/>
        </a:defRPr>
      </a:lvl7pPr>
      <a:lvl8pPr marL="3352800" indent="-228600" algn="l" rtl="0" fontAlgn="base">
        <a:spcBef>
          <a:spcPct val="0"/>
        </a:spcBef>
        <a:spcAft>
          <a:spcPts val="900"/>
        </a:spcAft>
        <a:buChar char="»"/>
        <a:defRPr sz="1600">
          <a:solidFill>
            <a:srgbClr val="304554"/>
          </a:solidFill>
          <a:latin typeface="+mn-lt"/>
          <a:ea typeface="+mn-ea"/>
        </a:defRPr>
      </a:lvl8pPr>
      <a:lvl9pPr marL="3810000" indent="-228600" algn="l" rtl="0" fontAlgn="base">
        <a:spcBef>
          <a:spcPct val="0"/>
        </a:spcBef>
        <a:spcAft>
          <a:spcPts val="900"/>
        </a:spcAft>
        <a:buChar char="»"/>
        <a:defRPr sz="1600">
          <a:solidFill>
            <a:srgbClr val="304554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cid:image001.jpg@01CDC31C.68E0DC80" TargetMode="Externa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open.ac.uk/blogs/macon/discovery/user-requirements-report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blog.observatory.jisc.ac.uk/techwatch-reports/delivering-web-to-mobile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mlibraries.jiscinvolve.org/wp/2011/12/19/native-mobile-app-vs-mobile-web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15.png"/><Relationship Id="rId4" Type="http://schemas.openxmlformats.org/officeDocument/2006/relationships/diagramData" Target="../diagrams/data1.xml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LIR/AGI Mobile Technologies Symposium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Ronán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Kennedy, NUI Galway</a:t>
            </a:r>
          </a:p>
        </p:txBody>
      </p:sp>
      <p:pic>
        <p:nvPicPr>
          <p:cNvPr id="13316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escription: cid:SUBSLPXGXMGO.logo.JPG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630" y="4758092"/>
            <a:ext cx="1333500" cy="97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C:\Users\ronán kennedy\Documents\Work Documents\LIR\new logo small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75796"/>
            <a:ext cx="1211052" cy="1336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1916832"/>
            <a:ext cx="89289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pPr algn="ctr"/>
            <a:r>
              <a:rPr lang="en-IE" dirty="0" smtClean="0"/>
              <a:t>Didn’t turn out that way</a:t>
            </a:r>
          </a:p>
          <a:p>
            <a:pPr algn="ctr"/>
            <a:endParaRPr lang="en-IE" dirty="0"/>
          </a:p>
          <a:p>
            <a:endParaRPr lang="en-IE" dirty="0" smtClean="0"/>
          </a:p>
          <a:p>
            <a:r>
              <a:rPr lang="en-IE" sz="2000" dirty="0" smtClean="0"/>
              <a:t>“Plans are only good intentions unless they immediately degenerate into hard work”</a:t>
            </a:r>
          </a:p>
          <a:p>
            <a:r>
              <a:rPr lang="en-IE" sz="1600" i="1" dirty="0" smtClean="0"/>
              <a:t>Peter </a:t>
            </a:r>
            <a:r>
              <a:rPr lang="en-IE" sz="1600" i="1" dirty="0" err="1" smtClean="0"/>
              <a:t>Drucker</a:t>
            </a:r>
            <a:endParaRPr lang="en-IE" sz="1600" i="1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3897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55" y="0"/>
            <a:ext cx="7181889" cy="60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42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3210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57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4624"/>
            <a:ext cx="6724650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49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543" y="44624"/>
            <a:ext cx="6648450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86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980728"/>
            <a:ext cx="885698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400" dirty="0" smtClean="0">
                <a:latin typeface="Calibri" pitchFamily="34" charset="0"/>
                <a:cs typeface="Calibri" pitchFamily="34" charset="0"/>
              </a:rPr>
              <a:t>Native App Difficulties – for dedicated users only</a:t>
            </a:r>
            <a:endParaRPr lang="en-IE" sz="3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668" y="1916832"/>
            <a:ext cx="892899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IE" sz="1600" dirty="0" smtClean="0"/>
              <a:t>Massive OS discrepancies – heavy Apple weighting</a:t>
            </a:r>
          </a:p>
          <a:p>
            <a:pPr marL="342900" indent="-342900">
              <a:buFont typeface="Arial" pitchFamily="34" charset="0"/>
              <a:buChar char="•"/>
            </a:pPr>
            <a:endParaRPr lang="en-IE" sz="1600" dirty="0"/>
          </a:p>
          <a:p>
            <a:pPr marL="342900" indent="-342900">
              <a:buFont typeface="Arial" pitchFamily="34" charset="0"/>
              <a:buChar char="•"/>
            </a:pPr>
            <a:r>
              <a:rPr lang="en-IE" sz="1600" dirty="0" smtClean="0"/>
              <a:t>On campus access only</a:t>
            </a:r>
          </a:p>
          <a:p>
            <a:pPr marL="342900" indent="-342900">
              <a:buFont typeface="Arial" pitchFamily="34" charset="0"/>
              <a:buChar char="•"/>
            </a:pPr>
            <a:endParaRPr lang="en-IE" sz="1600" dirty="0"/>
          </a:p>
          <a:p>
            <a:pPr marL="342900" indent="-342900">
              <a:buFont typeface="Arial" pitchFamily="34" charset="0"/>
              <a:buChar char="•"/>
            </a:pPr>
            <a:r>
              <a:rPr lang="en-IE" sz="1600" dirty="0" smtClean="0"/>
              <a:t>App only allows searching, not access (to avoid </a:t>
            </a:r>
            <a:r>
              <a:rPr lang="en-IE" sz="1600" b="1" dirty="0" smtClean="0"/>
              <a:t>authentication </a:t>
            </a:r>
            <a:r>
              <a:rPr lang="en-IE" sz="1600" dirty="0" smtClean="0"/>
              <a:t>issues)</a:t>
            </a:r>
          </a:p>
          <a:p>
            <a:pPr marL="342900" indent="-342900">
              <a:buFont typeface="Arial" pitchFamily="34" charset="0"/>
              <a:buChar char="•"/>
            </a:pPr>
            <a:endParaRPr lang="en-IE" sz="1600" dirty="0"/>
          </a:p>
          <a:p>
            <a:pPr marL="342900" indent="-342900">
              <a:buFont typeface="Arial" pitchFamily="34" charset="0"/>
              <a:buChar char="•"/>
            </a:pPr>
            <a:r>
              <a:rPr lang="en-IE" sz="1600" dirty="0" smtClean="0"/>
              <a:t>Institutional email must be accessible from device</a:t>
            </a:r>
          </a:p>
          <a:p>
            <a:pPr marL="342900" indent="-342900">
              <a:buFont typeface="Arial" pitchFamily="34" charset="0"/>
              <a:buChar char="•"/>
            </a:pPr>
            <a:endParaRPr lang="en-IE" sz="1600" dirty="0"/>
          </a:p>
          <a:p>
            <a:pPr marL="342900" indent="-342900">
              <a:buFont typeface="Arial" pitchFamily="34" charset="0"/>
              <a:buChar char="•"/>
            </a:pPr>
            <a:r>
              <a:rPr lang="en-IE" sz="1600" dirty="0" smtClean="0"/>
              <a:t>Time-limited tokens</a:t>
            </a:r>
          </a:p>
          <a:p>
            <a:pPr marL="342900" indent="-342900">
              <a:buFont typeface="Arial" pitchFamily="34" charset="0"/>
              <a:buChar char="•"/>
            </a:pPr>
            <a:endParaRPr lang="en-IE" sz="1600" dirty="0"/>
          </a:p>
          <a:p>
            <a:pPr marL="342900" indent="-342900">
              <a:buFont typeface="Arial" pitchFamily="34" charset="0"/>
              <a:buChar char="•"/>
            </a:pPr>
            <a:r>
              <a:rPr lang="en-IE" sz="1600" dirty="0" smtClean="0"/>
              <a:t>Personal profile on site needed</a:t>
            </a:r>
          </a:p>
          <a:p>
            <a:pPr marL="342900" indent="-342900">
              <a:buFont typeface="Arial" pitchFamily="34" charset="0"/>
              <a:buChar char="•"/>
            </a:pPr>
            <a:endParaRPr lang="en-IE" sz="1600" dirty="0"/>
          </a:p>
          <a:p>
            <a:pPr marL="342900" indent="-342900">
              <a:buFont typeface="Arial" pitchFamily="34" charset="0"/>
              <a:buChar char="•"/>
            </a:pPr>
            <a:r>
              <a:rPr lang="en-IE" sz="1600" dirty="0" smtClean="0"/>
              <a:t>Legibility issues – in design and </a:t>
            </a:r>
            <a:r>
              <a:rPr lang="en-IE" sz="1600" dirty="0" err="1" smtClean="0"/>
              <a:t>fulltext</a:t>
            </a:r>
            <a:endParaRPr lang="en-IE" sz="1600" dirty="0" smtClean="0"/>
          </a:p>
          <a:p>
            <a:endParaRPr lang="en-IE" sz="1600" dirty="0"/>
          </a:p>
          <a:p>
            <a:pPr marL="342900" indent="-342900">
              <a:buFont typeface="Arial" pitchFamily="34" charset="0"/>
              <a:buChar char="•"/>
            </a:pPr>
            <a:r>
              <a:rPr lang="en-IE" sz="1600" dirty="0" smtClean="0"/>
              <a:t>User would need to know the resource and its content very well</a:t>
            </a:r>
          </a:p>
          <a:p>
            <a:pPr marL="342900" indent="-342900">
              <a:buFont typeface="Arial" pitchFamily="34" charset="0"/>
              <a:buChar char="•"/>
            </a:pPr>
            <a:endParaRPr lang="en-IE" sz="1600" dirty="0"/>
          </a:p>
          <a:p>
            <a:pPr marL="342900" indent="-342900">
              <a:buFont typeface="Arial" pitchFamily="34" charset="0"/>
              <a:buChar char="•"/>
            </a:pPr>
            <a:r>
              <a:rPr lang="en-IE" sz="1600" dirty="0"/>
              <a:t>Publishers don’t make money on these – future implications</a:t>
            </a:r>
          </a:p>
          <a:p>
            <a:pPr marL="342900" indent="-342900">
              <a:buFont typeface="Arial" pitchFamily="34" charset="0"/>
              <a:buChar char="•"/>
            </a:pPr>
            <a:endParaRPr lang="en-IE" sz="1600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3380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0"/>
            <a:ext cx="42862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33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1124744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dirty="0" smtClean="0">
                <a:latin typeface="Calibri" pitchFamily="34" charset="0"/>
                <a:cs typeface="Calibri" pitchFamily="34" charset="0"/>
              </a:rPr>
              <a:t>Native Apps</a:t>
            </a:r>
            <a:endParaRPr lang="en-IE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1916832"/>
            <a:ext cx="89289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 smtClean="0"/>
          </a:p>
          <a:p>
            <a:pPr algn="ctr"/>
            <a:r>
              <a:rPr lang="en-IE" dirty="0" smtClean="0"/>
              <a:t>Discovery NOT Delivery</a:t>
            </a:r>
          </a:p>
          <a:p>
            <a:pPr algn="ctr"/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r>
              <a:rPr lang="en-IE" dirty="0" smtClean="0"/>
              <a:t>Open University Project: most users don’t want to read </a:t>
            </a:r>
            <a:r>
              <a:rPr lang="en-IE" dirty="0" err="1" smtClean="0"/>
              <a:t>fulltext</a:t>
            </a:r>
            <a:r>
              <a:rPr lang="en-IE" dirty="0" smtClean="0"/>
              <a:t> on their devices </a:t>
            </a:r>
            <a:r>
              <a:rPr lang="en-IE" sz="1200" dirty="0" smtClean="0"/>
              <a:t>[</a:t>
            </a:r>
            <a:r>
              <a:rPr lang="en-IE" sz="1200" dirty="0" smtClean="0">
                <a:hlinkClick r:id="rId4"/>
              </a:rPr>
              <a:t>source</a:t>
            </a:r>
            <a:r>
              <a:rPr lang="en-IE" sz="1200" dirty="0" smtClean="0"/>
              <a:t>]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5774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1124744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dirty="0" smtClean="0">
                <a:latin typeface="Calibri" pitchFamily="34" charset="0"/>
                <a:cs typeface="Calibri" pitchFamily="34" charset="0"/>
              </a:rPr>
              <a:t>The Vendors’ View</a:t>
            </a:r>
            <a:endParaRPr lang="en-IE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924944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dirty="0" smtClean="0"/>
              <a:t>“We’re not going to bother with apps, we’re going concentrate on mobile site accessibility.</a:t>
            </a:r>
          </a:p>
          <a:p>
            <a:pPr algn="ctr"/>
            <a:r>
              <a:rPr lang="en-IE" dirty="0" smtClean="0"/>
              <a:t>They’re quick, they’re clean and your users don’t need to do anything different”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9945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260648"/>
            <a:ext cx="914400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1124744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dirty="0" smtClean="0">
                <a:latin typeface="Calibri" pitchFamily="34" charset="0"/>
                <a:cs typeface="Calibri" pitchFamily="34" charset="0"/>
              </a:rPr>
              <a:t>Introduction</a:t>
            </a:r>
            <a:endParaRPr lang="en-IE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1916832"/>
            <a:ext cx="89289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 smtClean="0"/>
          </a:p>
          <a:p>
            <a:r>
              <a:rPr lang="en-IE" dirty="0" smtClean="0"/>
              <a:t>Web access from mobile devices will exceed desktop access by 2015 </a:t>
            </a:r>
            <a:r>
              <a:rPr lang="en-IE" sz="1200" dirty="0" smtClean="0"/>
              <a:t>[</a:t>
            </a:r>
            <a:r>
              <a:rPr lang="en-IE" sz="1200" dirty="0" smtClean="0">
                <a:hlinkClick r:id="rId4"/>
              </a:rPr>
              <a:t>source</a:t>
            </a:r>
            <a:r>
              <a:rPr lang="en-IE" sz="1200" dirty="0" smtClean="0"/>
              <a:t>]</a:t>
            </a:r>
          </a:p>
          <a:p>
            <a:endParaRPr lang="en-IE" dirty="0" smtClean="0"/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React or Prepare?</a:t>
            </a:r>
          </a:p>
          <a:p>
            <a:endParaRPr lang="en-IE" dirty="0"/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64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1124744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dirty="0" smtClean="0">
                <a:latin typeface="Calibri" pitchFamily="34" charset="0"/>
                <a:cs typeface="Calibri" pitchFamily="34" charset="0"/>
              </a:rPr>
              <a:t>3. Access To Catalogue - Mobile Catalogue</a:t>
            </a:r>
            <a:endParaRPr lang="en-IE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988840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r>
              <a:rPr lang="en-IE" dirty="0" smtClean="0"/>
              <a:t>Well embedded ‘desktop version’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4798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72" y="22177"/>
            <a:ext cx="8458844" cy="596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39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51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1590"/>
            <a:ext cx="9144000" cy="427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75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737" y="0"/>
            <a:ext cx="5672932" cy="599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1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1124744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dirty="0" smtClean="0">
                <a:latin typeface="Calibri" pitchFamily="34" charset="0"/>
                <a:cs typeface="Calibri" pitchFamily="34" charset="0"/>
              </a:rPr>
              <a:t>4. Access to Library Services</a:t>
            </a:r>
            <a:endParaRPr lang="en-IE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1916832"/>
            <a:ext cx="89289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dirty="0" smtClean="0"/>
              <a:t>App or Mobile Web?</a:t>
            </a:r>
          </a:p>
          <a:p>
            <a:endParaRPr lang="en-IE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en-IE" sz="2000" dirty="0" smtClean="0"/>
              <a:t>Functionality Required (Hardware needed? Offline access needed?)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IE" sz="2000" dirty="0" smtClean="0"/>
              <a:t>Planned user interaction and activity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IE" sz="2000" dirty="0" smtClean="0"/>
              <a:t>User preference and devices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IE" sz="2000" dirty="0" smtClean="0"/>
              <a:t>Resources – money and time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IE" sz="2000" dirty="0" smtClean="0"/>
              <a:t>Technical Knowledge (different programming languages for different types of app)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IE" sz="2000" dirty="0" smtClean="0"/>
              <a:t>Timescale</a:t>
            </a:r>
          </a:p>
          <a:p>
            <a:r>
              <a:rPr lang="en-IE" sz="1200" dirty="0" smtClean="0"/>
              <a:t>[</a:t>
            </a:r>
            <a:r>
              <a:rPr lang="en-IE" sz="1200" dirty="0" smtClean="0">
                <a:hlinkClick r:id="rId4"/>
              </a:rPr>
              <a:t>source</a:t>
            </a:r>
            <a:r>
              <a:rPr lang="en-IE" sz="1200" dirty="0" smtClean="0"/>
              <a:t>]</a:t>
            </a:r>
            <a:endParaRPr lang="en-IE" sz="1200" dirty="0"/>
          </a:p>
        </p:txBody>
      </p:sp>
    </p:spTree>
    <p:extLst>
      <p:ext uri="{BB962C8B-B14F-4D97-AF65-F5344CB8AC3E}">
        <p14:creationId xmlns:p14="http://schemas.microsoft.com/office/powerpoint/2010/main" val="255790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1124744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dirty="0" smtClean="0">
                <a:latin typeface="Calibri" pitchFamily="34" charset="0"/>
                <a:cs typeface="Calibri" pitchFamily="34" charset="0"/>
              </a:rPr>
              <a:t>Mobile Web App</a:t>
            </a:r>
            <a:endParaRPr lang="en-IE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988840"/>
            <a:ext cx="80283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IE" dirty="0" smtClean="0"/>
              <a:t>Uses open web technology: HTML5, CSS, Java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IE" dirty="0" smtClean="0"/>
              <a:t>Deployed through the web, hosted locally</a:t>
            </a:r>
          </a:p>
          <a:p>
            <a:endParaRPr lang="en-IE" dirty="0"/>
          </a:p>
          <a:p>
            <a:pPr marL="342900" indent="-342900">
              <a:buFont typeface="Arial" pitchFamily="34" charset="0"/>
              <a:buChar char="•"/>
            </a:pPr>
            <a:r>
              <a:rPr lang="en-IE" dirty="0" smtClean="0"/>
              <a:t>No need to worry about many SDKs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IE" dirty="0" smtClean="0"/>
              <a:t>Embraces all OSs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9812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276" y="260648"/>
            <a:ext cx="5152324" cy="541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5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419" y="260648"/>
            <a:ext cx="3714750" cy="555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71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1916832"/>
            <a:ext cx="89289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/>
          </a:p>
          <a:p>
            <a:pPr marL="342900" indent="-342900">
              <a:buFont typeface="Arial" pitchFamily="34" charset="0"/>
              <a:buChar char="•"/>
            </a:pPr>
            <a:r>
              <a:rPr lang="en-IE" dirty="0"/>
              <a:t>Prepare a </a:t>
            </a:r>
            <a:r>
              <a:rPr lang="en-IE" dirty="0" smtClean="0"/>
              <a:t>strategy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IE" dirty="0" smtClean="0"/>
              <a:t>analyse </a:t>
            </a:r>
            <a:r>
              <a:rPr lang="en-IE" dirty="0"/>
              <a:t>the </a:t>
            </a:r>
            <a:r>
              <a:rPr lang="en-IE" dirty="0" smtClean="0"/>
              <a:t>demand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IE" dirty="0" smtClean="0"/>
              <a:t>access </a:t>
            </a:r>
            <a:r>
              <a:rPr lang="en-IE" dirty="0"/>
              <a:t>to </a:t>
            </a:r>
            <a:r>
              <a:rPr lang="en-IE" dirty="0" smtClean="0"/>
              <a:t>resources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IE" dirty="0" smtClean="0"/>
              <a:t>access </a:t>
            </a:r>
            <a:r>
              <a:rPr lang="en-IE" dirty="0"/>
              <a:t>to </a:t>
            </a:r>
            <a:r>
              <a:rPr lang="en-IE" dirty="0" smtClean="0"/>
              <a:t>catalogue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IE" dirty="0" smtClean="0"/>
              <a:t>access </a:t>
            </a:r>
            <a:r>
              <a:rPr lang="en-IE" dirty="0"/>
              <a:t>to Library services – room bookings, etc.</a:t>
            </a:r>
          </a:p>
          <a:p>
            <a:endParaRPr lang="en-I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IE" dirty="0" smtClean="0"/>
              <a:t>Seamless mobile access through</a:t>
            </a:r>
          </a:p>
          <a:p>
            <a:r>
              <a:rPr lang="en-IE" dirty="0" smtClean="0"/>
              <a:t>	- responsive web design</a:t>
            </a:r>
          </a:p>
          <a:p>
            <a:r>
              <a:rPr lang="en-IE" dirty="0" smtClean="0"/>
              <a:t>	- apps – native or hybrid?</a:t>
            </a:r>
          </a:p>
          <a:p>
            <a:endParaRPr lang="en-IE" dirty="0"/>
          </a:p>
        </p:txBody>
      </p:sp>
      <p:sp>
        <p:nvSpPr>
          <p:cNvPr id="2" name="TextBox 1"/>
          <p:cNvSpPr txBox="1"/>
          <p:nvPr/>
        </p:nvSpPr>
        <p:spPr>
          <a:xfrm>
            <a:off x="238881" y="1124744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dirty="0" smtClean="0">
                <a:latin typeface="Calibri" pitchFamily="34" charset="0"/>
                <a:cs typeface="Calibri" pitchFamily="34" charset="0"/>
              </a:rPr>
              <a:t>Introduction</a:t>
            </a:r>
            <a:endParaRPr lang="en-IE" sz="3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88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21289"/>
            <a:ext cx="9144000" cy="593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9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1124744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dirty="0" smtClean="0">
                <a:latin typeface="Calibri" pitchFamily="34" charset="0"/>
                <a:cs typeface="Calibri" pitchFamily="34" charset="0"/>
              </a:rPr>
              <a:t>Thanks for listening!</a:t>
            </a:r>
            <a:endParaRPr lang="en-IE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1536" y="3645024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dirty="0"/>
              <a:t>r</a:t>
            </a:r>
            <a:r>
              <a:rPr lang="en-IE" dirty="0" smtClean="0"/>
              <a:t>onan.kennedy@nuigalway.ie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5605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8691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5316016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solidFill>
                  <a:schemeClr val="accent1"/>
                </a:solidFill>
              </a:rPr>
              <a:t>4.2% of site usage is mobile – at least</a:t>
            </a:r>
            <a:endParaRPr lang="en-IE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1713"/>
            <a:ext cx="9144000" cy="349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68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802"/>
            <a:ext cx="9144000" cy="491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4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School Institute Name to go here</a:t>
            </a:r>
          </a:p>
        </p:txBody>
      </p:sp>
      <p:pic>
        <p:nvPicPr>
          <p:cNvPr id="21507" name="Picture 4" descr="NUIG _Master_Strip_S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200"/>
            <a:ext cx="914558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6388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/>
            <a:endParaRPr lang="en-US" sz="1100">
              <a:solidFill>
                <a:srgbClr val="304554"/>
              </a:solidFill>
              <a:latin typeface="Times New Roman" pitchFamily="1" charset="0"/>
            </a:endParaRPr>
          </a:p>
        </p:txBody>
      </p:sp>
      <p:pic>
        <p:nvPicPr>
          <p:cNvPr id="21511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7480"/>
            <a:ext cx="9144000" cy="94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55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1916832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October 2012</a:t>
            </a:r>
          </a:p>
          <a:p>
            <a:r>
              <a:rPr lang="en-IE" dirty="0" smtClean="0"/>
              <a:t>	</a:t>
            </a:r>
          </a:p>
          <a:p>
            <a:pPr lvl="3"/>
            <a:r>
              <a:rPr lang="en-IE" dirty="0"/>
              <a:t>	</a:t>
            </a:r>
            <a:r>
              <a:rPr lang="en-IE" dirty="0" smtClean="0"/>
              <a:t>Catalogue Searches: 655,000</a:t>
            </a:r>
          </a:p>
          <a:p>
            <a:pPr lvl="3"/>
            <a:r>
              <a:rPr lang="en-IE" dirty="0"/>
              <a:t>	</a:t>
            </a:r>
            <a:r>
              <a:rPr lang="en-IE" dirty="0" smtClean="0"/>
              <a:t>4.2% - 27,500 on mobile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7486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065838"/>
            <a:ext cx="27003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1124744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dirty="0" smtClean="0">
                <a:latin typeface="Calibri" pitchFamily="34" charset="0"/>
                <a:cs typeface="Calibri" pitchFamily="34" charset="0"/>
              </a:rPr>
              <a:t>2. Access To Resources - The Mobile Hub</a:t>
            </a:r>
            <a:endParaRPr lang="en-IE" sz="36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671927564"/>
              </p:ext>
            </p:extLst>
          </p:nvPr>
        </p:nvGraphicFramePr>
        <p:xfrm>
          <a:off x="179512" y="1844824"/>
          <a:ext cx="8856984" cy="4221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49953"/>
            <a:ext cx="792088" cy="813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60848"/>
            <a:ext cx="792088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Straight Connector 19"/>
          <p:cNvCxnSpPr>
            <a:stCxn id="2050" idx="2"/>
          </p:cNvCxnSpPr>
          <p:nvPr/>
        </p:nvCxnSpPr>
        <p:spPr bwMode="auto">
          <a:xfrm>
            <a:off x="719572" y="2863831"/>
            <a:ext cx="756084" cy="7811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>
            <a:stCxn id="2051" idx="2"/>
          </p:cNvCxnSpPr>
          <p:nvPr/>
        </p:nvCxnSpPr>
        <p:spPr bwMode="auto">
          <a:xfrm flipH="1">
            <a:off x="1475656" y="2852936"/>
            <a:ext cx="396044" cy="7920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5512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Blank Presentation">
  <a:themeElements>
    <a:clrScheme name="Blank Presentation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Blank Presentatio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6580</TotalTime>
  <Words>468</Words>
  <Application>Microsoft Office PowerPoint</Application>
  <PresentationFormat>On-screen Show (4:3)</PresentationFormat>
  <Paragraphs>138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Blank Presentation</vt:lpstr>
      <vt:lpstr>LIR/AGI Mobile Technologies Symposium   Ronán Kennedy, NUI Galway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BFK Strategic Design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R. Kennedy</dc:creator>
  <cp:lastModifiedBy>Liam ODwyer</cp:lastModifiedBy>
  <cp:revision>137</cp:revision>
  <cp:lastPrinted>2012-11-21T12:26:20Z</cp:lastPrinted>
  <dcterms:created xsi:type="dcterms:W3CDTF">2009-04-28T13:07:38Z</dcterms:created>
  <dcterms:modified xsi:type="dcterms:W3CDTF">2012-11-21T12:41:50Z</dcterms:modified>
</cp:coreProperties>
</file>