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5" r:id="rId1"/>
    <p:sldMasterId id="2147483760" r:id="rId2"/>
    <p:sldMasterId id="2147483773" r:id="rId3"/>
    <p:sldMasterId id="2147483788" r:id="rId4"/>
    <p:sldMasterId id="2147483801" r:id="rId5"/>
    <p:sldMasterId id="2147483816" r:id="rId6"/>
  </p:sldMasterIdLst>
  <p:notesMasterIdLst>
    <p:notesMasterId r:id="rId23"/>
  </p:notesMasterIdLst>
  <p:handoutMasterIdLst>
    <p:handoutMasterId r:id="rId24"/>
  </p:handoutMasterIdLst>
  <p:sldIdLst>
    <p:sldId id="524" r:id="rId7"/>
    <p:sldId id="540" r:id="rId8"/>
    <p:sldId id="522" r:id="rId9"/>
    <p:sldId id="516" r:id="rId10"/>
    <p:sldId id="525" r:id="rId11"/>
    <p:sldId id="533" r:id="rId12"/>
    <p:sldId id="534" r:id="rId13"/>
    <p:sldId id="535" r:id="rId14"/>
    <p:sldId id="536" r:id="rId15"/>
    <p:sldId id="537" r:id="rId16"/>
    <p:sldId id="538" r:id="rId17"/>
    <p:sldId id="526" r:id="rId18"/>
    <p:sldId id="539" r:id="rId19"/>
    <p:sldId id="529" r:id="rId20"/>
    <p:sldId id="532" r:id="rId21"/>
    <p:sldId id="466" r:id="rId22"/>
  </p:sldIdLst>
  <p:sldSz cx="13004800" cy="9753600"/>
  <p:notesSz cx="6858000" cy="9715500"/>
  <p:defaultTextStyle>
    <a:defPPr>
      <a:defRPr lang="en-US"/>
    </a:defPPr>
    <a:lvl1pPr algn="l" rtl="0" fontAlgn="base">
      <a:spcBef>
        <a:spcPct val="0"/>
      </a:spcBef>
      <a:spcAft>
        <a:spcPct val="0"/>
      </a:spcAft>
      <a:defRPr sz="3600" kern="1200">
        <a:solidFill>
          <a:schemeClr val="bg1"/>
        </a:solidFill>
        <a:latin typeface="Helvetica Neue Light" pitchFamily="1" charset="0"/>
        <a:ea typeface="MS PGothic" pitchFamily="34" charset="-128"/>
        <a:cs typeface="+mn-cs"/>
        <a:sym typeface="Helvetica Neue Light" pitchFamily="1" charset="0"/>
      </a:defRPr>
    </a:lvl1pPr>
    <a:lvl2pPr marL="457200" algn="l" rtl="0" fontAlgn="base">
      <a:spcBef>
        <a:spcPct val="0"/>
      </a:spcBef>
      <a:spcAft>
        <a:spcPct val="0"/>
      </a:spcAft>
      <a:defRPr sz="3600" kern="1200">
        <a:solidFill>
          <a:schemeClr val="bg1"/>
        </a:solidFill>
        <a:latin typeface="Helvetica Neue Light" pitchFamily="1" charset="0"/>
        <a:ea typeface="MS PGothic" pitchFamily="34" charset="-128"/>
        <a:cs typeface="+mn-cs"/>
        <a:sym typeface="Helvetica Neue Light" pitchFamily="1" charset="0"/>
      </a:defRPr>
    </a:lvl2pPr>
    <a:lvl3pPr marL="914400" algn="l" rtl="0" fontAlgn="base">
      <a:spcBef>
        <a:spcPct val="0"/>
      </a:spcBef>
      <a:spcAft>
        <a:spcPct val="0"/>
      </a:spcAft>
      <a:defRPr sz="3600" kern="1200">
        <a:solidFill>
          <a:schemeClr val="bg1"/>
        </a:solidFill>
        <a:latin typeface="Helvetica Neue Light" pitchFamily="1" charset="0"/>
        <a:ea typeface="MS PGothic" pitchFamily="34" charset="-128"/>
        <a:cs typeface="+mn-cs"/>
        <a:sym typeface="Helvetica Neue Light" pitchFamily="1" charset="0"/>
      </a:defRPr>
    </a:lvl3pPr>
    <a:lvl4pPr marL="1371600" algn="l" rtl="0" fontAlgn="base">
      <a:spcBef>
        <a:spcPct val="0"/>
      </a:spcBef>
      <a:spcAft>
        <a:spcPct val="0"/>
      </a:spcAft>
      <a:defRPr sz="3600" kern="1200">
        <a:solidFill>
          <a:schemeClr val="bg1"/>
        </a:solidFill>
        <a:latin typeface="Helvetica Neue Light" pitchFamily="1" charset="0"/>
        <a:ea typeface="MS PGothic" pitchFamily="34" charset="-128"/>
        <a:cs typeface="+mn-cs"/>
        <a:sym typeface="Helvetica Neue Light" pitchFamily="1" charset="0"/>
      </a:defRPr>
    </a:lvl4pPr>
    <a:lvl5pPr marL="1828800" algn="l" rtl="0" fontAlgn="base">
      <a:spcBef>
        <a:spcPct val="0"/>
      </a:spcBef>
      <a:spcAft>
        <a:spcPct val="0"/>
      </a:spcAft>
      <a:defRPr sz="3600" kern="1200">
        <a:solidFill>
          <a:schemeClr val="bg1"/>
        </a:solidFill>
        <a:latin typeface="Helvetica Neue Light" pitchFamily="1" charset="0"/>
        <a:ea typeface="MS PGothic" pitchFamily="34" charset="-128"/>
        <a:cs typeface="+mn-cs"/>
        <a:sym typeface="Helvetica Neue Light" pitchFamily="1" charset="0"/>
      </a:defRPr>
    </a:lvl5pPr>
    <a:lvl6pPr marL="2286000" algn="l" defTabSz="914400" rtl="0" eaLnBrk="1" latinLnBrk="0" hangingPunct="1">
      <a:defRPr sz="3600" kern="1200">
        <a:solidFill>
          <a:schemeClr val="bg1"/>
        </a:solidFill>
        <a:latin typeface="Helvetica Neue Light" pitchFamily="1" charset="0"/>
        <a:ea typeface="MS PGothic" pitchFamily="34" charset="-128"/>
        <a:cs typeface="+mn-cs"/>
        <a:sym typeface="Helvetica Neue Light" pitchFamily="1" charset="0"/>
      </a:defRPr>
    </a:lvl6pPr>
    <a:lvl7pPr marL="2743200" algn="l" defTabSz="914400" rtl="0" eaLnBrk="1" latinLnBrk="0" hangingPunct="1">
      <a:defRPr sz="3600" kern="1200">
        <a:solidFill>
          <a:schemeClr val="bg1"/>
        </a:solidFill>
        <a:latin typeface="Helvetica Neue Light" pitchFamily="1" charset="0"/>
        <a:ea typeface="MS PGothic" pitchFamily="34" charset="-128"/>
        <a:cs typeface="+mn-cs"/>
        <a:sym typeface="Helvetica Neue Light" pitchFamily="1" charset="0"/>
      </a:defRPr>
    </a:lvl7pPr>
    <a:lvl8pPr marL="3200400" algn="l" defTabSz="914400" rtl="0" eaLnBrk="1" latinLnBrk="0" hangingPunct="1">
      <a:defRPr sz="3600" kern="1200">
        <a:solidFill>
          <a:schemeClr val="bg1"/>
        </a:solidFill>
        <a:latin typeface="Helvetica Neue Light" pitchFamily="1" charset="0"/>
        <a:ea typeface="MS PGothic" pitchFamily="34" charset="-128"/>
        <a:cs typeface="+mn-cs"/>
        <a:sym typeface="Helvetica Neue Light" pitchFamily="1" charset="0"/>
      </a:defRPr>
    </a:lvl8pPr>
    <a:lvl9pPr marL="3657600" algn="l" defTabSz="914400" rtl="0" eaLnBrk="1" latinLnBrk="0" hangingPunct="1">
      <a:defRPr sz="3600" kern="1200">
        <a:solidFill>
          <a:schemeClr val="bg1"/>
        </a:solidFill>
        <a:latin typeface="Helvetica Neue Light" pitchFamily="1" charset="0"/>
        <a:ea typeface="MS PGothic" pitchFamily="34" charset="-128"/>
        <a:cs typeface="+mn-cs"/>
        <a:sym typeface="Helvetica Neue Light" pitchFamily="1"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C0C0C0"/>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21" autoAdjust="0"/>
    <p:restoredTop sz="97510" autoAdjust="0"/>
  </p:normalViewPr>
  <p:slideViewPr>
    <p:cSldViewPr snapToGrid="0">
      <p:cViewPr>
        <p:scale>
          <a:sx n="66" d="100"/>
          <a:sy n="66" d="100"/>
        </p:scale>
        <p:origin x="-2112" y="-606"/>
      </p:cViewPr>
      <p:guideLst>
        <p:guide orient="horz" pos="3072"/>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4" d="100"/>
          <a:sy n="84" d="100"/>
        </p:scale>
        <p:origin x="-1944" y="-84"/>
      </p:cViewPr>
      <p:guideLst>
        <p:guide orient="horz" pos="306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7698"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Helvetica Neue Light"/>
                <a:ea typeface="+mn-ea"/>
                <a:cs typeface="Arial" pitchFamily="34" charset="0"/>
                <a:sym typeface="Helvetica Neue Light"/>
              </a:defRPr>
            </a:lvl1pPr>
          </a:lstStyle>
          <a:p>
            <a:pPr>
              <a:defRPr/>
            </a:pPr>
            <a:endParaRPr lang="en-US"/>
          </a:p>
        </p:txBody>
      </p:sp>
      <p:sp>
        <p:nvSpPr>
          <p:cNvPr id="157699" name="Rectangle 3"/>
          <p:cNvSpPr>
            <a:spLocks noGrp="1" noChangeArrowheads="1"/>
          </p:cNvSpPr>
          <p:nvPr>
            <p:ph type="dt" sz="quarter" idx="1"/>
          </p:nvPr>
        </p:nvSpPr>
        <p:spPr bwMode="auto">
          <a:xfrm>
            <a:off x="3884613"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fld id="{C9D62BD9-F1EB-4908-9E96-7CCE312821DA}" type="datetimeFigureOut">
              <a:rPr lang="en-US"/>
              <a:pPr>
                <a:defRPr/>
              </a:pPr>
              <a:t>3/22/2012</a:t>
            </a:fld>
            <a:endParaRPr lang="en-US"/>
          </a:p>
        </p:txBody>
      </p:sp>
      <p:sp>
        <p:nvSpPr>
          <p:cNvPr id="157700" name="Rectangle 4"/>
          <p:cNvSpPr>
            <a:spLocks noGrp="1" noChangeArrowheads="1"/>
          </p:cNvSpPr>
          <p:nvPr>
            <p:ph type="ftr" sz="quarter" idx="2"/>
          </p:nvPr>
        </p:nvSpPr>
        <p:spPr bwMode="auto">
          <a:xfrm>
            <a:off x="0" y="922813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Helvetica Neue Light"/>
                <a:ea typeface="+mn-ea"/>
                <a:cs typeface="Arial" pitchFamily="34" charset="0"/>
                <a:sym typeface="Helvetica Neue Light"/>
              </a:defRPr>
            </a:lvl1pPr>
          </a:lstStyle>
          <a:p>
            <a:pPr>
              <a:defRPr/>
            </a:pPr>
            <a:endParaRPr lang="en-US"/>
          </a:p>
        </p:txBody>
      </p:sp>
      <p:sp>
        <p:nvSpPr>
          <p:cNvPr id="157701" name="Rectangle 5"/>
          <p:cNvSpPr>
            <a:spLocks noGrp="1" noChangeArrowheads="1"/>
          </p:cNvSpPr>
          <p:nvPr>
            <p:ph type="sldNum" sz="quarter" idx="3"/>
          </p:nvPr>
        </p:nvSpPr>
        <p:spPr bwMode="auto">
          <a:xfrm>
            <a:off x="3884613" y="922813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26FA688-ADC7-4367-954F-BD21A7822FC8}" type="slidenum">
              <a:rPr lang="en-US"/>
              <a:pPr>
                <a:defRPr/>
              </a:pPr>
              <a:t>‹#›</a:t>
            </a:fld>
            <a:endParaRPr lang="en-US"/>
          </a:p>
        </p:txBody>
      </p:sp>
    </p:spTree>
    <p:extLst>
      <p:ext uri="{BB962C8B-B14F-4D97-AF65-F5344CB8AC3E}">
        <p14:creationId xmlns:p14="http://schemas.microsoft.com/office/powerpoint/2010/main" val="66158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5775"/>
          </a:xfrm>
          <a:prstGeom prst="rect">
            <a:avLst/>
          </a:prstGeom>
        </p:spPr>
        <p:txBody>
          <a:bodyPr vert="horz" lIns="91440" tIns="45720" rIns="91440" bIns="45720" rtlCol="0"/>
          <a:lstStyle>
            <a:lvl1pPr algn="l">
              <a:defRPr sz="1200">
                <a:latin typeface="Helvetica Neue Light" charset="0"/>
                <a:ea typeface="+mn-ea"/>
                <a:cs typeface="+mn-cs"/>
                <a:sym typeface="Helvetica Neue Light" charset="0"/>
              </a:defRPr>
            </a:lvl1pPr>
          </a:lstStyle>
          <a:p>
            <a:pPr>
              <a:defRPr/>
            </a:pPr>
            <a:endParaRPr lang="en-US"/>
          </a:p>
        </p:txBody>
      </p:sp>
      <p:sp>
        <p:nvSpPr>
          <p:cNvPr id="3" name="Date Placeholder 2"/>
          <p:cNvSpPr>
            <a:spLocks noGrp="1"/>
          </p:cNvSpPr>
          <p:nvPr>
            <p:ph type="dt" idx="1"/>
          </p:nvPr>
        </p:nvSpPr>
        <p:spPr>
          <a:xfrm>
            <a:off x="3884613" y="0"/>
            <a:ext cx="2971800" cy="485775"/>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8F3FA48A-6DAB-4842-B832-C61E17A92940}" type="datetimeFigureOut">
              <a:rPr lang="en-US"/>
              <a:pPr>
                <a:defRPr/>
              </a:pPr>
              <a:t>3/22/2012</a:t>
            </a:fld>
            <a:endParaRPr lang="en-US"/>
          </a:p>
        </p:txBody>
      </p:sp>
      <p:sp>
        <p:nvSpPr>
          <p:cNvPr id="4" name="Slide Image Placeholder 3"/>
          <p:cNvSpPr>
            <a:spLocks noGrp="1" noRot="1" noChangeAspect="1"/>
          </p:cNvSpPr>
          <p:nvPr>
            <p:ph type="sldImg" idx="2"/>
          </p:nvPr>
        </p:nvSpPr>
        <p:spPr>
          <a:xfrm>
            <a:off x="1000125" y="728663"/>
            <a:ext cx="4857750" cy="3643312"/>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614863"/>
            <a:ext cx="5486400" cy="437197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228138"/>
            <a:ext cx="2971800" cy="485775"/>
          </a:xfrm>
          <a:prstGeom prst="rect">
            <a:avLst/>
          </a:prstGeom>
        </p:spPr>
        <p:txBody>
          <a:bodyPr vert="horz" lIns="91440" tIns="45720" rIns="91440" bIns="45720" rtlCol="0" anchor="b"/>
          <a:lstStyle>
            <a:lvl1pPr algn="l">
              <a:defRPr sz="1200">
                <a:latin typeface="Helvetica Neue Light" charset="0"/>
                <a:ea typeface="+mn-ea"/>
                <a:cs typeface="+mn-cs"/>
                <a:sym typeface="Helvetica Neue Light" charset="0"/>
              </a:defRPr>
            </a:lvl1pPr>
          </a:lstStyle>
          <a:p>
            <a:pPr>
              <a:defRPr/>
            </a:pPr>
            <a:endParaRPr lang="en-US"/>
          </a:p>
        </p:txBody>
      </p:sp>
      <p:sp>
        <p:nvSpPr>
          <p:cNvPr id="7" name="Slide Number Placeholder 6"/>
          <p:cNvSpPr>
            <a:spLocks noGrp="1"/>
          </p:cNvSpPr>
          <p:nvPr>
            <p:ph type="sldNum" sz="quarter" idx="5"/>
          </p:nvPr>
        </p:nvSpPr>
        <p:spPr>
          <a:xfrm>
            <a:off x="3884613" y="9228138"/>
            <a:ext cx="2971800" cy="485775"/>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5AD064B9-EDBF-44CC-9807-643447626D22}" type="slidenum">
              <a:rPr lang="en-US"/>
              <a:pPr>
                <a:defRPr/>
              </a:pPr>
              <a:t>‹#›</a:t>
            </a:fld>
            <a:endParaRPr lang="en-US"/>
          </a:p>
        </p:txBody>
      </p:sp>
    </p:spTree>
    <p:extLst>
      <p:ext uri="{BB962C8B-B14F-4D97-AF65-F5344CB8AC3E}">
        <p14:creationId xmlns:p14="http://schemas.microsoft.com/office/powerpoint/2010/main" val="8424649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4</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13</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14</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15</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n-IE" smtClean="0"/>
              <a:t>Do visit the website</a:t>
            </a:r>
          </a:p>
          <a:p>
            <a:pPr eaLnBrk="1" hangingPunct="1">
              <a:spcBef>
                <a:spcPct val="0"/>
              </a:spcBef>
              <a:buFontTx/>
              <a:buChar char="-"/>
            </a:pPr>
            <a:r>
              <a:rPr lang="en-IE" smtClean="0"/>
              <a:t>Do join the LinkedIn Groups – you will receive regular email updates</a:t>
            </a:r>
            <a:endParaRPr lang="en-GB" smtClean="0"/>
          </a:p>
        </p:txBody>
      </p:sp>
      <p:sp>
        <p:nvSpPr>
          <p:cNvPr id="3584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58FE4013-2E7A-4D7E-8011-058DC445BA7F}" type="slidenum">
              <a:rPr lang="en-US" sz="1200"/>
              <a:pPr algn="r"/>
              <a:t>16</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5</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11AB4D1C-739D-4E3E-A0D4-D4CA9999AA13}" type="slidenum">
              <a:rPr lang="en-US" sz="1200"/>
              <a:pPr algn="r"/>
              <a:t>6</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7</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8</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9</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10</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11</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txBox="1">
            <a:spLocks noGrp="1"/>
          </p:cNvSpPr>
          <p:nvPr/>
        </p:nvSpPr>
        <p:spPr bwMode="auto">
          <a:xfrm>
            <a:off x="3884613" y="9228138"/>
            <a:ext cx="2971800" cy="485775"/>
          </a:xfrm>
          <a:prstGeom prst="rect">
            <a:avLst/>
          </a:prstGeom>
          <a:noFill/>
          <a:ln w="9525">
            <a:noFill/>
            <a:miter lim="800000"/>
            <a:headEnd/>
            <a:tailEnd/>
          </a:ln>
        </p:spPr>
        <p:txBody>
          <a:bodyPr anchor="b"/>
          <a:lstStyle/>
          <a:p>
            <a:pPr algn="r"/>
            <a:fld id="{48B64293-4A9E-4BB7-AD35-315633A8F2D0}" type="slidenum">
              <a:rPr lang="en-US" sz="1200"/>
              <a:pPr algn="r"/>
              <a:t>12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cloudsecurityalliance.org/"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accent1"/>
        </a:solidFill>
        <a:effectLst/>
      </p:bgPr>
    </p:bg>
    <p:spTree>
      <p:nvGrpSpPr>
        <p:cNvPr id="1" name=""/>
        <p:cNvGrpSpPr/>
        <p:nvPr/>
      </p:nvGrpSpPr>
      <p:grpSpPr>
        <a:xfrm>
          <a:off x="0" y="0"/>
          <a:ext cx="0" cy="0"/>
          <a:chOff x="0" y="0"/>
          <a:chExt cx="0" cy="0"/>
        </a:xfrm>
      </p:grpSpPr>
      <p:sp>
        <p:nvSpPr>
          <p:cNvPr id="3"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ctr">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7" name="Picture 11" descr="C:\Users\jreavis\Desktop\current projects\cloudsecurityalliance\cloudweb\updated logos\CSA_Logo-SM_RGB_Small-72dpi.jpg"/>
          <p:cNvPicPr>
            <a:picLocks noChangeAspect="1" noChangeArrowheads="1"/>
          </p:cNvPicPr>
          <p:nvPr userDrawn="1"/>
        </p:nvPicPr>
        <p:blipFill>
          <a:blip r:embed="rId2" cstate="print"/>
          <a:stretch>
            <a:fillRect/>
          </a:stretch>
        </p:blipFill>
        <p:spPr bwMode="auto">
          <a:xfrm>
            <a:off x="731173" y="1071544"/>
            <a:ext cx="4059941" cy="1804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7896675"/>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6" name="Rectangle 5"/>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Content Placeholder 2"/>
          <p:cNvSpPr>
            <a:spLocks noGrp="1"/>
          </p:cNvSpPr>
          <p:nvPr>
            <p:ph idx="1"/>
          </p:nvPr>
        </p:nvSpPr>
        <p:spPr>
          <a:xfrm>
            <a:off x="5084763" y="1855694"/>
            <a:ext cx="7269162" cy="6856506"/>
          </a:xfrm>
        </p:spPr>
        <p:txBody>
          <a:bodyPr/>
          <a:lstStyle>
            <a:lvl1pPr marL="457200" indent="-457200">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0875" y="1855695"/>
            <a:ext cx="4278313" cy="6856506"/>
          </a:xfrm>
        </p:spPr>
        <p:txBody>
          <a:bodyPr/>
          <a:lstStyle>
            <a:lvl1pPr marL="0" indent="0">
              <a:buNone/>
              <a:defRPr sz="2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itle 1"/>
          <p:cNvSpPr>
            <a:spLocks noGrp="1"/>
          </p:cNvSpPr>
          <p:nvPr>
            <p:ph type="title"/>
          </p:nvPr>
        </p:nvSpPr>
        <p:spPr>
          <a:xfrm>
            <a:off x="787400" y="254000"/>
            <a:ext cx="11430000" cy="1231900"/>
          </a:xfrm>
        </p:spPr>
        <p:txBody>
          <a:bodyPr/>
          <a:lstStyle/>
          <a:p>
            <a:r>
              <a:rPr lang="en-US" smtClean="0"/>
              <a:t>Click to edit Master title style</a:t>
            </a:r>
            <a:endParaRPr lang="en-US"/>
          </a:p>
        </p:txBody>
      </p:sp>
      <p:sp>
        <p:nvSpPr>
          <p:cNvPr id="10"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1"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2"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487737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a:xfrm>
            <a:off x="796834" y="6827838"/>
            <a:ext cx="11573691" cy="806450"/>
          </a:xfrm>
        </p:spPr>
        <p:txBody>
          <a:bodyPr anchor="b"/>
          <a:lstStyle>
            <a:lvl1pPr algn="l">
              <a:defRPr sz="4400" b="0"/>
            </a:lvl1pPr>
          </a:lstStyle>
          <a:p>
            <a:r>
              <a:rPr lang="en-US" smtClean="0"/>
              <a:t>Click to edit Master title style</a:t>
            </a:r>
            <a:endParaRPr lang="en-US" dirty="0"/>
          </a:p>
        </p:txBody>
      </p:sp>
      <p:sp>
        <p:nvSpPr>
          <p:cNvPr id="3" name="Picture Placeholder 2"/>
          <p:cNvSpPr>
            <a:spLocks noGrp="1"/>
          </p:cNvSpPr>
          <p:nvPr>
            <p:ph type="pic" idx="1"/>
          </p:nvPr>
        </p:nvSpPr>
        <p:spPr>
          <a:xfrm>
            <a:off x="796834" y="836024"/>
            <a:ext cx="11573691" cy="5887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sym typeface="Helvetica Neue Light" charset="0"/>
              </a:rPr>
              <a:t>Click icon to add picture</a:t>
            </a:r>
          </a:p>
        </p:txBody>
      </p:sp>
      <p:sp>
        <p:nvSpPr>
          <p:cNvPr id="4" name="Text Placeholder 3"/>
          <p:cNvSpPr>
            <a:spLocks noGrp="1"/>
          </p:cNvSpPr>
          <p:nvPr>
            <p:ph type="body" sz="half" idx="2"/>
          </p:nvPr>
        </p:nvSpPr>
        <p:spPr>
          <a:xfrm>
            <a:off x="796834" y="7634288"/>
            <a:ext cx="11573691" cy="1144587"/>
          </a:xfrm>
        </p:spPr>
        <p:txBody>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53715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9"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222734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Title 5"/>
          <p:cNvSpPr>
            <a:spLocks noGrp="1"/>
          </p:cNvSpPr>
          <p:nvPr>
            <p:ph type="title"/>
          </p:nvPr>
        </p:nvSpPr>
        <p:spPr/>
        <p:txBody>
          <a:bodyPr/>
          <a:lstStyle/>
          <a:p>
            <a:r>
              <a:rPr lang="en-US" smtClean="0"/>
              <a:t>Click to edit Master title style</a:t>
            </a:r>
            <a:endParaRPr lang="en-US"/>
          </a:p>
        </p:txBody>
      </p:sp>
      <p:sp>
        <p:nvSpPr>
          <p:cNvPr id="8"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9"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17461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5"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a:solidFill>
                  <a:srgbClr val="00549F"/>
                </a:solidFill>
                <a:cs typeface="Lucida Sans Unicode" pitchFamily="34" charset="0"/>
              </a:rPr>
              <a:t>www.cloudsecurityalliance.org</a:t>
            </a:r>
          </a:p>
        </p:txBody>
      </p:sp>
      <p:sp>
        <p:nvSpPr>
          <p:cNvPr id="6"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7"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solidFill>
                  <a:schemeClr val="tx1"/>
                </a:solidFill>
                <a:effectLst/>
                <a:latin typeface="Myriad Pro"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69698373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87400" y="403411"/>
            <a:ext cx="11430000" cy="2438400"/>
          </a:xfrm>
        </p:spPr>
        <p:txBody>
          <a:bodyPr/>
          <a:lstStyle/>
          <a:p>
            <a:r>
              <a:rPr lang="en-US" dirty="0" smtClean="0"/>
              <a:t>Click to edit Master title style</a:t>
            </a:r>
            <a:endParaRPr lang="en-US" dirty="0"/>
          </a:p>
        </p:txBody>
      </p:sp>
      <p:sp>
        <p:nvSpPr>
          <p:cNvPr id="4" name="Content Placeholder 2"/>
          <p:cNvSpPr>
            <a:spLocks noGrp="1"/>
          </p:cNvSpPr>
          <p:nvPr>
            <p:ph idx="1"/>
          </p:nvPr>
        </p:nvSpPr>
        <p:spPr>
          <a:xfrm>
            <a:off x="793376" y="2850776"/>
            <a:ext cx="11443448" cy="5861424"/>
          </a:xfrm>
          <a:prstGeom prst="rect">
            <a:avLst/>
          </a:prstGeom>
        </p:spPr>
        <p:txBody>
          <a:bodyPr/>
          <a:lstStyle>
            <a:lvl1pPr marL="571500" indent="-571500">
              <a:buFontTx/>
              <a:buBlip>
                <a:blip r:embed="rId3"/>
              </a:buBlip>
              <a:defRPr>
                <a:solidFill>
                  <a:schemeClr val="tx1"/>
                </a:solidFill>
                <a:effectLst/>
                <a:latin typeface="Myriad Pro" pitchFamily="34" charset="0"/>
              </a:defRPr>
            </a:lvl1pPr>
            <a:lvl2pPr marL="1028700" indent="-571500">
              <a:buFontTx/>
              <a:buBlip>
                <a:blip r:embed="rId3"/>
              </a:buBlip>
              <a:defRPr>
                <a:solidFill>
                  <a:schemeClr val="tx1"/>
                </a:solidFill>
                <a:effectLst/>
                <a:latin typeface="Myriad Pro" pitchFamily="34" charset="0"/>
              </a:defRPr>
            </a:lvl2pPr>
            <a:lvl3pPr marL="1485900" indent="-571500">
              <a:buFontTx/>
              <a:buBlip>
                <a:blip r:embed="rId3"/>
              </a:buBlip>
              <a:defRPr>
                <a:solidFill>
                  <a:schemeClr val="tx1"/>
                </a:solidFill>
                <a:effectLst/>
                <a:latin typeface="Myriad Pro" pitchFamily="34" charset="0"/>
              </a:defRPr>
            </a:lvl3pPr>
            <a:lvl4pPr marL="1943100" indent="-571500">
              <a:buFontTx/>
              <a:buBlip>
                <a:blip r:embed="rId3"/>
              </a:buBlip>
              <a:defRPr>
                <a:solidFill>
                  <a:schemeClr val="tx1"/>
                </a:solidFill>
                <a:effectLst/>
                <a:latin typeface="Myriad Pro" pitchFamily="34" charset="0"/>
              </a:defRPr>
            </a:lvl4pPr>
            <a:lvl5pPr marL="2400300" indent="-571500">
              <a:buFontTx/>
              <a:buBlip>
                <a:blip r:embed="rId3"/>
              </a:buBlip>
              <a:defRPr>
                <a:solidFill>
                  <a:schemeClr val="tx1"/>
                </a:solidFill>
                <a:effectLst/>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6402373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900" y="6086475"/>
            <a:ext cx="9525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7"/>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8284217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5525" y="7356475"/>
            <a:ext cx="11072813"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7"/>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0601901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4" name="Rectangle 3"/>
          <p:cNvSpPr/>
          <p:nvPr/>
        </p:nvSpPr>
        <p:spPr bwMode="auto">
          <a:xfrm>
            <a:off x="0" y="6138863"/>
            <a:ext cx="13004800" cy="2043112"/>
          </a:xfrm>
          <a:prstGeom prst="rect">
            <a:avLst/>
          </a:prstGeom>
          <a:gradFill>
            <a:gsLst>
              <a:gs pos="1000">
                <a:schemeClr val="tx1">
                  <a:lumMod val="75000"/>
                </a:schemeClr>
              </a:gs>
              <a:gs pos="100000">
                <a:schemeClr val="tx1"/>
              </a:gs>
            </a:gsLst>
            <a:lin ang="16200000" scaled="1"/>
          </a:gradFill>
          <a:ln w="12700" cap="flat" cmpd="sng" algn="ctr">
            <a:solidFill>
              <a:schemeClr val="tx1"/>
            </a:solidFill>
            <a:prstDash val="solid"/>
            <a:round/>
            <a:headEnd type="none" w="med" len="med"/>
            <a:tailEnd type="none" w="med" len="med"/>
          </a:ln>
          <a:effectLst>
            <a:outerShdw blurRad="127000" dist="38100" dir="5400000" algn="t" rotWithShape="0">
              <a:prstClr val="black">
                <a:alpha val="40000"/>
              </a:prstClr>
            </a:outerShdw>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a:xfrm>
            <a:off x="1027113" y="6157292"/>
            <a:ext cx="11053762" cy="2025414"/>
          </a:xfrm>
        </p:spPr>
        <p:txBody>
          <a:bodyPr/>
          <a:lstStyle>
            <a:lvl1pPr algn="l">
              <a:defRPr sz="7200" b="0" cap="all">
                <a:ln>
                  <a:solidFill>
                    <a:srgbClr val="00549F"/>
                  </a:solidFill>
                </a:ln>
                <a:gradFill>
                  <a:gsLst>
                    <a:gs pos="0">
                      <a:srgbClr val="006ED2"/>
                    </a:gs>
                    <a:gs pos="100000">
                      <a:srgbClr val="00549F"/>
                    </a:gs>
                  </a:gsLst>
                  <a:lin ang="5400000" scaled="0"/>
                </a:gra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627505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accent1"/>
        </a:solidFill>
        <a:effectLst/>
      </p:bgPr>
    </p:bg>
    <p:spTree>
      <p:nvGrpSpPr>
        <p:cNvPr id="1" name=""/>
        <p:cNvGrpSpPr/>
        <p:nvPr/>
      </p:nvGrpSpPr>
      <p:grpSpPr>
        <a:xfrm>
          <a:off x="0" y="0"/>
          <a:ext cx="0" cy="0"/>
          <a:chOff x="0" y="0"/>
          <a:chExt cx="0" cy="0"/>
        </a:xfrm>
      </p:grpSpPr>
      <p:sp>
        <p:nvSpPr>
          <p:cNvPr id="6"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ctr">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5" name="Title 1"/>
          <p:cNvSpPr>
            <a:spLocks noGrp="1"/>
          </p:cNvSpPr>
          <p:nvPr>
            <p:ph type="title"/>
          </p:nvPr>
        </p:nvSpPr>
        <p:spPr>
          <a:xfrm>
            <a:off x="787400" y="3225800"/>
            <a:ext cx="11430000" cy="3887694"/>
          </a:xfrm>
          <a:noFill/>
          <a:ln>
            <a:noFill/>
          </a:ln>
        </p:spPr>
        <p:txBody>
          <a:bodyPr/>
          <a:lstStyle>
            <a:lvl1pPr algn="ctr">
              <a:defRPr sz="8800">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pic>
        <p:nvPicPr>
          <p:cNvPr id="11" name="Picture 11" descr="C:\Users\jreavis\Desktop\current projects\cloudsecurityalliance\cloudweb\updated logos\CSA_Logo-SM_RGB_Small-72dpi.jpg"/>
          <p:cNvPicPr>
            <a:picLocks noChangeAspect="1" noChangeArrowheads="1"/>
          </p:cNvPicPr>
          <p:nvPr userDrawn="1"/>
        </p:nvPicPr>
        <p:blipFill>
          <a:blip r:embed="rId2" cstate="print"/>
          <a:stretch>
            <a:fillRect/>
          </a:stretch>
        </p:blipFill>
        <p:spPr bwMode="auto">
          <a:xfrm>
            <a:off x="731173" y="1071544"/>
            <a:ext cx="4059941" cy="1804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500053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6482" y="2783541"/>
            <a:ext cx="5569511" cy="5928659"/>
          </a:xfrm>
          <a:prstGeom prst="rect">
            <a:avLst/>
          </a:prstGeom>
        </p:spPr>
        <p:txBody>
          <a:bodyPr/>
          <a:lstStyle>
            <a:lvl1pPr marL="571500" indent="-571500">
              <a:buFontTx/>
              <a:buBlip>
                <a:blip r:embed="rId3"/>
              </a:buBlip>
              <a:defRPr sz="3600">
                <a:solidFill>
                  <a:schemeClr val="tx1"/>
                </a:solidFill>
                <a:effectLst/>
                <a:latin typeface="Myriad Pro" pitchFamily="34" charset="0"/>
              </a:defRPr>
            </a:lvl1pPr>
            <a:lvl2pPr marL="914400" indent="-457200">
              <a:buFontTx/>
              <a:buBlip>
                <a:blip r:embed="rId3"/>
              </a:buBlip>
              <a:defRPr sz="3200">
                <a:solidFill>
                  <a:schemeClr val="tx1"/>
                </a:solidFill>
                <a:effectLst/>
                <a:latin typeface="Myriad Pro" pitchFamily="34" charset="0"/>
              </a:defRPr>
            </a:lvl2pPr>
            <a:lvl3pPr marL="1371600" indent="-457200">
              <a:buFontTx/>
              <a:buBlip>
                <a:blip r:embed="rId3"/>
              </a:buBlip>
              <a:defRPr sz="2800">
                <a:solidFill>
                  <a:schemeClr val="tx1"/>
                </a:solidFill>
                <a:effectLst/>
                <a:latin typeface="Myriad Pro" pitchFamily="34" charset="0"/>
              </a:defRPr>
            </a:lvl3pPr>
            <a:lvl4pPr marL="1714500" indent="-342900">
              <a:buFontTx/>
              <a:buBlip>
                <a:blip r:embed="rId3"/>
              </a:buBlip>
              <a:defRPr sz="2400">
                <a:solidFill>
                  <a:schemeClr val="tx1"/>
                </a:solidFill>
                <a:effectLst/>
                <a:latin typeface="Myriad Pro" pitchFamily="34" charset="0"/>
              </a:defRPr>
            </a:lvl4pPr>
            <a:lvl5pPr marL="2171700" indent="-342900">
              <a:buFontTx/>
              <a:buBlip>
                <a:blip r:embed="rId3"/>
              </a:buBlip>
              <a:defRPr sz="2400">
                <a:solidFill>
                  <a:schemeClr val="tx1"/>
                </a:solidFill>
                <a:effectLst/>
                <a:latin typeface="Myriad Pro"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94207" y="2783541"/>
            <a:ext cx="5569511" cy="5928659"/>
          </a:xfrm>
          <a:prstGeom prst="rect">
            <a:avLst/>
          </a:prstGeom>
        </p:spPr>
        <p:txBody>
          <a:bodyPr/>
          <a:lstStyle>
            <a:lvl1pPr marL="571500" indent="-571500">
              <a:buFontTx/>
              <a:buBlip>
                <a:blip r:embed="rId3"/>
              </a:buBlip>
              <a:defRPr sz="3600">
                <a:solidFill>
                  <a:schemeClr val="tx1"/>
                </a:solidFill>
                <a:effectLst/>
                <a:latin typeface="Myriad Pro" pitchFamily="34" charset="0"/>
              </a:defRPr>
            </a:lvl1pPr>
            <a:lvl2pPr marL="914400" indent="-457200">
              <a:buFontTx/>
              <a:buBlip>
                <a:blip r:embed="rId3"/>
              </a:buBlip>
              <a:defRPr sz="3200">
                <a:solidFill>
                  <a:schemeClr val="tx1"/>
                </a:solidFill>
                <a:effectLst/>
                <a:latin typeface="Myriad Pro" pitchFamily="34" charset="0"/>
              </a:defRPr>
            </a:lvl2pPr>
            <a:lvl3pPr marL="1371600" indent="-457200">
              <a:buFontTx/>
              <a:buBlip>
                <a:blip r:embed="rId3"/>
              </a:buBlip>
              <a:defRPr sz="2800">
                <a:solidFill>
                  <a:schemeClr val="tx1"/>
                </a:solidFill>
                <a:effectLst/>
                <a:latin typeface="Myriad Pro" pitchFamily="34" charset="0"/>
              </a:defRPr>
            </a:lvl3pPr>
            <a:lvl4pPr marL="1714500" indent="-342900">
              <a:buFontTx/>
              <a:buBlip>
                <a:blip r:embed="rId3"/>
              </a:buBlip>
              <a:defRPr sz="2400">
                <a:solidFill>
                  <a:schemeClr val="tx1"/>
                </a:solidFill>
                <a:effectLst/>
                <a:latin typeface="Myriad Pro" pitchFamily="34" charset="0"/>
              </a:defRPr>
            </a:lvl4pPr>
            <a:lvl5pPr marL="2171700" indent="-342900">
              <a:buFontTx/>
              <a:buBlip>
                <a:blip r:embed="rId3"/>
              </a:buBlip>
              <a:defRPr sz="2400">
                <a:solidFill>
                  <a:schemeClr val="tx1"/>
                </a:solidFill>
                <a:effectLst/>
                <a:latin typeface="Myriad Pro"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073259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4"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5"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6"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0962136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4"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5"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2100758"/>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Thank You ">
    <p:spTree>
      <p:nvGrpSpPr>
        <p:cNvPr id="1" name=""/>
        <p:cNvGrpSpPr/>
        <p:nvPr/>
      </p:nvGrpSpPr>
      <p:grpSpPr>
        <a:xfrm>
          <a:off x="0" y="0"/>
          <a:ext cx="0" cy="0"/>
          <a:chOff x="0" y="0"/>
          <a:chExt cx="0" cy="0"/>
        </a:xfrm>
      </p:grpSpPr>
      <p:sp>
        <p:nvSpPr>
          <p:cNvPr id="2" name="Rectangle 1"/>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4"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5"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627910" y="1925782"/>
            <a:ext cx="9525000" cy="5389418"/>
          </a:xfrm>
          <a:prstGeom prst="rect">
            <a:avLst/>
          </a:prstGeom>
          <a:ln>
            <a:miter lim="800000"/>
            <a:headEnd/>
            <a:tailEnd/>
          </a:ln>
        </p:spPr>
        <p:txBody>
          <a:bodyPr/>
          <a:lst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38100" dist="38100" dir="2700000" algn="tl">
                    <a:srgbClr val="000000">
                      <a:alpha val="44000"/>
                    </a:srgb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a:lstStyle>
          <a:p>
            <a:pPr algn="ctr">
              <a:defRPr/>
            </a:pPr>
            <a:r>
              <a:rPr lang="en-US" sz="16600" b="1" dirty="0" smtClean="0"/>
              <a:t>THANK YOU!</a:t>
            </a:r>
            <a:endParaRPr lang="en-US" b="1" dirty="0" smtClean="0"/>
          </a:p>
        </p:txBody>
      </p:sp>
    </p:spTree>
    <p:extLst>
      <p:ext uri="{BB962C8B-B14F-4D97-AF65-F5344CB8AC3E}">
        <p14:creationId xmlns:p14="http://schemas.microsoft.com/office/powerpoint/2010/main" val="96228657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50875" y="388938"/>
            <a:ext cx="4278313" cy="1652587"/>
          </a:xfrm>
        </p:spPr>
        <p:txBody>
          <a:bodyPr anchor="b"/>
          <a:lstStyle>
            <a:lvl1pPr algn="l">
              <a:defRPr sz="4400" b="0"/>
            </a:lvl1pPr>
          </a:lstStyle>
          <a:p>
            <a:r>
              <a:rPr lang="en-US" smtClean="0"/>
              <a:t>Click to edit Master title style</a:t>
            </a:r>
            <a:endParaRPr lang="en-US" dirty="0"/>
          </a:p>
        </p:txBody>
      </p:sp>
      <p:sp>
        <p:nvSpPr>
          <p:cNvPr id="3" name="Content Placeholder 2"/>
          <p:cNvSpPr>
            <a:spLocks noGrp="1"/>
          </p:cNvSpPr>
          <p:nvPr>
            <p:ph idx="1"/>
          </p:nvPr>
        </p:nvSpPr>
        <p:spPr>
          <a:xfrm>
            <a:off x="5084763" y="388938"/>
            <a:ext cx="7269162" cy="8323262"/>
          </a:xfrm>
          <a:prstGeom prst="rect">
            <a:avLst/>
          </a:prstGeom>
        </p:spPr>
        <p:txBody>
          <a:bodyPr/>
          <a:lstStyle>
            <a:lvl1pPr marL="685800" indent="-685800">
              <a:buFontTx/>
              <a:buBlip>
                <a:blip r:embed="rId3"/>
              </a:buBlip>
              <a:defRPr sz="4800">
                <a:solidFill>
                  <a:schemeClr val="tx1"/>
                </a:solidFill>
                <a:effectLst/>
                <a:latin typeface="Myriad Pro" pitchFamily="34" charset="0"/>
              </a:defRPr>
            </a:lvl1pPr>
            <a:lvl2pPr marL="1028700" indent="-571500">
              <a:buFontTx/>
              <a:buBlip>
                <a:blip r:embed="rId3"/>
              </a:buBlip>
              <a:defRPr sz="4400">
                <a:solidFill>
                  <a:schemeClr val="tx1"/>
                </a:solidFill>
                <a:effectLst/>
                <a:latin typeface="Myriad Pro" pitchFamily="34" charset="0"/>
              </a:defRPr>
            </a:lvl2pPr>
            <a:lvl3pPr marL="1485900" indent="-571500">
              <a:buFontTx/>
              <a:buBlip>
                <a:blip r:embed="rId3"/>
              </a:buBlip>
              <a:defRPr sz="4000">
                <a:solidFill>
                  <a:schemeClr val="tx1"/>
                </a:solidFill>
                <a:effectLst/>
                <a:latin typeface="Myriad Pro" pitchFamily="34" charset="0"/>
              </a:defRPr>
            </a:lvl3pPr>
            <a:lvl4pPr marL="1943100" indent="-571500">
              <a:buFontTx/>
              <a:buBlip>
                <a:blip r:embed="rId3"/>
              </a:buBlip>
              <a:defRPr sz="3600">
                <a:solidFill>
                  <a:schemeClr val="tx1"/>
                </a:solidFill>
                <a:effectLst/>
                <a:latin typeface="Myriad Pro" pitchFamily="34" charset="0"/>
              </a:defRPr>
            </a:lvl4pPr>
            <a:lvl5pPr marL="2400300" indent="-571500">
              <a:buFontTx/>
              <a:buBlip>
                <a:blip r:embed="rId3"/>
              </a:buBlip>
              <a:defRPr sz="3600">
                <a:solidFill>
                  <a:schemeClr val="tx1"/>
                </a:solidFill>
                <a:effectLst/>
                <a:latin typeface="Myriad Pro"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2400">
                <a:solidFill>
                  <a:schemeClr val="tx1"/>
                </a:solidFill>
                <a:effectLst/>
                <a:latin typeface="Myriad Pro"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264301"/>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53035" y="6679920"/>
            <a:ext cx="11483789" cy="806450"/>
          </a:xfrm>
        </p:spPr>
        <p:txBody>
          <a:bodyPr anchor="b"/>
          <a:lstStyle>
            <a:lvl1pPr algn="l">
              <a:defRPr sz="4400" b="0"/>
            </a:lvl1pPr>
          </a:lstStyle>
          <a:p>
            <a:r>
              <a:rPr lang="en-US" smtClean="0"/>
              <a:t>Click to edit Master title style</a:t>
            </a:r>
            <a:endParaRPr lang="en-US" dirty="0"/>
          </a:p>
        </p:txBody>
      </p:sp>
      <p:sp>
        <p:nvSpPr>
          <p:cNvPr id="3" name="Picture Placeholder 2"/>
          <p:cNvSpPr>
            <a:spLocks noGrp="1"/>
          </p:cNvSpPr>
          <p:nvPr>
            <p:ph type="pic" idx="1"/>
          </p:nvPr>
        </p:nvSpPr>
        <p:spPr>
          <a:xfrm>
            <a:off x="753035" y="723620"/>
            <a:ext cx="11483789" cy="5851525"/>
          </a:xfrm>
          <a:prstGeom prst="rect">
            <a:avLst/>
          </a:prstGeom>
        </p:spPr>
        <p:txBody>
          <a:bodyPr/>
          <a:lstStyle>
            <a:lvl1pPr marL="0" indent="0">
              <a:buNone/>
              <a:defRPr sz="3200">
                <a:solidFill>
                  <a:schemeClr val="tx1"/>
                </a:solidFill>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sym typeface="Helvetica Neue Light" charset="0"/>
              </a:rPr>
              <a:t>Click icon to add picture</a:t>
            </a:r>
          </a:p>
        </p:txBody>
      </p:sp>
      <p:sp>
        <p:nvSpPr>
          <p:cNvPr id="4" name="Text Placeholder 3"/>
          <p:cNvSpPr>
            <a:spLocks noGrp="1"/>
          </p:cNvSpPr>
          <p:nvPr>
            <p:ph type="body" sz="half" idx="2"/>
          </p:nvPr>
        </p:nvSpPr>
        <p:spPr>
          <a:xfrm>
            <a:off x="753035" y="7486370"/>
            <a:ext cx="11483789" cy="1144587"/>
          </a:xfrm>
          <a:prstGeom prst="rect">
            <a:avLst/>
          </a:prstGeom>
        </p:spPr>
        <p:txBody>
          <a:bodyPr/>
          <a:lstStyle>
            <a:lvl1pPr marL="0" indent="0">
              <a:buNone/>
              <a:defRPr sz="2400">
                <a:solidFill>
                  <a:schemeClr val="tx1"/>
                </a:solidFill>
                <a:effectLst/>
                <a:latin typeface="Myriad Pro"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4310095"/>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5"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6"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7"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9428163" y="753035"/>
            <a:ext cx="2925762" cy="79591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0875" y="753035"/>
            <a:ext cx="8624888" cy="7959165"/>
          </a:xfrm>
          <a:prstGeom prst="rect">
            <a:avLst/>
          </a:prstGeom>
        </p:spPr>
        <p:txBody>
          <a:bodyPr vert="eaVert"/>
          <a:lstStyle>
            <a:lvl1pPr marL="571500" indent="-571500">
              <a:buFontTx/>
              <a:buBlip>
                <a:blip r:embed="rId3"/>
              </a:buBlip>
              <a:defRPr>
                <a:solidFill>
                  <a:schemeClr val="tx1"/>
                </a:solidFill>
                <a:effectLst/>
                <a:latin typeface="Myriad Pro" pitchFamily="34" charset="0"/>
              </a:defRPr>
            </a:lvl1pPr>
            <a:lvl2pPr marL="1028700" indent="-571500">
              <a:buFontTx/>
              <a:buBlip>
                <a:blip r:embed="rId3"/>
              </a:buBlip>
              <a:defRPr>
                <a:solidFill>
                  <a:schemeClr val="tx1"/>
                </a:solidFill>
                <a:effectLst/>
                <a:latin typeface="Myriad Pro" pitchFamily="34" charset="0"/>
              </a:defRPr>
            </a:lvl2pPr>
            <a:lvl3pPr marL="1485900" indent="-571500">
              <a:buFontTx/>
              <a:buBlip>
                <a:blip r:embed="rId3"/>
              </a:buBlip>
              <a:defRPr>
                <a:solidFill>
                  <a:schemeClr val="tx1"/>
                </a:solidFill>
                <a:effectLst/>
                <a:latin typeface="Myriad Pro" pitchFamily="34" charset="0"/>
              </a:defRPr>
            </a:lvl3pPr>
            <a:lvl4pPr marL="1943100" indent="-571500">
              <a:buFontTx/>
              <a:buBlip>
                <a:blip r:embed="rId3"/>
              </a:buBlip>
              <a:defRPr>
                <a:solidFill>
                  <a:schemeClr val="tx1"/>
                </a:solidFill>
                <a:effectLst/>
                <a:latin typeface="Myriad Pro" pitchFamily="34" charset="0"/>
              </a:defRPr>
            </a:lvl4pPr>
            <a:lvl5pPr marL="2400300" indent="-571500">
              <a:buFontTx/>
              <a:buBlip>
                <a:blip r:embed="rId3"/>
              </a:buBlip>
              <a:defRPr>
                <a:solidFill>
                  <a:schemeClr val="tx1"/>
                </a:solidFill>
                <a:effectLst/>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357864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accent1"/>
        </a:solidFill>
        <a:effectLst/>
      </p:bgPr>
    </p:bg>
    <p:spTree>
      <p:nvGrpSpPr>
        <p:cNvPr id="1" name=""/>
        <p:cNvGrpSpPr/>
        <p:nvPr/>
      </p:nvGrpSpPr>
      <p:grpSpPr>
        <a:xfrm>
          <a:off x="0" y="0"/>
          <a:ext cx="0" cy="0"/>
          <a:chOff x="0" y="0"/>
          <a:chExt cx="0" cy="0"/>
        </a:xfrm>
      </p:grpSpPr>
      <p:sp>
        <p:nvSpPr>
          <p:cNvPr id="3"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ctr">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grpSp>
        <p:nvGrpSpPr>
          <p:cNvPr id="2" name="Group 7"/>
          <p:cNvGrpSpPr/>
          <p:nvPr/>
        </p:nvGrpSpPr>
        <p:grpSpPr>
          <a:xfrm>
            <a:off x="430543" y="0"/>
            <a:ext cx="4547858" cy="3348863"/>
            <a:chOff x="430543" y="0"/>
            <a:chExt cx="4547858" cy="3348863"/>
          </a:xfrm>
        </p:grpSpPr>
        <p:pic>
          <p:nvPicPr>
            <p:cNvPr id="9" name="Picture 8" descr="CSAUKI_logo.png"/>
            <p:cNvPicPr>
              <a:picLocks noChangeAspect="1"/>
            </p:cNvPicPr>
            <p:nvPr userDrawn="1"/>
          </p:nvPicPr>
          <p:blipFill>
            <a:blip r:embed="rId2" cstate="print"/>
            <a:stretch>
              <a:fillRect/>
            </a:stretch>
          </p:blipFill>
          <p:spPr>
            <a:xfrm>
              <a:off x="430543" y="0"/>
              <a:ext cx="4547858" cy="2021270"/>
            </a:xfrm>
            <a:prstGeom prst="rect">
              <a:avLst/>
            </a:prstGeom>
          </p:spPr>
        </p:pic>
        <p:pic>
          <p:nvPicPr>
            <p:cNvPr id="10" name="Picture 9" descr="IPExpo.png"/>
            <p:cNvPicPr>
              <a:picLocks noChangeAspect="1"/>
            </p:cNvPicPr>
            <p:nvPr userDrawn="1"/>
          </p:nvPicPr>
          <p:blipFill>
            <a:blip r:embed="rId3" cstate="print"/>
            <a:stretch>
              <a:fillRect/>
            </a:stretch>
          </p:blipFill>
          <p:spPr>
            <a:xfrm>
              <a:off x="796627" y="1818641"/>
              <a:ext cx="4039405" cy="1530222"/>
            </a:xfrm>
            <a:prstGeom prst="rect">
              <a:avLst/>
            </a:prstGeom>
          </p:spPr>
        </p:pic>
      </p:grpSp>
    </p:spTree>
    <p:extLst>
      <p:ext uri="{BB962C8B-B14F-4D97-AF65-F5344CB8AC3E}">
        <p14:creationId xmlns:p14="http://schemas.microsoft.com/office/powerpoint/2010/main" val="707896675"/>
      </p:ext>
    </p:extLst>
  </p:cSld>
  <p:clrMapOvr>
    <a:masterClrMapping/>
  </p:clrMapOv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accent1"/>
        </a:solidFill>
        <a:effectLst/>
      </p:bgPr>
    </p:bg>
    <p:spTree>
      <p:nvGrpSpPr>
        <p:cNvPr id="1" name=""/>
        <p:cNvGrpSpPr/>
        <p:nvPr/>
      </p:nvGrpSpPr>
      <p:grpSpPr>
        <a:xfrm>
          <a:off x="0" y="0"/>
          <a:ext cx="0" cy="0"/>
          <a:chOff x="0" y="0"/>
          <a:chExt cx="0" cy="0"/>
        </a:xfrm>
      </p:grpSpPr>
      <p:sp>
        <p:nvSpPr>
          <p:cNvPr id="6"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ctr">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5" name="Title 1"/>
          <p:cNvSpPr>
            <a:spLocks noGrp="1"/>
          </p:cNvSpPr>
          <p:nvPr>
            <p:ph type="title"/>
          </p:nvPr>
        </p:nvSpPr>
        <p:spPr>
          <a:xfrm>
            <a:off x="787400" y="3225800"/>
            <a:ext cx="11430000" cy="3887694"/>
          </a:xfrm>
          <a:noFill/>
          <a:ln>
            <a:noFill/>
          </a:ln>
        </p:spPr>
        <p:txBody>
          <a:bodyPr/>
          <a:lstStyle>
            <a:lvl1pPr algn="ctr">
              <a:defRPr sz="8800">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grpSp>
        <p:nvGrpSpPr>
          <p:cNvPr id="2" name="Group 10"/>
          <p:cNvGrpSpPr/>
          <p:nvPr/>
        </p:nvGrpSpPr>
        <p:grpSpPr>
          <a:xfrm>
            <a:off x="430543" y="0"/>
            <a:ext cx="4547858" cy="3348863"/>
            <a:chOff x="430543" y="0"/>
            <a:chExt cx="4547858" cy="3348863"/>
          </a:xfrm>
        </p:grpSpPr>
        <p:pic>
          <p:nvPicPr>
            <p:cNvPr id="10" name="Picture 9" descr="CSAUKI_logo.png"/>
            <p:cNvPicPr>
              <a:picLocks noChangeAspect="1"/>
            </p:cNvPicPr>
            <p:nvPr userDrawn="1"/>
          </p:nvPicPr>
          <p:blipFill>
            <a:blip r:embed="rId2" cstate="print"/>
            <a:stretch>
              <a:fillRect/>
            </a:stretch>
          </p:blipFill>
          <p:spPr>
            <a:xfrm>
              <a:off x="430543" y="0"/>
              <a:ext cx="4547858" cy="2021270"/>
            </a:xfrm>
            <a:prstGeom prst="rect">
              <a:avLst/>
            </a:prstGeom>
          </p:spPr>
        </p:pic>
        <p:pic>
          <p:nvPicPr>
            <p:cNvPr id="9" name="Picture 8" descr="IPExpo.png"/>
            <p:cNvPicPr>
              <a:picLocks noChangeAspect="1"/>
            </p:cNvPicPr>
            <p:nvPr userDrawn="1"/>
          </p:nvPicPr>
          <p:blipFill>
            <a:blip r:embed="rId3" cstate="print"/>
            <a:stretch>
              <a:fillRect/>
            </a:stretch>
          </p:blipFill>
          <p:spPr>
            <a:xfrm>
              <a:off x="796627" y="1818641"/>
              <a:ext cx="4039405" cy="1530222"/>
            </a:xfrm>
            <a:prstGeom prst="rect">
              <a:avLst/>
            </a:prstGeom>
          </p:spPr>
        </p:pic>
      </p:grpSp>
    </p:spTree>
    <p:extLst>
      <p:ext uri="{BB962C8B-B14F-4D97-AF65-F5344CB8AC3E}">
        <p14:creationId xmlns:p14="http://schemas.microsoft.com/office/powerpoint/2010/main" val="2475000534"/>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ubsection Layout">
    <p:bg>
      <p:bgPr>
        <a:solidFill>
          <a:schemeClr val="accent1"/>
        </a:solidFill>
        <a:effectLst/>
      </p:bgPr>
    </p:bg>
    <p:spTree>
      <p:nvGrpSpPr>
        <p:cNvPr id="1" name=""/>
        <p:cNvGrpSpPr/>
        <p:nvPr/>
      </p:nvGrpSpPr>
      <p:grpSpPr>
        <a:xfrm>
          <a:off x="0" y="0"/>
          <a:ext cx="0" cy="0"/>
          <a:chOff x="0" y="0"/>
          <a:chExt cx="0" cy="0"/>
        </a:xfrm>
      </p:grpSpPr>
      <p:sp>
        <p:nvSpPr>
          <p:cNvPr id="6"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l">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5" name="Title 1"/>
          <p:cNvSpPr>
            <a:spLocks noGrp="1"/>
          </p:cNvSpPr>
          <p:nvPr>
            <p:ph type="title"/>
          </p:nvPr>
        </p:nvSpPr>
        <p:spPr>
          <a:xfrm>
            <a:off x="787400" y="4475018"/>
            <a:ext cx="11430000" cy="2638476"/>
          </a:xfrm>
          <a:noFill/>
          <a:ln>
            <a:noFill/>
          </a:ln>
        </p:spPr>
        <p:txBody>
          <a:bodyPr/>
          <a:lstStyle>
            <a:lvl1pPr algn="l">
              <a:defRPr sz="8800" b="1" baseline="0">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33805347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section Layout">
    <p:bg>
      <p:bgPr>
        <a:solidFill>
          <a:schemeClr val="accent1"/>
        </a:solidFill>
        <a:effectLst/>
      </p:bgPr>
    </p:bg>
    <p:spTree>
      <p:nvGrpSpPr>
        <p:cNvPr id="1" name=""/>
        <p:cNvGrpSpPr/>
        <p:nvPr/>
      </p:nvGrpSpPr>
      <p:grpSpPr>
        <a:xfrm>
          <a:off x="0" y="0"/>
          <a:ext cx="0" cy="0"/>
          <a:chOff x="0" y="0"/>
          <a:chExt cx="0" cy="0"/>
        </a:xfrm>
      </p:grpSpPr>
      <p:sp>
        <p:nvSpPr>
          <p:cNvPr id="6"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l">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5" name="Title 1"/>
          <p:cNvSpPr>
            <a:spLocks noGrp="1"/>
          </p:cNvSpPr>
          <p:nvPr>
            <p:ph type="title"/>
          </p:nvPr>
        </p:nvSpPr>
        <p:spPr>
          <a:xfrm>
            <a:off x="787400" y="4475018"/>
            <a:ext cx="11430000" cy="2638476"/>
          </a:xfrm>
          <a:noFill/>
          <a:ln>
            <a:noFill/>
          </a:ln>
        </p:spPr>
        <p:txBody>
          <a:bodyPr/>
          <a:lstStyle>
            <a:lvl1pPr algn="l">
              <a:defRPr sz="8800" b="1" baseline="0">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3380534743"/>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900" y="6086475"/>
            <a:ext cx="9525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38014"/>
            <a:ext cx="11053762" cy="2133600"/>
          </a:xfrm>
        </p:spPr>
        <p:txBody>
          <a:bodyPr anchor="b"/>
          <a:lstStyle>
            <a:lvl1pPr marL="0" indent="0">
              <a:buNone/>
              <a:defRPr sz="3200">
                <a:solidFill>
                  <a:schemeClr val="bg1">
                    <a:lumMod val="75000"/>
                    <a:lumOff val="25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46687799"/>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5" name="Group 15"/>
          <p:cNvGrpSpPr/>
          <p:nvPr/>
        </p:nvGrpSpPr>
        <p:grpSpPr>
          <a:xfrm>
            <a:off x="0" y="8999502"/>
            <a:ext cx="12771438" cy="754098"/>
            <a:chOff x="0" y="8999502"/>
            <a:chExt cx="12771438" cy="754098"/>
          </a:xfrm>
        </p:grpSpPr>
        <p:sp>
          <p:nvSpPr>
            <p:cNvPr id="17"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8"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9"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49012066"/>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Map Background">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513" y="1900238"/>
            <a:ext cx="12365037" cy="698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12430238"/>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Title 5"/>
          <p:cNvSpPr>
            <a:spLocks noGrp="1"/>
          </p:cNvSpPr>
          <p:nvPr>
            <p:ph type="title"/>
          </p:nvPr>
        </p:nvSpPr>
        <p:spPr/>
        <p:txBody>
          <a:bodyPr/>
          <a:lstStyle/>
          <a:p>
            <a:r>
              <a:rPr lang="en-US" smtClean="0"/>
              <a:t>Click to edit Master title style</a:t>
            </a:r>
            <a:endParaRPr lang="en-US" dirty="0"/>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663174"/>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7400" y="1968500"/>
            <a:ext cx="5638800" cy="65151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78600" y="1968500"/>
            <a:ext cx="5638800" cy="65151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470900"/>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8" name="Rectangle 7"/>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a:spLocks noGrp="1"/>
          </p:cNvSpPr>
          <p:nvPr>
            <p:ph type="title"/>
          </p:nvPr>
        </p:nvSpPr>
        <p:spPr>
          <a:xfrm>
            <a:off x="787400" y="254000"/>
            <a:ext cx="11430000" cy="1231900"/>
          </a:xfrm>
        </p:spPr>
        <p:txBody>
          <a:bodyPr/>
          <a:lstStyle/>
          <a:p>
            <a:r>
              <a:rPr lang="en-US" smtClean="0"/>
              <a:t>Click to edit Master title style</a:t>
            </a:r>
            <a:endParaRPr lang="en-US" dirty="0"/>
          </a:p>
        </p:txBody>
      </p:sp>
      <p:sp>
        <p:nvSpPr>
          <p:cNvPr id="12"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3"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4"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8915030"/>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6" name="Rectangle 5"/>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Content Placeholder 2"/>
          <p:cNvSpPr>
            <a:spLocks noGrp="1"/>
          </p:cNvSpPr>
          <p:nvPr>
            <p:ph idx="1"/>
          </p:nvPr>
        </p:nvSpPr>
        <p:spPr>
          <a:xfrm>
            <a:off x="5084763" y="1855694"/>
            <a:ext cx="7269162" cy="6856506"/>
          </a:xfrm>
        </p:spPr>
        <p:txBody>
          <a:bodyPr/>
          <a:lstStyle>
            <a:lvl1pPr marL="457200" indent="-457200">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0875" y="1855695"/>
            <a:ext cx="4278313" cy="6856506"/>
          </a:xfrm>
        </p:spPr>
        <p:txBody>
          <a:bodyPr/>
          <a:lstStyle>
            <a:lvl1pPr marL="0" indent="0">
              <a:buNone/>
              <a:defRPr sz="2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itle 1"/>
          <p:cNvSpPr>
            <a:spLocks noGrp="1"/>
          </p:cNvSpPr>
          <p:nvPr>
            <p:ph type="title"/>
          </p:nvPr>
        </p:nvSpPr>
        <p:spPr>
          <a:xfrm>
            <a:off x="787400" y="254000"/>
            <a:ext cx="11430000" cy="1231900"/>
          </a:xfrm>
        </p:spPr>
        <p:txBody>
          <a:bodyPr/>
          <a:lstStyle/>
          <a:p>
            <a:r>
              <a:rPr lang="en-US" smtClean="0"/>
              <a:t>Click to edit Master title style</a:t>
            </a:r>
            <a:endParaRPr lang="en-US"/>
          </a:p>
        </p:txBody>
      </p:sp>
      <p:sp>
        <p:nvSpPr>
          <p:cNvPr id="10"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1"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2"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4877370"/>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a:xfrm>
            <a:off x="796834" y="6827838"/>
            <a:ext cx="11573691" cy="806450"/>
          </a:xfrm>
        </p:spPr>
        <p:txBody>
          <a:bodyPr anchor="b"/>
          <a:lstStyle>
            <a:lvl1pPr algn="l">
              <a:defRPr sz="4400" b="0"/>
            </a:lvl1pPr>
          </a:lstStyle>
          <a:p>
            <a:r>
              <a:rPr lang="en-US" smtClean="0"/>
              <a:t>Click to edit Master title style</a:t>
            </a:r>
            <a:endParaRPr lang="en-US" dirty="0"/>
          </a:p>
        </p:txBody>
      </p:sp>
      <p:sp>
        <p:nvSpPr>
          <p:cNvPr id="3" name="Picture Placeholder 2"/>
          <p:cNvSpPr>
            <a:spLocks noGrp="1"/>
          </p:cNvSpPr>
          <p:nvPr>
            <p:ph type="pic" idx="1"/>
          </p:nvPr>
        </p:nvSpPr>
        <p:spPr>
          <a:xfrm>
            <a:off x="796834" y="836024"/>
            <a:ext cx="11573691" cy="5887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sym typeface="Helvetica Neue Light" charset="0"/>
              </a:rPr>
              <a:t>Click icon to add picture</a:t>
            </a:r>
          </a:p>
        </p:txBody>
      </p:sp>
      <p:sp>
        <p:nvSpPr>
          <p:cNvPr id="4" name="Text Placeholder 3"/>
          <p:cNvSpPr>
            <a:spLocks noGrp="1"/>
          </p:cNvSpPr>
          <p:nvPr>
            <p:ph type="body" sz="half" idx="2"/>
          </p:nvPr>
        </p:nvSpPr>
        <p:spPr>
          <a:xfrm>
            <a:off x="796834" y="7634288"/>
            <a:ext cx="11573691" cy="1144587"/>
          </a:xfrm>
        </p:spPr>
        <p:txBody>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537151"/>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9"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222734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Title 5"/>
          <p:cNvSpPr>
            <a:spLocks noGrp="1"/>
          </p:cNvSpPr>
          <p:nvPr>
            <p:ph type="title"/>
          </p:nvPr>
        </p:nvSpPr>
        <p:spPr/>
        <p:txBody>
          <a:bodyPr/>
          <a:lstStyle/>
          <a:p>
            <a:r>
              <a:rPr lang="en-US" smtClean="0"/>
              <a:t>Click to edit Master title style</a:t>
            </a:r>
            <a:endParaRPr lang="en-US"/>
          </a:p>
        </p:txBody>
      </p:sp>
      <p:sp>
        <p:nvSpPr>
          <p:cNvPr id="8"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9"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17461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900" y="6086475"/>
            <a:ext cx="9525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38014"/>
            <a:ext cx="11053762" cy="2133600"/>
          </a:xfrm>
        </p:spPr>
        <p:txBody>
          <a:bodyPr anchor="b"/>
          <a:lstStyle>
            <a:lvl1pPr marL="0" indent="0">
              <a:buNone/>
              <a:defRPr sz="3200">
                <a:solidFill>
                  <a:schemeClr val="bg1">
                    <a:lumMod val="75000"/>
                    <a:lumOff val="25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4668779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5"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a:solidFill>
                  <a:srgbClr val="00549F"/>
                </a:solidFill>
                <a:cs typeface="Lucida Sans Unicode" pitchFamily="34" charset="0"/>
              </a:rPr>
              <a:t>www.cloudsecurityalliance.org</a:t>
            </a:r>
          </a:p>
        </p:txBody>
      </p:sp>
      <p:sp>
        <p:nvSpPr>
          <p:cNvPr id="6"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7"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solidFill>
                  <a:schemeClr val="tx1"/>
                </a:solidFill>
                <a:effectLst/>
                <a:latin typeface="Myriad Pro"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696983733"/>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87400" y="403411"/>
            <a:ext cx="11430000" cy="2438400"/>
          </a:xfrm>
        </p:spPr>
        <p:txBody>
          <a:bodyPr/>
          <a:lstStyle/>
          <a:p>
            <a:r>
              <a:rPr lang="en-US" smtClean="0"/>
              <a:t>Click to edit Master title style</a:t>
            </a:r>
            <a:endParaRPr lang="en-US" dirty="0"/>
          </a:p>
        </p:txBody>
      </p:sp>
      <p:sp>
        <p:nvSpPr>
          <p:cNvPr id="4" name="Content Placeholder 2"/>
          <p:cNvSpPr>
            <a:spLocks noGrp="1"/>
          </p:cNvSpPr>
          <p:nvPr>
            <p:ph idx="1"/>
          </p:nvPr>
        </p:nvSpPr>
        <p:spPr>
          <a:xfrm>
            <a:off x="793376" y="2850776"/>
            <a:ext cx="11443448" cy="5861424"/>
          </a:xfrm>
          <a:prstGeom prst="rect">
            <a:avLst/>
          </a:prstGeom>
        </p:spPr>
        <p:txBody>
          <a:bodyPr/>
          <a:lstStyle>
            <a:lvl1pPr marL="571500" indent="-571500">
              <a:buFontTx/>
              <a:buBlip>
                <a:blip r:embed="rId3"/>
              </a:buBlip>
              <a:defRPr>
                <a:solidFill>
                  <a:schemeClr val="tx1"/>
                </a:solidFill>
                <a:effectLst/>
                <a:latin typeface="Myriad Pro" pitchFamily="34" charset="0"/>
              </a:defRPr>
            </a:lvl1pPr>
            <a:lvl2pPr marL="1028700" indent="-571500">
              <a:buFontTx/>
              <a:buBlip>
                <a:blip r:embed="rId3"/>
              </a:buBlip>
              <a:defRPr>
                <a:solidFill>
                  <a:schemeClr val="tx1"/>
                </a:solidFill>
                <a:effectLst/>
                <a:latin typeface="Myriad Pro" pitchFamily="34" charset="0"/>
              </a:defRPr>
            </a:lvl2pPr>
            <a:lvl3pPr marL="1485900" indent="-571500">
              <a:buFontTx/>
              <a:buBlip>
                <a:blip r:embed="rId3"/>
              </a:buBlip>
              <a:defRPr>
                <a:solidFill>
                  <a:schemeClr val="tx1"/>
                </a:solidFill>
                <a:effectLst/>
                <a:latin typeface="Myriad Pro" pitchFamily="34" charset="0"/>
              </a:defRPr>
            </a:lvl3pPr>
            <a:lvl4pPr marL="1943100" indent="-571500">
              <a:buFontTx/>
              <a:buBlip>
                <a:blip r:embed="rId3"/>
              </a:buBlip>
              <a:defRPr>
                <a:solidFill>
                  <a:schemeClr val="tx1"/>
                </a:solidFill>
                <a:effectLst/>
                <a:latin typeface="Myriad Pro" pitchFamily="34" charset="0"/>
              </a:defRPr>
            </a:lvl4pPr>
            <a:lvl5pPr marL="2400300" indent="-571500">
              <a:buFontTx/>
              <a:buBlip>
                <a:blip r:embed="rId3"/>
              </a:buBlip>
              <a:defRPr>
                <a:solidFill>
                  <a:schemeClr val="tx1"/>
                </a:solidFill>
                <a:effectLst/>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64023733"/>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900" y="6086475"/>
            <a:ext cx="9525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7"/>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82842171"/>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5525" y="7356475"/>
            <a:ext cx="11072813"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7"/>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06019014"/>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4" name="Rectangle 3"/>
          <p:cNvSpPr/>
          <p:nvPr/>
        </p:nvSpPr>
        <p:spPr bwMode="auto">
          <a:xfrm>
            <a:off x="0" y="6138863"/>
            <a:ext cx="13004800" cy="2043112"/>
          </a:xfrm>
          <a:prstGeom prst="rect">
            <a:avLst/>
          </a:prstGeom>
          <a:gradFill>
            <a:gsLst>
              <a:gs pos="1000">
                <a:schemeClr val="tx1">
                  <a:lumMod val="75000"/>
                </a:schemeClr>
              </a:gs>
              <a:gs pos="100000">
                <a:schemeClr val="tx1"/>
              </a:gs>
            </a:gsLst>
            <a:lin ang="16200000" scaled="1"/>
          </a:gradFill>
          <a:ln w="12700" cap="flat" cmpd="sng" algn="ctr">
            <a:solidFill>
              <a:schemeClr val="tx1"/>
            </a:solidFill>
            <a:prstDash val="solid"/>
            <a:round/>
            <a:headEnd type="none" w="med" len="med"/>
            <a:tailEnd type="none" w="med" len="med"/>
          </a:ln>
          <a:effectLst>
            <a:outerShdw blurRad="127000" dist="38100" dir="5400000" algn="t" rotWithShape="0">
              <a:prstClr val="black">
                <a:alpha val="40000"/>
              </a:prstClr>
            </a:outerShdw>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a:xfrm>
            <a:off x="1027113" y="6157292"/>
            <a:ext cx="11053762" cy="2025414"/>
          </a:xfrm>
        </p:spPr>
        <p:txBody>
          <a:bodyPr/>
          <a:lstStyle>
            <a:lvl1pPr algn="l">
              <a:defRPr sz="7200" b="0" cap="all">
                <a:ln>
                  <a:solidFill>
                    <a:srgbClr val="00549F"/>
                  </a:solidFill>
                </a:ln>
                <a:gradFill>
                  <a:gsLst>
                    <a:gs pos="0">
                      <a:srgbClr val="006ED2"/>
                    </a:gs>
                    <a:gs pos="100000">
                      <a:srgbClr val="00549F"/>
                    </a:gs>
                  </a:gsLst>
                  <a:lin ang="5400000" scaled="0"/>
                </a:gra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6275050"/>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6482" y="2783541"/>
            <a:ext cx="5569511" cy="5928659"/>
          </a:xfrm>
          <a:prstGeom prst="rect">
            <a:avLst/>
          </a:prstGeom>
        </p:spPr>
        <p:txBody>
          <a:bodyPr/>
          <a:lstStyle>
            <a:lvl1pPr marL="571500" indent="-571500">
              <a:buFontTx/>
              <a:buBlip>
                <a:blip r:embed="rId3"/>
              </a:buBlip>
              <a:defRPr sz="3600">
                <a:solidFill>
                  <a:schemeClr val="tx1"/>
                </a:solidFill>
                <a:effectLst/>
                <a:latin typeface="Myriad Pro" pitchFamily="34" charset="0"/>
              </a:defRPr>
            </a:lvl1pPr>
            <a:lvl2pPr marL="914400" indent="-457200">
              <a:buFontTx/>
              <a:buBlip>
                <a:blip r:embed="rId3"/>
              </a:buBlip>
              <a:defRPr sz="3200">
                <a:solidFill>
                  <a:schemeClr val="tx1"/>
                </a:solidFill>
                <a:effectLst/>
                <a:latin typeface="Myriad Pro" pitchFamily="34" charset="0"/>
              </a:defRPr>
            </a:lvl2pPr>
            <a:lvl3pPr marL="1371600" indent="-457200">
              <a:buFontTx/>
              <a:buBlip>
                <a:blip r:embed="rId3"/>
              </a:buBlip>
              <a:defRPr sz="2800">
                <a:solidFill>
                  <a:schemeClr val="tx1"/>
                </a:solidFill>
                <a:effectLst/>
                <a:latin typeface="Myriad Pro" pitchFamily="34" charset="0"/>
              </a:defRPr>
            </a:lvl3pPr>
            <a:lvl4pPr marL="1714500" indent="-342900">
              <a:buFontTx/>
              <a:buBlip>
                <a:blip r:embed="rId3"/>
              </a:buBlip>
              <a:defRPr sz="2400">
                <a:solidFill>
                  <a:schemeClr val="tx1"/>
                </a:solidFill>
                <a:effectLst/>
                <a:latin typeface="Myriad Pro" pitchFamily="34" charset="0"/>
              </a:defRPr>
            </a:lvl4pPr>
            <a:lvl5pPr marL="2171700" indent="-342900">
              <a:buFontTx/>
              <a:buBlip>
                <a:blip r:embed="rId3"/>
              </a:buBlip>
              <a:defRPr sz="2400">
                <a:solidFill>
                  <a:schemeClr val="tx1"/>
                </a:solidFill>
                <a:effectLst/>
                <a:latin typeface="Myriad Pro"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94207" y="2783541"/>
            <a:ext cx="5569511" cy="5928659"/>
          </a:xfrm>
          <a:prstGeom prst="rect">
            <a:avLst/>
          </a:prstGeom>
        </p:spPr>
        <p:txBody>
          <a:bodyPr/>
          <a:lstStyle>
            <a:lvl1pPr marL="571500" indent="-571500">
              <a:buFontTx/>
              <a:buBlip>
                <a:blip r:embed="rId3"/>
              </a:buBlip>
              <a:defRPr sz="3600">
                <a:solidFill>
                  <a:schemeClr val="tx1"/>
                </a:solidFill>
                <a:effectLst/>
                <a:latin typeface="Myriad Pro" pitchFamily="34" charset="0"/>
              </a:defRPr>
            </a:lvl1pPr>
            <a:lvl2pPr marL="914400" indent="-457200">
              <a:buFontTx/>
              <a:buBlip>
                <a:blip r:embed="rId3"/>
              </a:buBlip>
              <a:defRPr sz="3200">
                <a:solidFill>
                  <a:schemeClr val="tx1"/>
                </a:solidFill>
                <a:effectLst/>
                <a:latin typeface="Myriad Pro" pitchFamily="34" charset="0"/>
              </a:defRPr>
            </a:lvl2pPr>
            <a:lvl3pPr marL="1371600" indent="-457200">
              <a:buFontTx/>
              <a:buBlip>
                <a:blip r:embed="rId3"/>
              </a:buBlip>
              <a:defRPr sz="2800">
                <a:solidFill>
                  <a:schemeClr val="tx1"/>
                </a:solidFill>
                <a:effectLst/>
                <a:latin typeface="Myriad Pro" pitchFamily="34" charset="0"/>
              </a:defRPr>
            </a:lvl3pPr>
            <a:lvl4pPr marL="1714500" indent="-342900">
              <a:buFontTx/>
              <a:buBlip>
                <a:blip r:embed="rId3"/>
              </a:buBlip>
              <a:defRPr sz="2400">
                <a:solidFill>
                  <a:schemeClr val="tx1"/>
                </a:solidFill>
                <a:effectLst/>
                <a:latin typeface="Myriad Pro" pitchFamily="34" charset="0"/>
              </a:defRPr>
            </a:lvl4pPr>
            <a:lvl5pPr marL="2171700" indent="-342900">
              <a:buFontTx/>
              <a:buBlip>
                <a:blip r:embed="rId3"/>
              </a:buBlip>
              <a:defRPr sz="2400">
                <a:solidFill>
                  <a:schemeClr val="tx1"/>
                </a:solidFill>
                <a:effectLst/>
                <a:latin typeface="Myriad Pro"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0732596"/>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4"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5"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6"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09621360"/>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4"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5"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210075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Thank You ">
    <p:spTree>
      <p:nvGrpSpPr>
        <p:cNvPr id="1" name=""/>
        <p:cNvGrpSpPr/>
        <p:nvPr/>
      </p:nvGrpSpPr>
      <p:grpSpPr>
        <a:xfrm>
          <a:off x="0" y="0"/>
          <a:ext cx="0" cy="0"/>
          <a:chOff x="0" y="0"/>
          <a:chExt cx="0" cy="0"/>
        </a:xfrm>
      </p:grpSpPr>
      <p:sp>
        <p:nvSpPr>
          <p:cNvPr id="2" name="Rectangle 1"/>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4"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5"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627910" y="1925782"/>
            <a:ext cx="9525000" cy="5389418"/>
          </a:xfrm>
          <a:prstGeom prst="rect">
            <a:avLst/>
          </a:prstGeom>
          <a:ln>
            <a:miter lim="800000"/>
            <a:headEnd/>
            <a:tailEnd/>
          </a:ln>
        </p:spPr>
        <p:txBody>
          <a:bodyPr/>
          <a:lst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38100" dist="38100" dir="2700000" algn="tl">
                    <a:srgbClr val="000000">
                      <a:alpha val="44000"/>
                    </a:srgb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a:lstStyle>
          <a:p>
            <a:pPr algn="ctr">
              <a:defRPr/>
            </a:pPr>
            <a:r>
              <a:rPr lang="en-US" sz="16600" b="1" dirty="0" smtClean="0"/>
              <a:t>THANK YOU!</a:t>
            </a:r>
            <a:endParaRPr lang="en-US" b="1" dirty="0" smtClean="0"/>
          </a:p>
        </p:txBody>
      </p:sp>
    </p:spTree>
    <p:extLst>
      <p:ext uri="{BB962C8B-B14F-4D97-AF65-F5344CB8AC3E}">
        <p14:creationId xmlns:p14="http://schemas.microsoft.com/office/powerpoint/2010/main" val="96228657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5" name="Group 15"/>
          <p:cNvGrpSpPr/>
          <p:nvPr/>
        </p:nvGrpSpPr>
        <p:grpSpPr>
          <a:xfrm>
            <a:off x="0" y="8999502"/>
            <a:ext cx="12771438" cy="754098"/>
            <a:chOff x="0" y="8999502"/>
            <a:chExt cx="12771438" cy="754098"/>
          </a:xfrm>
        </p:grpSpPr>
        <p:sp>
          <p:nvSpPr>
            <p:cNvPr id="17"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8"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9"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49012066"/>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50875" y="388938"/>
            <a:ext cx="4278313" cy="1652587"/>
          </a:xfrm>
        </p:spPr>
        <p:txBody>
          <a:bodyPr anchor="b"/>
          <a:lstStyle>
            <a:lvl1pPr algn="l">
              <a:defRPr sz="4400" b="0"/>
            </a:lvl1pPr>
          </a:lstStyle>
          <a:p>
            <a:r>
              <a:rPr lang="en-US" smtClean="0"/>
              <a:t>Click to edit Master title style</a:t>
            </a:r>
            <a:endParaRPr lang="en-US" dirty="0"/>
          </a:p>
        </p:txBody>
      </p:sp>
      <p:sp>
        <p:nvSpPr>
          <p:cNvPr id="3" name="Content Placeholder 2"/>
          <p:cNvSpPr>
            <a:spLocks noGrp="1"/>
          </p:cNvSpPr>
          <p:nvPr>
            <p:ph idx="1"/>
          </p:nvPr>
        </p:nvSpPr>
        <p:spPr>
          <a:xfrm>
            <a:off x="5084763" y="388938"/>
            <a:ext cx="7269162" cy="8323262"/>
          </a:xfrm>
          <a:prstGeom prst="rect">
            <a:avLst/>
          </a:prstGeom>
        </p:spPr>
        <p:txBody>
          <a:bodyPr/>
          <a:lstStyle>
            <a:lvl1pPr marL="685800" indent="-685800">
              <a:buFontTx/>
              <a:buBlip>
                <a:blip r:embed="rId3"/>
              </a:buBlip>
              <a:defRPr sz="4800">
                <a:solidFill>
                  <a:schemeClr val="tx1"/>
                </a:solidFill>
                <a:effectLst/>
                <a:latin typeface="Myriad Pro" pitchFamily="34" charset="0"/>
              </a:defRPr>
            </a:lvl1pPr>
            <a:lvl2pPr marL="1028700" indent="-571500">
              <a:buFontTx/>
              <a:buBlip>
                <a:blip r:embed="rId3"/>
              </a:buBlip>
              <a:defRPr sz="4400">
                <a:solidFill>
                  <a:schemeClr val="tx1"/>
                </a:solidFill>
                <a:effectLst/>
                <a:latin typeface="Myriad Pro" pitchFamily="34" charset="0"/>
              </a:defRPr>
            </a:lvl2pPr>
            <a:lvl3pPr marL="1485900" indent="-571500">
              <a:buFontTx/>
              <a:buBlip>
                <a:blip r:embed="rId3"/>
              </a:buBlip>
              <a:defRPr sz="4000">
                <a:solidFill>
                  <a:schemeClr val="tx1"/>
                </a:solidFill>
                <a:effectLst/>
                <a:latin typeface="Myriad Pro" pitchFamily="34" charset="0"/>
              </a:defRPr>
            </a:lvl3pPr>
            <a:lvl4pPr marL="1943100" indent="-571500">
              <a:buFontTx/>
              <a:buBlip>
                <a:blip r:embed="rId3"/>
              </a:buBlip>
              <a:defRPr sz="3600">
                <a:solidFill>
                  <a:schemeClr val="tx1"/>
                </a:solidFill>
                <a:effectLst/>
                <a:latin typeface="Myriad Pro" pitchFamily="34" charset="0"/>
              </a:defRPr>
            </a:lvl4pPr>
            <a:lvl5pPr marL="2400300" indent="-571500">
              <a:buFontTx/>
              <a:buBlip>
                <a:blip r:embed="rId3"/>
              </a:buBlip>
              <a:defRPr sz="3600">
                <a:solidFill>
                  <a:schemeClr val="tx1"/>
                </a:solidFill>
                <a:effectLst/>
                <a:latin typeface="Myriad Pro"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2400">
                <a:solidFill>
                  <a:schemeClr val="tx1"/>
                </a:solidFill>
                <a:effectLst/>
                <a:latin typeface="Myriad Pro"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26430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53035" y="6679920"/>
            <a:ext cx="11483789" cy="806450"/>
          </a:xfrm>
        </p:spPr>
        <p:txBody>
          <a:bodyPr anchor="b"/>
          <a:lstStyle>
            <a:lvl1pPr algn="l">
              <a:defRPr sz="4400" b="0"/>
            </a:lvl1pPr>
          </a:lstStyle>
          <a:p>
            <a:r>
              <a:rPr lang="en-US" smtClean="0"/>
              <a:t>Click to edit Master title style</a:t>
            </a:r>
            <a:endParaRPr lang="en-US" dirty="0"/>
          </a:p>
        </p:txBody>
      </p:sp>
      <p:sp>
        <p:nvSpPr>
          <p:cNvPr id="3" name="Picture Placeholder 2"/>
          <p:cNvSpPr>
            <a:spLocks noGrp="1"/>
          </p:cNvSpPr>
          <p:nvPr>
            <p:ph type="pic" idx="1"/>
          </p:nvPr>
        </p:nvSpPr>
        <p:spPr>
          <a:xfrm>
            <a:off x="753035" y="723620"/>
            <a:ext cx="11483789" cy="5851525"/>
          </a:xfrm>
          <a:prstGeom prst="rect">
            <a:avLst/>
          </a:prstGeom>
        </p:spPr>
        <p:txBody>
          <a:bodyPr/>
          <a:lstStyle>
            <a:lvl1pPr marL="0" indent="0">
              <a:buNone/>
              <a:defRPr sz="3200">
                <a:solidFill>
                  <a:schemeClr val="tx1"/>
                </a:solidFill>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sym typeface="Helvetica Neue Light" charset="0"/>
              </a:rPr>
              <a:t>Click icon to add picture</a:t>
            </a:r>
          </a:p>
        </p:txBody>
      </p:sp>
      <p:sp>
        <p:nvSpPr>
          <p:cNvPr id="4" name="Text Placeholder 3"/>
          <p:cNvSpPr>
            <a:spLocks noGrp="1"/>
          </p:cNvSpPr>
          <p:nvPr>
            <p:ph type="body" sz="half" idx="2"/>
          </p:nvPr>
        </p:nvSpPr>
        <p:spPr>
          <a:xfrm>
            <a:off x="753035" y="7486370"/>
            <a:ext cx="11483789" cy="1144587"/>
          </a:xfrm>
          <a:prstGeom prst="rect">
            <a:avLst/>
          </a:prstGeom>
        </p:spPr>
        <p:txBody>
          <a:bodyPr/>
          <a:lstStyle>
            <a:lvl1pPr marL="0" indent="0">
              <a:buNone/>
              <a:defRPr sz="2400">
                <a:solidFill>
                  <a:schemeClr val="tx1"/>
                </a:solidFill>
                <a:effectLst/>
                <a:latin typeface="Myriad Pro"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4310095"/>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5"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6"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7"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9428163" y="753035"/>
            <a:ext cx="2925762" cy="79591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0875" y="753035"/>
            <a:ext cx="8624888" cy="7959165"/>
          </a:xfrm>
          <a:prstGeom prst="rect">
            <a:avLst/>
          </a:prstGeom>
        </p:spPr>
        <p:txBody>
          <a:bodyPr vert="eaVert"/>
          <a:lstStyle>
            <a:lvl1pPr marL="571500" indent="-571500">
              <a:buFontTx/>
              <a:buBlip>
                <a:blip r:embed="rId3"/>
              </a:buBlip>
              <a:defRPr>
                <a:solidFill>
                  <a:schemeClr val="tx1"/>
                </a:solidFill>
                <a:effectLst/>
                <a:latin typeface="Myriad Pro" pitchFamily="34" charset="0"/>
              </a:defRPr>
            </a:lvl1pPr>
            <a:lvl2pPr marL="1028700" indent="-571500">
              <a:buFontTx/>
              <a:buBlip>
                <a:blip r:embed="rId3"/>
              </a:buBlip>
              <a:defRPr>
                <a:solidFill>
                  <a:schemeClr val="tx1"/>
                </a:solidFill>
                <a:effectLst/>
                <a:latin typeface="Myriad Pro" pitchFamily="34" charset="0"/>
              </a:defRPr>
            </a:lvl2pPr>
            <a:lvl3pPr marL="1485900" indent="-571500">
              <a:buFontTx/>
              <a:buBlip>
                <a:blip r:embed="rId3"/>
              </a:buBlip>
              <a:defRPr>
                <a:solidFill>
                  <a:schemeClr val="tx1"/>
                </a:solidFill>
                <a:effectLst/>
                <a:latin typeface="Myriad Pro" pitchFamily="34" charset="0"/>
              </a:defRPr>
            </a:lvl3pPr>
            <a:lvl4pPr marL="1943100" indent="-571500">
              <a:buFontTx/>
              <a:buBlip>
                <a:blip r:embed="rId3"/>
              </a:buBlip>
              <a:defRPr>
                <a:solidFill>
                  <a:schemeClr val="tx1"/>
                </a:solidFill>
                <a:effectLst/>
                <a:latin typeface="Myriad Pro" pitchFamily="34" charset="0"/>
              </a:defRPr>
            </a:lvl4pPr>
            <a:lvl5pPr marL="2400300" indent="-571500">
              <a:buFontTx/>
              <a:buBlip>
                <a:blip r:embed="rId3"/>
              </a:buBlip>
              <a:defRPr>
                <a:solidFill>
                  <a:schemeClr val="tx1"/>
                </a:solidFill>
                <a:effectLst/>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3578640"/>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accent1"/>
        </a:solidFill>
        <a:effectLst/>
      </p:bgPr>
    </p:bg>
    <p:spTree>
      <p:nvGrpSpPr>
        <p:cNvPr id="1" name=""/>
        <p:cNvGrpSpPr/>
        <p:nvPr/>
      </p:nvGrpSpPr>
      <p:grpSpPr>
        <a:xfrm>
          <a:off x="0" y="0"/>
          <a:ext cx="0" cy="0"/>
          <a:chOff x="0" y="0"/>
          <a:chExt cx="0" cy="0"/>
        </a:xfrm>
      </p:grpSpPr>
      <p:sp>
        <p:nvSpPr>
          <p:cNvPr id="3"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ctr">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7" name="Picture 11" descr="C:\Users\jreavis\Desktop\current projects\cloudsecurityalliance\cloudweb\updated logos\CSA_Logo-SM_RGB_Small-72dpi.jpg"/>
          <p:cNvPicPr>
            <a:picLocks noChangeAspect="1" noChangeArrowheads="1"/>
          </p:cNvPicPr>
          <p:nvPr userDrawn="1"/>
        </p:nvPicPr>
        <p:blipFill>
          <a:blip r:embed="rId2" cstate="print"/>
          <a:stretch>
            <a:fillRect/>
          </a:stretch>
        </p:blipFill>
        <p:spPr bwMode="auto">
          <a:xfrm>
            <a:off x="731173" y="1071544"/>
            <a:ext cx="4059941" cy="1804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7896675"/>
      </p:ext>
    </p:extLst>
  </p:cSld>
  <p:clrMapOvr>
    <a:masterClrMapping/>
  </p:clrMapOvr>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accent1"/>
        </a:solidFill>
        <a:effectLst/>
      </p:bgPr>
    </p:bg>
    <p:spTree>
      <p:nvGrpSpPr>
        <p:cNvPr id="1" name=""/>
        <p:cNvGrpSpPr/>
        <p:nvPr/>
      </p:nvGrpSpPr>
      <p:grpSpPr>
        <a:xfrm>
          <a:off x="0" y="0"/>
          <a:ext cx="0" cy="0"/>
          <a:chOff x="0" y="0"/>
          <a:chExt cx="0" cy="0"/>
        </a:xfrm>
      </p:grpSpPr>
      <p:sp>
        <p:nvSpPr>
          <p:cNvPr id="6"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ctr">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5" name="Title 1"/>
          <p:cNvSpPr>
            <a:spLocks noGrp="1"/>
          </p:cNvSpPr>
          <p:nvPr>
            <p:ph type="title"/>
          </p:nvPr>
        </p:nvSpPr>
        <p:spPr>
          <a:xfrm>
            <a:off x="787400" y="3225800"/>
            <a:ext cx="11430000" cy="3887694"/>
          </a:xfrm>
          <a:noFill/>
          <a:ln>
            <a:noFill/>
          </a:ln>
        </p:spPr>
        <p:txBody>
          <a:bodyPr/>
          <a:lstStyle>
            <a:lvl1pPr algn="ctr">
              <a:defRPr sz="8800">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dirty="0" smtClean="0"/>
              <a:t>Click to edit Master title style</a:t>
            </a:r>
            <a:endParaRPr lang="en-US" dirty="0"/>
          </a:p>
        </p:txBody>
      </p:sp>
      <p:pic>
        <p:nvPicPr>
          <p:cNvPr id="8" name="Picture 11" descr="C:\Users\jreavis\Desktop\current projects\cloudsecurityalliance\cloudweb\updated logos\CSA_Logo-SM_RGB_Small-72dpi.jpg"/>
          <p:cNvPicPr>
            <a:picLocks noChangeAspect="1" noChangeArrowheads="1"/>
          </p:cNvPicPr>
          <p:nvPr userDrawn="1"/>
        </p:nvPicPr>
        <p:blipFill>
          <a:blip r:embed="rId2" cstate="print"/>
          <a:stretch>
            <a:fillRect/>
          </a:stretch>
        </p:blipFill>
        <p:spPr bwMode="auto">
          <a:xfrm>
            <a:off x="731173" y="1071544"/>
            <a:ext cx="4059941" cy="1804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5000534"/>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ubsection Layout">
    <p:bg>
      <p:bgPr>
        <a:solidFill>
          <a:schemeClr val="accent1"/>
        </a:solidFill>
        <a:effectLst/>
      </p:bgPr>
    </p:bg>
    <p:spTree>
      <p:nvGrpSpPr>
        <p:cNvPr id="1" name=""/>
        <p:cNvGrpSpPr/>
        <p:nvPr/>
      </p:nvGrpSpPr>
      <p:grpSpPr>
        <a:xfrm>
          <a:off x="0" y="0"/>
          <a:ext cx="0" cy="0"/>
          <a:chOff x="0" y="0"/>
          <a:chExt cx="0" cy="0"/>
        </a:xfrm>
      </p:grpSpPr>
      <p:sp>
        <p:nvSpPr>
          <p:cNvPr id="6" name="Rectangle 7"/>
          <p:cNvSpPr>
            <a:spLocks noChangeArrowheads="1"/>
          </p:cNvSpPr>
          <p:nvPr/>
        </p:nvSpPr>
        <p:spPr bwMode="auto">
          <a:xfrm>
            <a:off x="0" y="7221538"/>
            <a:ext cx="13004800" cy="1463675"/>
          </a:xfrm>
          <a:prstGeom prst="rect">
            <a:avLst/>
          </a:prstGeom>
          <a:gradFill rotWithShape="0">
            <a:gsLst>
              <a:gs pos="0">
                <a:srgbClr val="006BC2"/>
              </a:gs>
              <a:gs pos="999">
                <a:srgbClr val="006BC2"/>
              </a:gs>
              <a:gs pos="100000">
                <a:srgbClr val="00549F"/>
              </a:gs>
            </a:gsLst>
            <a:lin ang="16200000" scaled="1"/>
          </a:gradFill>
          <a:ln>
            <a:noFill/>
          </a:ln>
          <a:extLst>
            <a:ext uri="{91240B29-F687-4F45-9708-019B960494DF}">
              <a14:hiddenLine xmlns:a14="http://schemas.microsoft.com/office/drawing/2010/main" w="12700" algn="ctr">
                <a:solidFill>
                  <a:srgbClr val="000000"/>
                </a:solidFill>
                <a:round/>
                <a:headEnd/>
                <a:tailEnd/>
              </a14:hiddenLine>
            </a:ext>
          </a:extLst>
        </p:spPr>
        <p:txBody>
          <a:bodyPr/>
          <a:lstStyle/>
          <a:p>
            <a:pPr algn="ctr"/>
            <a:endParaRPr lang="en-US"/>
          </a:p>
        </p:txBody>
      </p:sp>
      <p:sp>
        <p:nvSpPr>
          <p:cNvPr id="4" name="Subtitle 2"/>
          <p:cNvSpPr>
            <a:spLocks noGrp="1"/>
          </p:cNvSpPr>
          <p:nvPr>
            <p:ph type="subTitle" idx="1"/>
          </p:nvPr>
        </p:nvSpPr>
        <p:spPr>
          <a:xfrm>
            <a:off x="774337" y="7222181"/>
            <a:ext cx="11456125" cy="1463040"/>
          </a:xfrm>
        </p:spPr>
        <p:txBody>
          <a:bodyPr/>
          <a:lstStyle>
            <a:lvl1pPr marL="0" indent="0" algn="l">
              <a:buNone/>
              <a:defRPr sz="4000" i="1">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5" name="Title 1"/>
          <p:cNvSpPr>
            <a:spLocks noGrp="1"/>
          </p:cNvSpPr>
          <p:nvPr>
            <p:ph type="title"/>
          </p:nvPr>
        </p:nvSpPr>
        <p:spPr>
          <a:xfrm>
            <a:off x="787400" y="4475018"/>
            <a:ext cx="11430000" cy="2638476"/>
          </a:xfrm>
          <a:noFill/>
          <a:ln>
            <a:noFill/>
          </a:ln>
        </p:spPr>
        <p:txBody>
          <a:bodyPr/>
          <a:lstStyle>
            <a:lvl1pPr algn="l">
              <a:defRPr sz="8800" b="1" baseline="0">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3380534743"/>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900" y="6086475"/>
            <a:ext cx="9525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n>
                  <a:solidFill>
                    <a:srgbClr val="00549F"/>
                  </a:solidFill>
                </a:ln>
                <a:gradFill>
                  <a:gsLst>
                    <a:gs pos="0">
                      <a:srgbClr val="006ED2"/>
                    </a:gs>
                    <a:gs pos="100000">
                      <a:srgbClr val="00549F"/>
                    </a:gs>
                  </a:gsLst>
                  <a:lin ang="5400000" scaled="0"/>
                </a:gradFill>
                <a:effectLst>
                  <a:outerShdw blurRad="50800" dist="38100" dir="2700000" algn="tl" rotWithShape="0">
                    <a:prstClr val="black">
                      <a:alpha val="30000"/>
                    </a:prstClr>
                  </a:outerShdw>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38014"/>
            <a:ext cx="11053762" cy="2133600"/>
          </a:xfrm>
        </p:spPr>
        <p:txBody>
          <a:bodyPr anchor="b"/>
          <a:lstStyle>
            <a:lvl1pPr marL="0" indent="0">
              <a:buNone/>
              <a:defRPr sz="3200">
                <a:solidFill>
                  <a:schemeClr val="bg1">
                    <a:lumMod val="75000"/>
                    <a:lumOff val="25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46687799"/>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5" name="Group 15"/>
          <p:cNvGrpSpPr/>
          <p:nvPr/>
        </p:nvGrpSpPr>
        <p:grpSpPr>
          <a:xfrm>
            <a:off x="0" y="8999502"/>
            <a:ext cx="12771438" cy="754098"/>
            <a:chOff x="0" y="8999502"/>
            <a:chExt cx="12771438" cy="754098"/>
          </a:xfrm>
        </p:grpSpPr>
        <p:sp>
          <p:nvSpPr>
            <p:cNvPr id="17"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8"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9"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49012066"/>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Map Background">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513" y="1900238"/>
            <a:ext cx="12365037" cy="698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12430238"/>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Title 5"/>
          <p:cNvSpPr>
            <a:spLocks noGrp="1"/>
          </p:cNvSpPr>
          <p:nvPr>
            <p:ph type="title"/>
          </p:nvPr>
        </p:nvSpPr>
        <p:spPr/>
        <p:txBody>
          <a:bodyPr/>
          <a:lstStyle/>
          <a:p>
            <a:r>
              <a:rPr lang="en-US" smtClean="0"/>
              <a:t>Click to edit Master title style</a:t>
            </a:r>
            <a:endParaRPr lang="en-US" dirty="0"/>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66317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Map Background">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513" y="1900238"/>
            <a:ext cx="12365037" cy="698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1243023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7400" y="1968500"/>
            <a:ext cx="5638800" cy="65151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78600" y="1968500"/>
            <a:ext cx="5638800" cy="65151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470900"/>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8" name="Rectangle 7"/>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a:spLocks noGrp="1"/>
          </p:cNvSpPr>
          <p:nvPr>
            <p:ph type="title"/>
          </p:nvPr>
        </p:nvSpPr>
        <p:spPr>
          <a:xfrm>
            <a:off x="787400" y="254000"/>
            <a:ext cx="11430000" cy="1231900"/>
          </a:xfrm>
        </p:spPr>
        <p:txBody>
          <a:bodyPr/>
          <a:lstStyle/>
          <a:p>
            <a:r>
              <a:rPr lang="en-US" smtClean="0"/>
              <a:t>Click to edit Master title style</a:t>
            </a:r>
            <a:endParaRPr lang="en-US" dirty="0"/>
          </a:p>
        </p:txBody>
      </p:sp>
      <p:sp>
        <p:nvSpPr>
          <p:cNvPr id="12"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3"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4"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8915030"/>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6" name="Rectangle 5"/>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Content Placeholder 2"/>
          <p:cNvSpPr>
            <a:spLocks noGrp="1"/>
          </p:cNvSpPr>
          <p:nvPr>
            <p:ph idx="1"/>
          </p:nvPr>
        </p:nvSpPr>
        <p:spPr>
          <a:xfrm>
            <a:off x="5084763" y="1855694"/>
            <a:ext cx="7269162" cy="6856506"/>
          </a:xfrm>
        </p:spPr>
        <p:txBody>
          <a:bodyPr/>
          <a:lstStyle>
            <a:lvl1pPr marL="457200" indent="-457200">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0875" y="1855695"/>
            <a:ext cx="4278313" cy="6856506"/>
          </a:xfrm>
        </p:spPr>
        <p:txBody>
          <a:bodyPr/>
          <a:lstStyle>
            <a:lvl1pPr marL="0" indent="0">
              <a:buNone/>
              <a:defRPr sz="2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itle 1"/>
          <p:cNvSpPr>
            <a:spLocks noGrp="1"/>
          </p:cNvSpPr>
          <p:nvPr>
            <p:ph type="title"/>
          </p:nvPr>
        </p:nvSpPr>
        <p:spPr>
          <a:xfrm>
            <a:off x="787400" y="254000"/>
            <a:ext cx="11430000" cy="1231900"/>
          </a:xfrm>
        </p:spPr>
        <p:txBody>
          <a:bodyPr/>
          <a:lstStyle/>
          <a:p>
            <a:r>
              <a:rPr lang="en-US" smtClean="0"/>
              <a:t>Click to edit Master title style</a:t>
            </a:r>
            <a:endParaRPr lang="en-US"/>
          </a:p>
        </p:txBody>
      </p:sp>
      <p:sp>
        <p:nvSpPr>
          <p:cNvPr id="10"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1"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2"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4877370"/>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a:xfrm>
            <a:off x="796834" y="6827838"/>
            <a:ext cx="11573691" cy="806450"/>
          </a:xfrm>
        </p:spPr>
        <p:txBody>
          <a:bodyPr anchor="b"/>
          <a:lstStyle>
            <a:lvl1pPr algn="l">
              <a:defRPr sz="4400" b="0"/>
            </a:lvl1pPr>
          </a:lstStyle>
          <a:p>
            <a:r>
              <a:rPr lang="en-US" smtClean="0"/>
              <a:t>Click to edit Master title style</a:t>
            </a:r>
            <a:endParaRPr lang="en-US" dirty="0"/>
          </a:p>
        </p:txBody>
      </p:sp>
      <p:sp>
        <p:nvSpPr>
          <p:cNvPr id="3" name="Picture Placeholder 2"/>
          <p:cNvSpPr>
            <a:spLocks noGrp="1"/>
          </p:cNvSpPr>
          <p:nvPr>
            <p:ph type="pic" idx="1"/>
          </p:nvPr>
        </p:nvSpPr>
        <p:spPr>
          <a:xfrm>
            <a:off x="796834" y="836024"/>
            <a:ext cx="11573691" cy="5887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sym typeface="Helvetica Neue Light" charset="0"/>
              </a:rPr>
              <a:t>Click icon to add picture</a:t>
            </a:r>
          </a:p>
        </p:txBody>
      </p:sp>
      <p:sp>
        <p:nvSpPr>
          <p:cNvPr id="4" name="Text Placeholder 3"/>
          <p:cNvSpPr>
            <a:spLocks noGrp="1"/>
          </p:cNvSpPr>
          <p:nvPr>
            <p:ph type="body" sz="half" idx="2"/>
          </p:nvPr>
        </p:nvSpPr>
        <p:spPr>
          <a:xfrm>
            <a:off x="796834" y="7634288"/>
            <a:ext cx="11573691" cy="1144587"/>
          </a:xfrm>
        </p:spPr>
        <p:txBody>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537151"/>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9"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2227342"/>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Title 5"/>
          <p:cNvSpPr>
            <a:spLocks noGrp="1"/>
          </p:cNvSpPr>
          <p:nvPr>
            <p:ph type="title"/>
          </p:nvPr>
        </p:nvSpPr>
        <p:spPr/>
        <p:txBody>
          <a:bodyPr/>
          <a:lstStyle/>
          <a:p>
            <a:r>
              <a:rPr lang="en-US" smtClean="0"/>
              <a:t>Click to edit Master title style</a:t>
            </a:r>
            <a:endParaRPr lang="en-US"/>
          </a:p>
        </p:txBody>
      </p:sp>
      <p:sp>
        <p:nvSpPr>
          <p:cNvPr id="8"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9"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174615"/>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5"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a:solidFill>
                  <a:srgbClr val="00549F"/>
                </a:solidFill>
                <a:cs typeface="Lucida Sans Unicode" pitchFamily="34" charset="0"/>
              </a:rPr>
              <a:t>www.cloudsecurityalliance.org</a:t>
            </a:r>
          </a:p>
        </p:txBody>
      </p:sp>
      <p:sp>
        <p:nvSpPr>
          <p:cNvPr id="6"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7"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solidFill>
                  <a:schemeClr val="tx1"/>
                </a:solidFill>
                <a:effectLst/>
                <a:latin typeface="Myriad Pro"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696983733"/>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87400" y="403411"/>
            <a:ext cx="11430000" cy="2438400"/>
          </a:xfrm>
        </p:spPr>
        <p:txBody>
          <a:bodyPr/>
          <a:lstStyle/>
          <a:p>
            <a:r>
              <a:rPr lang="en-US" smtClean="0"/>
              <a:t>Click to edit Master title style</a:t>
            </a:r>
            <a:endParaRPr lang="en-US" dirty="0"/>
          </a:p>
        </p:txBody>
      </p:sp>
      <p:sp>
        <p:nvSpPr>
          <p:cNvPr id="4" name="Content Placeholder 2"/>
          <p:cNvSpPr>
            <a:spLocks noGrp="1"/>
          </p:cNvSpPr>
          <p:nvPr>
            <p:ph idx="1"/>
          </p:nvPr>
        </p:nvSpPr>
        <p:spPr>
          <a:xfrm>
            <a:off x="793376" y="2850776"/>
            <a:ext cx="11443448" cy="5861424"/>
          </a:xfrm>
          <a:prstGeom prst="rect">
            <a:avLst/>
          </a:prstGeom>
        </p:spPr>
        <p:txBody>
          <a:bodyPr/>
          <a:lstStyle>
            <a:lvl1pPr marL="571500" indent="-571500">
              <a:buFontTx/>
              <a:buBlip>
                <a:blip r:embed="rId3"/>
              </a:buBlip>
              <a:defRPr>
                <a:solidFill>
                  <a:schemeClr val="tx1"/>
                </a:solidFill>
                <a:effectLst/>
                <a:latin typeface="Myriad Pro" pitchFamily="34" charset="0"/>
              </a:defRPr>
            </a:lvl1pPr>
            <a:lvl2pPr marL="1028700" indent="-571500">
              <a:buFontTx/>
              <a:buBlip>
                <a:blip r:embed="rId3"/>
              </a:buBlip>
              <a:defRPr>
                <a:solidFill>
                  <a:schemeClr val="tx1"/>
                </a:solidFill>
                <a:effectLst/>
                <a:latin typeface="Myriad Pro" pitchFamily="34" charset="0"/>
              </a:defRPr>
            </a:lvl2pPr>
            <a:lvl3pPr marL="1485900" indent="-571500">
              <a:buFontTx/>
              <a:buBlip>
                <a:blip r:embed="rId3"/>
              </a:buBlip>
              <a:defRPr>
                <a:solidFill>
                  <a:schemeClr val="tx1"/>
                </a:solidFill>
                <a:effectLst/>
                <a:latin typeface="Myriad Pro" pitchFamily="34" charset="0"/>
              </a:defRPr>
            </a:lvl3pPr>
            <a:lvl4pPr marL="1943100" indent="-571500">
              <a:buFontTx/>
              <a:buBlip>
                <a:blip r:embed="rId3"/>
              </a:buBlip>
              <a:defRPr>
                <a:solidFill>
                  <a:schemeClr val="tx1"/>
                </a:solidFill>
                <a:effectLst/>
                <a:latin typeface="Myriad Pro" pitchFamily="34" charset="0"/>
              </a:defRPr>
            </a:lvl4pPr>
            <a:lvl5pPr marL="2400300" indent="-571500">
              <a:buFontTx/>
              <a:buBlip>
                <a:blip r:embed="rId3"/>
              </a:buBlip>
              <a:defRPr>
                <a:solidFill>
                  <a:schemeClr val="tx1"/>
                </a:solidFill>
                <a:effectLst/>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64023733"/>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900" y="6086475"/>
            <a:ext cx="9525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7"/>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8284217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Title 5"/>
          <p:cNvSpPr>
            <a:spLocks noGrp="1"/>
          </p:cNvSpPr>
          <p:nvPr>
            <p:ph type="title"/>
          </p:nvPr>
        </p:nvSpPr>
        <p:spPr/>
        <p:txBody>
          <a:bodyPr/>
          <a:lstStyle/>
          <a:p>
            <a:r>
              <a:rPr lang="en-US" smtClean="0"/>
              <a:t>Click to edit Master title style</a:t>
            </a:r>
            <a:endParaRPr lang="en-US" dirty="0"/>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663174"/>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5525" y="7356475"/>
            <a:ext cx="11072813"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7"/>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27113" y="6267450"/>
            <a:ext cx="11053762" cy="1936750"/>
          </a:xfrm>
        </p:spPr>
        <p:txBody>
          <a:bodyPr anchor="t"/>
          <a:lstStyle>
            <a:lvl1pPr algn="l">
              <a:defRPr sz="7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06019014"/>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4" name="Rectangle 3"/>
          <p:cNvSpPr/>
          <p:nvPr/>
        </p:nvSpPr>
        <p:spPr bwMode="auto">
          <a:xfrm>
            <a:off x="0" y="6138863"/>
            <a:ext cx="13004800" cy="2043112"/>
          </a:xfrm>
          <a:prstGeom prst="rect">
            <a:avLst/>
          </a:prstGeom>
          <a:gradFill>
            <a:gsLst>
              <a:gs pos="1000">
                <a:schemeClr val="tx1">
                  <a:lumMod val="75000"/>
                </a:schemeClr>
              </a:gs>
              <a:gs pos="100000">
                <a:schemeClr val="tx1"/>
              </a:gs>
            </a:gsLst>
            <a:lin ang="16200000" scaled="1"/>
          </a:gradFill>
          <a:ln w="12700" cap="flat" cmpd="sng" algn="ctr">
            <a:solidFill>
              <a:schemeClr val="tx1"/>
            </a:solidFill>
            <a:prstDash val="solid"/>
            <a:round/>
            <a:headEnd type="none" w="med" len="med"/>
            <a:tailEnd type="none" w="med" len="med"/>
          </a:ln>
          <a:effectLst>
            <a:outerShdw blurRad="127000" dist="38100" dir="5400000" algn="t" rotWithShape="0">
              <a:prstClr val="black">
                <a:alpha val="40000"/>
              </a:prstClr>
            </a:outerShdw>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a:xfrm>
            <a:off x="1027113" y="6157292"/>
            <a:ext cx="11053762" cy="2025414"/>
          </a:xfrm>
        </p:spPr>
        <p:txBody>
          <a:bodyPr/>
          <a:lstStyle>
            <a:lvl1pPr algn="l">
              <a:defRPr sz="7200" b="0" cap="all">
                <a:ln>
                  <a:solidFill>
                    <a:srgbClr val="00549F"/>
                  </a:solidFill>
                </a:ln>
                <a:gradFill>
                  <a:gsLst>
                    <a:gs pos="0">
                      <a:srgbClr val="006ED2"/>
                    </a:gs>
                    <a:gs pos="100000">
                      <a:srgbClr val="00549F"/>
                    </a:gs>
                  </a:gsLst>
                  <a:lin ang="5400000" scaled="0"/>
                </a:gra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7113" y="3844738"/>
            <a:ext cx="11053762" cy="2133600"/>
          </a:xfrm>
          <a:prstGeom prst="rect">
            <a:avLst/>
          </a:prstGeom>
        </p:spPr>
        <p:txBody>
          <a:bodyPr anchor="b"/>
          <a:lstStyle>
            <a:lvl1pPr marL="0" indent="0">
              <a:buNone/>
              <a:defRPr sz="3200">
                <a:solidFill>
                  <a:schemeClr val="tx1"/>
                </a:solidFill>
                <a:effectLst/>
                <a:latin typeface="Myriad Pro"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6275050"/>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6482" y="2783541"/>
            <a:ext cx="5569511" cy="5928659"/>
          </a:xfrm>
          <a:prstGeom prst="rect">
            <a:avLst/>
          </a:prstGeom>
        </p:spPr>
        <p:txBody>
          <a:bodyPr/>
          <a:lstStyle>
            <a:lvl1pPr marL="571500" indent="-571500">
              <a:buFontTx/>
              <a:buBlip>
                <a:blip r:embed="rId3"/>
              </a:buBlip>
              <a:defRPr sz="3600">
                <a:solidFill>
                  <a:schemeClr val="tx1"/>
                </a:solidFill>
                <a:effectLst/>
                <a:latin typeface="Myriad Pro" pitchFamily="34" charset="0"/>
              </a:defRPr>
            </a:lvl1pPr>
            <a:lvl2pPr marL="914400" indent="-457200">
              <a:buFontTx/>
              <a:buBlip>
                <a:blip r:embed="rId3"/>
              </a:buBlip>
              <a:defRPr sz="3200">
                <a:solidFill>
                  <a:schemeClr val="tx1"/>
                </a:solidFill>
                <a:effectLst/>
                <a:latin typeface="Myriad Pro" pitchFamily="34" charset="0"/>
              </a:defRPr>
            </a:lvl2pPr>
            <a:lvl3pPr marL="1371600" indent="-457200">
              <a:buFontTx/>
              <a:buBlip>
                <a:blip r:embed="rId3"/>
              </a:buBlip>
              <a:defRPr sz="2800">
                <a:solidFill>
                  <a:schemeClr val="tx1"/>
                </a:solidFill>
                <a:effectLst/>
                <a:latin typeface="Myriad Pro" pitchFamily="34" charset="0"/>
              </a:defRPr>
            </a:lvl3pPr>
            <a:lvl4pPr marL="1714500" indent="-342900">
              <a:buFontTx/>
              <a:buBlip>
                <a:blip r:embed="rId3"/>
              </a:buBlip>
              <a:defRPr sz="2400">
                <a:solidFill>
                  <a:schemeClr val="tx1"/>
                </a:solidFill>
                <a:effectLst/>
                <a:latin typeface="Myriad Pro" pitchFamily="34" charset="0"/>
              </a:defRPr>
            </a:lvl4pPr>
            <a:lvl5pPr marL="2171700" indent="-342900">
              <a:buFontTx/>
              <a:buBlip>
                <a:blip r:embed="rId3"/>
              </a:buBlip>
              <a:defRPr sz="2400">
                <a:solidFill>
                  <a:schemeClr val="tx1"/>
                </a:solidFill>
                <a:effectLst/>
                <a:latin typeface="Myriad Pro"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94207" y="2783541"/>
            <a:ext cx="5569511" cy="5928659"/>
          </a:xfrm>
          <a:prstGeom prst="rect">
            <a:avLst/>
          </a:prstGeom>
        </p:spPr>
        <p:txBody>
          <a:bodyPr/>
          <a:lstStyle>
            <a:lvl1pPr marL="571500" indent="-571500">
              <a:buFontTx/>
              <a:buBlip>
                <a:blip r:embed="rId3"/>
              </a:buBlip>
              <a:defRPr sz="3600">
                <a:solidFill>
                  <a:schemeClr val="tx1"/>
                </a:solidFill>
                <a:effectLst/>
                <a:latin typeface="Myriad Pro" pitchFamily="34" charset="0"/>
              </a:defRPr>
            </a:lvl1pPr>
            <a:lvl2pPr marL="914400" indent="-457200">
              <a:buFontTx/>
              <a:buBlip>
                <a:blip r:embed="rId3"/>
              </a:buBlip>
              <a:defRPr sz="3200">
                <a:solidFill>
                  <a:schemeClr val="tx1"/>
                </a:solidFill>
                <a:effectLst/>
                <a:latin typeface="Myriad Pro" pitchFamily="34" charset="0"/>
              </a:defRPr>
            </a:lvl2pPr>
            <a:lvl3pPr marL="1371600" indent="-457200">
              <a:buFontTx/>
              <a:buBlip>
                <a:blip r:embed="rId3"/>
              </a:buBlip>
              <a:defRPr sz="2800">
                <a:solidFill>
                  <a:schemeClr val="tx1"/>
                </a:solidFill>
                <a:effectLst/>
                <a:latin typeface="Myriad Pro" pitchFamily="34" charset="0"/>
              </a:defRPr>
            </a:lvl3pPr>
            <a:lvl4pPr marL="1714500" indent="-342900">
              <a:buFontTx/>
              <a:buBlip>
                <a:blip r:embed="rId3"/>
              </a:buBlip>
              <a:defRPr sz="2400">
                <a:solidFill>
                  <a:schemeClr val="tx1"/>
                </a:solidFill>
                <a:effectLst/>
                <a:latin typeface="Myriad Pro" pitchFamily="34" charset="0"/>
              </a:defRPr>
            </a:lvl4pPr>
            <a:lvl5pPr marL="2171700" indent="-342900">
              <a:buFontTx/>
              <a:buBlip>
                <a:blip r:embed="rId3"/>
              </a:buBlip>
              <a:defRPr sz="2400">
                <a:solidFill>
                  <a:schemeClr val="tx1"/>
                </a:solidFill>
                <a:effectLst/>
                <a:latin typeface="Myriad Pro"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0732596"/>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4"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5"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6"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09621360"/>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4"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5"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2100758"/>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Thank You ">
    <p:spTree>
      <p:nvGrpSpPr>
        <p:cNvPr id="1" name=""/>
        <p:cNvGrpSpPr/>
        <p:nvPr/>
      </p:nvGrpSpPr>
      <p:grpSpPr>
        <a:xfrm>
          <a:off x="0" y="0"/>
          <a:ext cx="0" cy="0"/>
          <a:chOff x="0" y="0"/>
          <a:chExt cx="0" cy="0"/>
        </a:xfrm>
      </p:grpSpPr>
      <p:sp>
        <p:nvSpPr>
          <p:cNvPr id="2" name="Rectangle 1"/>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4"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5"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1627910" y="1925782"/>
            <a:ext cx="9525000" cy="5389418"/>
          </a:xfrm>
          <a:prstGeom prst="rect">
            <a:avLst/>
          </a:prstGeom>
          <a:ln>
            <a:miter lim="800000"/>
            <a:headEnd/>
            <a:tailEnd/>
          </a:ln>
        </p:spPr>
        <p:txBody>
          <a:bodyPr/>
          <a:lst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38100" dist="38100" dir="2700000" algn="tl">
                    <a:srgbClr val="000000">
                      <a:alpha val="44000"/>
                    </a:srgb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a:lstStyle>
          <a:p>
            <a:pPr algn="ctr">
              <a:defRPr/>
            </a:pPr>
            <a:r>
              <a:rPr lang="en-US" sz="16600" b="1" dirty="0" smtClean="0"/>
              <a:t>THANK YOU!</a:t>
            </a:r>
            <a:endParaRPr lang="en-US" b="1" dirty="0" smtClean="0"/>
          </a:p>
        </p:txBody>
      </p:sp>
    </p:spTree>
    <p:extLst>
      <p:ext uri="{BB962C8B-B14F-4D97-AF65-F5344CB8AC3E}">
        <p14:creationId xmlns:p14="http://schemas.microsoft.com/office/powerpoint/2010/main" val="962286570"/>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50875" y="388938"/>
            <a:ext cx="4278313" cy="1652587"/>
          </a:xfrm>
        </p:spPr>
        <p:txBody>
          <a:bodyPr anchor="b"/>
          <a:lstStyle>
            <a:lvl1pPr algn="l">
              <a:defRPr sz="4400" b="0"/>
            </a:lvl1pPr>
          </a:lstStyle>
          <a:p>
            <a:r>
              <a:rPr lang="en-US" smtClean="0"/>
              <a:t>Click to edit Master title style</a:t>
            </a:r>
            <a:endParaRPr lang="en-US" dirty="0"/>
          </a:p>
        </p:txBody>
      </p:sp>
      <p:sp>
        <p:nvSpPr>
          <p:cNvPr id="3" name="Content Placeholder 2"/>
          <p:cNvSpPr>
            <a:spLocks noGrp="1"/>
          </p:cNvSpPr>
          <p:nvPr>
            <p:ph idx="1"/>
          </p:nvPr>
        </p:nvSpPr>
        <p:spPr>
          <a:xfrm>
            <a:off x="5084763" y="388938"/>
            <a:ext cx="7269162" cy="8323262"/>
          </a:xfrm>
          <a:prstGeom prst="rect">
            <a:avLst/>
          </a:prstGeom>
        </p:spPr>
        <p:txBody>
          <a:bodyPr/>
          <a:lstStyle>
            <a:lvl1pPr marL="685800" indent="-685800">
              <a:buFontTx/>
              <a:buBlip>
                <a:blip r:embed="rId3"/>
              </a:buBlip>
              <a:defRPr sz="4800">
                <a:solidFill>
                  <a:schemeClr val="tx1"/>
                </a:solidFill>
                <a:effectLst/>
                <a:latin typeface="Myriad Pro" pitchFamily="34" charset="0"/>
              </a:defRPr>
            </a:lvl1pPr>
            <a:lvl2pPr marL="1028700" indent="-571500">
              <a:buFontTx/>
              <a:buBlip>
                <a:blip r:embed="rId3"/>
              </a:buBlip>
              <a:defRPr sz="4400">
                <a:solidFill>
                  <a:schemeClr val="tx1"/>
                </a:solidFill>
                <a:effectLst/>
                <a:latin typeface="Myriad Pro" pitchFamily="34" charset="0"/>
              </a:defRPr>
            </a:lvl2pPr>
            <a:lvl3pPr marL="1485900" indent="-571500">
              <a:buFontTx/>
              <a:buBlip>
                <a:blip r:embed="rId3"/>
              </a:buBlip>
              <a:defRPr sz="4000">
                <a:solidFill>
                  <a:schemeClr val="tx1"/>
                </a:solidFill>
                <a:effectLst/>
                <a:latin typeface="Myriad Pro" pitchFamily="34" charset="0"/>
              </a:defRPr>
            </a:lvl3pPr>
            <a:lvl4pPr marL="1943100" indent="-571500">
              <a:buFontTx/>
              <a:buBlip>
                <a:blip r:embed="rId3"/>
              </a:buBlip>
              <a:defRPr sz="3600">
                <a:solidFill>
                  <a:schemeClr val="tx1"/>
                </a:solidFill>
                <a:effectLst/>
                <a:latin typeface="Myriad Pro" pitchFamily="34" charset="0"/>
              </a:defRPr>
            </a:lvl4pPr>
            <a:lvl5pPr marL="2400300" indent="-571500">
              <a:buFontTx/>
              <a:buBlip>
                <a:blip r:embed="rId3"/>
              </a:buBlip>
              <a:defRPr sz="3600">
                <a:solidFill>
                  <a:schemeClr val="tx1"/>
                </a:solidFill>
                <a:effectLst/>
                <a:latin typeface="Myriad Pro"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2400">
                <a:solidFill>
                  <a:schemeClr val="tx1"/>
                </a:solidFill>
                <a:effectLst/>
                <a:latin typeface="Myriad Pro"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264301"/>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6" name="Rectangle 6"/>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7"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8"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53035" y="6679920"/>
            <a:ext cx="11483789" cy="806450"/>
          </a:xfrm>
        </p:spPr>
        <p:txBody>
          <a:bodyPr anchor="b"/>
          <a:lstStyle>
            <a:lvl1pPr algn="l">
              <a:defRPr sz="4400" b="0"/>
            </a:lvl1pPr>
          </a:lstStyle>
          <a:p>
            <a:r>
              <a:rPr lang="en-US" smtClean="0"/>
              <a:t>Click to edit Master title style</a:t>
            </a:r>
            <a:endParaRPr lang="en-US" dirty="0"/>
          </a:p>
        </p:txBody>
      </p:sp>
      <p:sp>
        <p:nvSpPr>
          <p:cNvPr id="3" name="Picture Placeholder 2"/>
          <p:cNvSpPr>
            <a:spLocks noGrp="1"/>
          </p:cNvSpPr>
          <p:nvPr>
            <p:ph type="pic" idx="1"/>
          </p:nvPr>
        </p:nvSpPr>
        <p:spPr>
          <a:xfrm>
            <a:off x="753035" y="723620"/>
            <a:ext cx="11483789" cy="5851525"/>
          </a:xfrm>
          <a:prstGeom prst="rect">
            <a:avLst/>
          </a:prstGeom>
        </p:spPr>
        <p:txBody>
          <a:bodyPr/>
          <a:lstStyle>
            <a:lvl1pPr marL="0" indent="0">
              <a:buNone/>
              <a:defRPr sz="3200">
                <a:solidFill>
                  <a:schemeClr val="tx1"/>
                </a:solidFill>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sym typeface="Helvetica Neue Light" charset="0"/>
              </a:rPr>
              <a:t>Click icon to add picture</a:t>
            </a:r>
          </a:p>
        </p:txBody>
      </p:sp>
      <p:sp>
        <p:nvSpPr>
          <p:cNvPr id="4" name="Text Placeholder 3"/>
          <p:cNvSpPr>
            <a:spLocks noGrp="1"/>
          </p:cNvSpPr>
          <p:nvPr>
            <p:ph type="body" sz="half" idx="2"/>
          </p:nvPr>
        </p:nvSpPr>
        <p:spPr>
          <a:xfrm>
            <a:off x="753035" y="7486370"/>
            <a:ext cx="11483789" cy="1144587"/>
          </a:xfrm>
          <a:prstGeom prst="rect">
            <a:avLst/>
          </a:prstGeom>
        </p:spPr>
        <p:txBody>
          <a:bodyPr/>
          <a:lstStyle>
            <a:lvl1pPr marL="0" indent="0">
              <a:buNone/>
              <a:defRPr sz="2400">
                <a:solidFill>
                  <a:schemeClr val="tx1"/>
                </a:solidFill>
                <a:effectLst/>
                <a:latin typeface="Myriad Pro"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431009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auto">
          <a:xfrm>
            <a:off x="0" y="8991600"/>
            <a:ext cx="13004800" cy="762000"/>
          </a:xfrm>
          <a:prstGeom prst="rect">
            <a:avLst/>
          </a:prstGeom>
          <a:gradFill>
            <a:gsLst>
              <a:gs pos="100000">
                <a:schemeClr val="tx1">
                  <a:lumMod val="85000"/>
                </a:schemeClr>
              </a:gs>
              <a:gs pos="0">
                <a:schemeClr val="tx1"/>
              </a:gs>
            </a:gsLst>
            <a:lin ang="5400000" scaled="1"/>
          </a:gra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5" name="Rectangle 5"/>
          <p:cNvSpPr>
            <a:spLocks/>
          </p:cNvSpPr>
          <p:nvPr/>
        </p:nvSpPr>
        <p:spPr bwMode="auto">
          <a:xfrm>
            <a:off x="10380663" y="9312275"/>
            <a:ext cx="2390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a:solidFill>
                  <a:srgbClr val="00549F"/>
                </a:solidFill>
                <a:cs typeface="Lucida Sans Unicode" pitchFamily="34" charset="0"/>
              </a:rPr>
              <a:t>www.cloudsecurityalliance.org</a:t>
            </a:r>
          </a:p>
        </p:txBody>
      </p:sp>
      <p:sp>
        <p:nvSpPr>
          <p:cNvPr id="6" name="Text Box 7"/>
          <p:cNvSpPr txBox="1">
            <a:spLocks/>
          </p:cNvSpPr>
          <p:nvPr/>
        </p:nvSpPr>
        <p:spPr bwMode="auto">
          <a:xfrm>
            <a:off x="4438650" y="9266238"/>
            <a:ext cx="386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7F7F7F"/>
                </a:solidFill>
                <a:cs typeface="Lucida Sans Unicode" pitchFamily="34" charset="0"/>
              </a:rPr>
              <a:t>Copyright © 2012 Cloud Security Alliance</a:t>
            </a:r>
          </a:p>
        </p:txBody>
      </p:sp>
      <p:pic>
        <p:nvPicPr>
          <p:cNvPr id="7"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13" y="9005888"/>
            <a:ext cx="1714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9428163" y="753035"/>
            <a:ext cx="2925762" cy="79591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0875" y="753035"/>
            <a:ext cx="8624888" cy="7959165"/>
          </a:xfrm>
          <a:prstGeom prst="rect">
            <a:avLst/>
          </a:prstGeom>
        </p:spPr>
        <p:txBody>
          <a:bodyPr vert="eaVert"/>
          <a:lstStyle>
            <a:lvl1pPr marL="571500" indent="-571500">
              <a:buFontTx/>
              <a:buBlip>
                <a:blip r:embed="rId3"/>
              </a:buBlip>
              <a:defRPr>
                <a:solidFill>
                  <a:schemeClr val="tx1"/>
                </a:solidFill>
                <a:effectLst/>
                <a:latin typeface="Myriad Pro" pitchFamily="34" charset="0"/>
              </a:defRPr>
            </a:lvl1pPr>
            <a:lvl2pPr marL="1028700" indent="-571500">
              <a:buFontTx/>
              <a:buBlip>
                <a:blip r:embed="rId3"/>
              </a:buBlip>
              <a:defRPr>
                <a:solidFill>
                  <a:schemeClr val="tx1"/>
                </a:solidFill>
                <a:effectLst/>
                <a:latin typeface="Myriad Pro" pitchFamily="34" charset="0"/>
              </a:defRPr>
            </a:lvl2pPr>
            <a:lvl3pPr marL="1485900" indent="-571500">
              <a:buFontTx/>
              <a:buBlip>
                <a:blip r:embed="rId3"/>
              </a:buBlip>
              <a:defRPr>
                <a:solidFill>
                  <a:schemeClr val="tx1"/>
                </a:solidFill>
                <a:effectLst/>
                <a:latin typeface="Myriad Pro" pitchFamily="34" charset="0"/>
              </a:defRPr>
            </a:lvl3pPr>
            <a:lvl4pPr marL="1943100" indent="-571500">
              <a:buFontTx/>
              <a:buBlip>
                <a:blip r:embed="rId3"/>
              </a:buBlip>
              <a:defRPr>
                <a:solidFill>
                  <a:schemeClr val="tx1"/>
                </a:solidFill>
                <a:effectLst/>
                <a:latin typeface="Myriad Pro" pitchFamily="34" charset="0"/>
              </a:defRPr>
            </a:lvl4pPr>
            <a:lvl5pPr marL="2400300" indent="-571500">
              <a:buFontTx/>
              <a:buBlip>
                <a:blip r:embed="rId3"/>
              </a:buBlip>
              <a:defRPr>
                <a:solidFill>
                  <a:schemeClr val="tx1"/>
                </a:solidFill>
                <a:effectLst/>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357864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7400" y="1968500"/>
            <a:ext cx="5638800" cy="65151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78600" y="1968500"/>
            <a:ext cx="5638800" cy="65151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1"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47090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8" name="Rectangle 7"/>
          <p:cNvSpPr/>
          <p:nvPr/>
        </p:nvSpPr>
        <p:spPr bwMode="auto">
          <a:xfrm>
            <a:off x="0" y="8991600"/>
            <a:ext cx="13004800" cy="762000"/>
          </a:xfrm>
          <a:prstGeom prst="rect">
            <a:avLst/>
          </a:prstGeom>
          <a:solidFill>
            <a:schemeClr val="tx1">
              <a:lumMod val="95000"/>
            </a:schemeClr>
          </a:solidFill>
          <a:ln w="12700" cap="flat" cmpd="sng" algn="ctr">
            <a:noFill/>
            <a:prstDash val="solid"/>
            <a:round/>
            <a:headEnd type="none" w="med" len="med"/>
            <a:tailEnd type="none" w="med" len="med"/>
          </a:ln>
          <a:effectLst/>
        </p:spPr>
        <p:txBody>
          <a:bodyPr/>
          <a:lstStyle/>
          <a:p>
            <a:pPr algn="ctr">
              <a:defRPr/>
            </a:pPr>
            <a:endParaRPr lang="en-US">
              <a:latin typeface="Helvetica Neue Light" charset="0"/>
              <a:sym typeface="Helvetica Neue Light" charset="0"/>
            </a:endParaRP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
          <p:cNvSpPr>
            <a:spLocks noGrp="1"/>
          </p:cNvSpPr>
          <p:nvPr>
            <p:ph type="title"/>
          </p:nvPr>
        </p:nvSpPr>
        <p:spPr>
          <a:xfrm>
            <a:off x="787400" y="254000"/>
            <a:ext cx="11430000" cy="1231900"/>
          </a:xfrm>
        </p:spPr>
        <p:txBody>
          <a:bodyPr/>
          <a:lstStyle/>
          <a:p>
            <a:r>
              <a:rPr lang="en-US" smtClean="0"/>
              <a:t>Click to edit Master title style</a:t>
            </a:r>
            <a:endParaRPr lang="en-US" dirty="0"/>
          </a:p>
        </p:txBody>
      </p:sp>
      <p:sp>
        <p:nvSpPr>
          <p:cNvPr id="12"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2"/>
              </a:rPr>
              <a:t>www.cloud-security.org.uk</a:t>
            </a:r>
            <a:endParaRPr lang="en-US" sz="1400" dirty="0">
              <a:solidFill>
                <a:schemeClr val="tx1"/>
              </a:solidFill>
              <a:cs typeface="Lucida Sans Unicode" pitchFamily="34" charset="0"/>
            </a:endParaRPr>
          </a:p>
        </p:txBody>
      </p:sp>
      <p:sp>
        <p:nvSpPr>
          <p:cNvPr id="13"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4" name="Picture 11" descr="C:\Users\jreavis\Desktop\current projects\cloudsecurityalliance\cloudweb\updated logos\CSA_Logo-SM_RGB_Small-72dpi.jpg"/>
          <p:cNvPicPr>
            <a:picLocks noChangeAspect="1" noChangeArrowheads="1"/>
          </p:cNvPicPr>
          <p:nvPr/>
        </p:nvPicPr>
        <p:blipFill>
          <a:blip r:embed="rId3"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891503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hyperlink" Target="http://www.cloudsecurityalliance.org/"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4.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hyperlink" Target="http://www.cloudsecurityalliance.org/" TargetMode="Externa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image" Target="../media/image1.png"/><Relationship Id="rId2" Type="http://schemas.openxmlformats.org/officeDocument/2006/relationships/slideLayout" Target="../slideLayouts/slideLayout28.xml"/><Relationship Id="rId16" Type="http://schemas.openxmlformats.org/officeDocument/2006/relationships/hyperlink" Target="http://www.cloudsecurityalliance.org/" TargetMode="Externa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4.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image" Target="../media/image4.png"/><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hyperlink" Target="http://www.cloudsecurityalliance.org/" TargetMode="Externa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image" Target="../media/image1.png"/><Relationship Id="rId2" Type="http://schemas.openxmlformats.org/officeDocument/2006/relationships/slideLayout" Target="../slideLayouts/slideLayout54.xml"/><Relationship Id="rId16" Type="http://schemas.openxmlformats.org/officeDocument/2006/relationships/hyperlink" Target="http://www.cloudsecurityalliance.org/" TargetMode="Externa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theme" Target="../theme/theme5.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6.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4.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hyperlink" Target="http://www.cloudsecurityalliance.org/"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55000">
              <a:srgbClr val="0082E5">
                <a:alpha val="75000"/>
              </a:srgbClr>
            </a:gs>
            <a:gs pos="100000">
              <a:srgbClr val="00549F"/>
            </a:gs>
          </a:gsLst>
          <a:lin ang="16200000" scaled="1"/>
          <a:tileRect/>
        </a:gradFill>
        <a:effectLst/>
      </p:bgPr>
    </p:bg>
    <p:spTree>
      <p:nvGrpSpPr>
        <p:cNvPr id="1" name=""/>
        <p:cNvGrpSpPr/>
        <p:nvPr/>
      </p:nvGrpSpPr>
      <p:grpSpPr>
        <a:xfrm>
          <a:off x="0" y="0"/>
          <a:ext cx="0" cy="0"/>
          <a:chOff x="0" y="0"/>
          <a:chExt cx="0" cy="0"/>
        </a:xfrm>
      </p:grpSpPr>
      <p:sp>
        <p:nvSpPr>
          <p:cNvPr id="1026" name="Rectangle 1"/>
          <p:cNvSpPr>
            <a:spLocks/>
          </p:cNvSpPr>
          <p:nvPr/>
        </p:nvSpPr>
        <p:spPr bwMode="auto">
          <a:xfrm>
            <a:off x="0" y="1727200"/>
            <a:ext cx="13004800" cy="8026400"/>
          </a:xfrm>
          <a:prstGeom prst="rect">
            <a:avLst/>
          </a:prstGeom>
          <a:solidFill>
            <a:schemeClr val="accent1"/>
          </a:solidFill>
          <a:ln>
            <a:noFill/>
          </a:ln>
          <a:effectLst>
            <a:outerShdw algn="ctr" rotWithShape="0">
              <a:schemeClr val="bg2">
                <a:alpha val="50000"/>
              </a:schemeClr>
            </a:outerShdw>
          </a:effectLst>
          <a:extLs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ctr"/>
            <a:endParaRPr lang="en-US"/>
          </a:p>
        </p:txBody>
      </p:sp>
      <p:sp>
        <p:nvSpPr>
          <p:cNvPr id="2050" name="Rectangle 2"/>
          <p:cNvSpPr>
            <a:spLocks noGrp="1" noChangeArrowheads="1"/>
          </p:cNvSpPr>
          <p:nvPr>
            <p:ph type="title"/>
          </p:nvPr>
        </p:nvSpPr>
        <p:spPr bwMode="auto">
          <a:xfrm>
            <a:off x="787400" y="254000"/>
            <a:ext cx="11430000" cy="12319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endParaRPr lang="en-US" dirty="0" smtClean="0">
              <a:sym typeface="Helvetica Neue Light" charset="0"/>
            </a:endParaRPr>
          </a:p>
        </p:txBody>
      </p:sp>
      <p:sp>
        <p:nvSpPr>
          <p:cNvPr id="1028" name="Rectangle 3"/>
          <p:cNvSpPr>
            <a:spLocks noGrp="1" noChangeArrowheads="1"/>
          </p:cNvSpPr>
          <p:nvPr>
            <p:ph type="body" idx="1"/>
          </p:nvPr>
        </p:nvSpPr>
        <p:spPr bwMode="auto">
          <a:xfrm>
            <a:off x="787400" y="1968500"/>
            <a:ext cx="11430000" cy="679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dirty="0" smtClean="0">
                <a:sym typeface="Helvetica Neue Light"/>
              </a:rPr>
              <a:t>Click to edit Master text styles</a:t>
            </a:r>
          </a:p>
          <a:p>
            <a:pPr lvl="1"/>
            <a:r>
              <a:rPr lang="en-US" dirty="0" smtClean="0">
                <a:sym typeface="Helvetica Neue Light"/>
              </a:rPr>
              <a:t>Second level</a:t>
            </a:r>
          </a:p>
          <a:p>
            <a:pPr lvl="2"/>
            <a:r>
              <a:rPr lang="en-US" dirty="0" smtClean="0">
                <a:sym typeface="Helvetica Neue Light"/>
              </a:rPr>
              <a:t>Third level</a:t>
            </a:r>
          </a:p>
          <a:p>
            <a:pPr lvl="3"/>
            <a:r>
              <a:rPr lang="en-US" dirty="0" smtClean="0">
                <a:sym typeface="Helvetica Neue Light"/>
              </a:rPr>
              <a:t>Fourth level</a:t>
            </a:r>
          </a:p>
          <a:p>
            <a:pPr lvl="4"/>
            <a:r>
              <a:rPr lang="en-US" dirty="0" smtClean="0">
                <a:sym typeface="Helvetica Neue Light"/>
              </a:rPr>
              <a:t>Fifth level</a:t>
            </a:r>
          </a:p>
        </p:txBody>
      </p:sp>
      <p:sp>
        <p:nvSpPr>
          <p:cNvPr id="102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16"/>
              </a:rPr>
              <a:t>www.cloud-security.org.uk</a:t>
            </a:r>
            <a:endParaRPr lang="en-US" sz="1400" dirty="0">
              <a:solidFill>
                <a:schemeClr val="tx1"/>
              </a:solidFill>
              <a:cs typeface="Lucida Sans Unicode" pitchFamily="34" charset="0"/>
            </a:endParaRPr>
          </a:p>
        </p:txBody>
      </p:sp>
      <p:sp>
        <p:nvSpPr>
          <p:cNvPr id="103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31" name="Picture 11" descr="C:\Users\jreavis\Desktop\current projects\cloudsecurityalliance\cloudweb\updated logos\CSA_Logo-SM_RGB_Small-72dpi.jpg"/>
          <p:cNvPicPr>
            <a:picLocks noChangeAspect="1" noChangeArrowheads="1"/>
          </p:cNvPicPr>
          <p:nvPr/>
        </p:nvPicPr>
        <p:blipFill>
          <a:blip r:embed="rId17"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Lst>
  <p:transition/>
  <p:timing>
    <p:tnLst>
      <p:par>
        <p:cTn id="1" dur="indefinite" restart="never" nodeType="tmRoot"/>
      </p:par>
    </p:tnLst>
  </p:timing>
  <p:txStyles>
    <p:title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50800" dist="38100" dir="2700000" algn="tl" rotWithShape="0">
              <a:prstClr val="black">
                <a:alpha val="40000"/>
              </a:prst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p:titleStyle>
    <p:body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82E5">
                <a:alpha val="75000"/>
              </a:srgbClr>
            </a:gs>
            <a:gs pos="100000">
              <a:srgbClr val="00549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787400" y="403225"/>
            <a:ext cx="11430000" cy="24384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endParaRPr lang="en-US" dirty="0" smtClean="0">
              <a:sym typeface="Helvetica Neue Light" charset="0"/>
            </a:endParaRPr>
          </a:p>
        </p:txBody>
      </p:sp>
      <p:sp>
        <p:nvSpPr>
          <p:cNvPr id="2051" name="Rectangle 5"/>
          <p:cNvSpPr>
            <a:spLocks/>
          </p:cNvSpPr>
          <p:nvPr/>
        </p:nvSpPr>
        <p:spPr bwMode="auto">
          <a:xfrm>
            <a:off x="10713859" y="9312503"/>
            <a:ext cx="20671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14"/>
              </a:rPr>
              <a:t>www.cloud-security.org.uk</a:t>
            </a:r>
            <a:endParaRPr lang="en-US" sz="1400" dirty="0">
              <a:solidFill>
                <a:schemeClr val="tx1"/>
              </a:solidFill>
              <a:cs typeface="Lucida Sans Unicode" pitchFamily="34" charset="0"/>
            </a:endParaRPr>
          </a:p>
        </p:txBody>
      </p:sp>
      <p:sp>
        <p:nvSpPr>
          <p:cNvPr id="2052" name="Text Box 7"/>
          <p:cNvSpPr txBox="1">
            <a:spLocks/>
          </p:cNvSpPr>
          <p:nvPr/>
        </p:nvSpPr>
        <p:spPr bwMode="auto">
          <a:xfrm>
            <a:off x="4154170" y="9266238"/>
            <a:ext cx="4680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D9D9D9"/>
                </a:solidFill>
                <a:cs typeface="Lucida Sans Unicode" pitchFamily="34" charset="0"/>
              </a:rPr>
              <a:t>Copyright © 2012 Cloud Security Alliance – UK &amp; Ireland</a:t>
            </a:r>
          </a:p>
        </p:txBody>
      </p:sp>
      <p:pic>
        <p:nvPicPr>
          <p:cNvPr id="2053" name="Picture 2" descr="C:\Users\Kendall\Desktop\Graphic Design\Cloud Security Alliance\CSA_Logo-SM-Web\csa-sm-white.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9088437"/>
            <a:ext cx="166211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Lst>
  <p:transition/>
  <p:timing>
    <p:tnLst>
      <p:par>
        <p:cTn id="1" dur="indefinite" restart="never" nodeType="tmRoot"/>
      </p:par>
    </p:tnLst>
  </p:timing>
  <p:hf sldNum="0" hdr="0" dt="0"/>
  <p:txStyles>
    <p:title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38100" dist="38100" dir="2700000" algn="tl">
              <a:srgbClr val="000000">
                <a:alpha val="44000"/>
              </a:srgb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p:titleStyle>
    <p:bodyStyle>
      <a:lvl1pPr marL="342900" indent="-3429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ea typeface="+mn-ea"/>
          <a:cs typeface="+mn-cs"/>
          <a:sym typeface="Helvetica Neue Light"/>
        </a:defRPr>
      </a:lvl1pPr>
      <a:lvl2pPr marL="742950" indent="-28575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2pPr>
      <a:lvl3pPr marL="11430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3pPr>
      <a:lvl4pPr marL="16002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4pPr>
      <a:lvl5pPr marL="20574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5pPr>
      <a:lvl6pPr marL="4572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6pPr>
      <a:lvl7pPr marL="9144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7pPr>
      <a:lvl8pPr marL="1371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8pPr>
      <a:lvl9pPr marL="18288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55000">
              <a:srgbClr val="0082E5">
                <a:alpha val="75000"/>
              </a:srgbClr>
            </a:gs>
            <a:gs pos="100000">
              <a:srgbClr val="00549F"/>
            </a:gs>
          </a:gsLst>
          <a:lin ang="16200000" scaled="1"/>
          <a:tileRect/>
        </a:gradFill>
        <a:effectLst/>
      </p:bgPr>
    </p:bg>
    <p:spTree>
      <p:nvGrpSpPr>
        <p:cNvPr id="1" name=""/>
        <p:cNvGrpSpPr/>
        <p:nvPr/>
      </p:nvGrpSpPr>
      <p:grpSpPr>
        <a:xfrm>
          <a:off x="0" y="0"/>
          <a:ext cx="0" cy="0"/>
          <a:chOff x="0" y="0"/>
          <a:chExt cx="0" cy="0"/>
        </a:xfrm>
      </p:grpSpPr>
      <p:sp>
        <p:nvSpPr>
          <p:cNvPr id="1026" name="Rectangle 1"/>
          <p:cNvSpPr>
            <a:spLocks/>
          </p:cNvSpPr>
          <p:nvPr/>
        </p:nvSpPr>
        <p:spPr bwMode="auto">
          <a:xfrm>
            <a:off x="0" y="1727200"/>
            <a:ext cx="13004800" cy="8026400"/>
          </a:xfrm>
          <a:prstGeom prst="rect">
            <a:avLst/>
          </a:prstGeom>
          <a:solidFill>
            <a:schemeClr val="accent1"/>
          </a:solidFill>
          <a:ln>
            <a:noFill/>
          </a:ln>
          <a:effectLst>
            <a:outerShdw algn="ctr" rotWithShape="0">
              <a:schemeClr val="bg2">
                <a:alpha val="50000"/>
              </a:schemeClr>
            </a:outerShdw>
          </a:effectLst>
          <a:extLs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ctr"/>
            <a:endParaRPr lang="en-US"/>
          </a:p>
        </p:txBody>
      </p:sp>
      <p:sp>
        <p:nvSpPr>
          <p:cNvPr id="2050" name="Rectangle 2"/>
          <p:cNvSpPr>
            <a:spLocks noGrp="1" noChangeArrowheads="1"/>
          </p:cNvSpPr>
          <p:nvPr>
            <p:ph type="title"/>
          </p:nvPr>
        </p:nvSpPr>
        <p:spPr bwMode="auto">
          <a:xfrm>
            <a:off x="787400" y="254000"/>
            <a:ext cx="11430000" cy="12319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endParaRPr lang="en-US" dirty="0" smtClean="0">
              <a:sym typeface="Helvetica Neue Light" charset="0"/>
            </a:endParaRPr>
          </a:p>
        </p:txBody>
      </p:sp>
      <p:sp>
        <p:nvSpPr>
          <p:cNvPr id="1028" name="Rectangle 3"/>
          <p:cNvSpPr>
            <a:spLocks noGrp="1" noChangeArrowheads="1"/>
          </p:cNvSpPr>
          <p:nvPr>
            <p:ph type="body" idx="1"/>
          </p:nvPr>
        </p:nvSpPr>
        <p:spPr bwMode="auto">
          <a:xfrm>
            <a:off x="787400" y="1968500"/>
            <a:ext cx="11430000" cy="679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dirty="0" smtClean="0">
                <a:sym typeface="Helvetica Neue Light"/>
              </a:rPr>
              <a:t>Click to edit Master text styles</a:t>
            </a:r>
          </a:p>
          <a:p>
            <a:pPr lvl="1"/>
            <a:r>
              <a:rPr lang="en-US" dirty="0" smtClean="0">
                <a:sym typeface="Helvetica Neue Light"/>
              </a:rPr>
              <a:t>Second level</a:t>
            </a:r>
          </a:p>
          <a:p>
            <a:pPr lvl="2"/>
            <a:r>
              <a:rPr lang="en-US" dirty="0" smtClean="0">
                <a:sym typeface="Helvetica Neue Light"/>
              </a:rPr>
              <a:t>Third level</a:t>
            </a:r>
          </a:p>
          <a:p>
            <a:pPr lvl="3"/>
            <a:r>
              <a:rPr lang="en-US" dirty="0" smtClean="0">
                <a:sym typeface="Helvetica Neue Light"/>
              </a:rPr>
              <a:t>Fourth level</a:t>
            </a:r>
          </a:p>
          <a:p>
            <a:pPr lvl="4"/>
            <a:r>
              <a:rPr lang="en-US" dirty="0" smtClean="0">
                <a:sym typeface="Helvetica Neue Light"/>
              </a:rPr>
              <a:t>Fifth level</a:t>
            </a:r>
          </a:p>
        </p:txBody>
      </p:sp>
      <p:sp>
        <p:nvSpPr>
          <p:cNvPr id="102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16"/>
              </a:rPr>
              <a:t>www.cloud-security.org.uk</a:t>
            </a:r>
            <a:endParaRPr lang="en-US" sz="1400" dirty="0">
              <a:solidFill>
                <a:schemeClr val="tx1"/>
              </a:solidFill>
              <a:cs typeface="Lucida Sans Unicode" pitchFamily="34" charset="0"/>
            </a:endParaRPr>
          </a:p>
        </p:txBody>
      </p:sp>
      <p:sp>
        <p:nvSpPr>
          <p:cNvPr id="103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31" name="Picture 11" descr="C:\Users\jreavis\Desktop\current projects\cloudsecurityalliance\cloudweb\updated logos\CSA_Logo-SM_RGB_Small-72dpi.jpg"/>
          <p:cNvPicPr>
            <a:picLocks noChangeAspect="1" noChangeArrowheads="1"/>
          </p:cNvPicPr>
          <p:nvPr/>
        </p:nvPicPr>
        <p:blipFill>
          <a:blip r:embed="rId17"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Lst>
  <p:transition/>
  <p:timing>
    <p:tnLst>
      <p:par>
        <p:cTn id="1" dur="indefinite" restart="never" nodeType="tmRoot"/>
      </p:par>
    </p:tnLst>
  </p:timing>
  <p:txStyles>
    <p:title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50800" dist="38100" dir="2700000" algn="tl" rotWithShape="0">
              <a:prstClr val="black">
                <a:alpha val="40000"/>
              </a:prst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p:titleStyle>
    <p:body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82E5">
                <a:alpha val="75000"/>
              </a:srgbClr>
            </a:gs>
            <a:gs pos="100000">
              <a:srgbClr val="00549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787400" y="403225"/>
            <a:ext cx="11430000" cy="24384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endParaRPr lang="en-US" dirty="0" smtClean="0">
              <a:sym typeface="Helvetica Neue Light" charset="0"/>
            </a:endParaRPr>
          </a:p>
        </p:txBody>
      </p:sp>
      <p:sp>
        <p:nvSpPr>
          <p:cNvPr id="2051" name="Rectangle 5"/>
          <p:cNvSpPr>
            <a:spLocks/>
          </p:cNvSpPr>
          <p:nvPr/>
        </p:nvSpPr>
        <p:spPr bwMode="auto">
          <a:xfrm>
            <a:off x="10713859" y="9312503"/>
            <a:ext cx="20671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14"/>
              </a:rPr>
              <a:t>www.cloud-security.org.uk</a:t>
            </a:r>
            <a:endParaRPr lang="en-US" sz="1400" dirty="0">
              <a:solidFill>
                <a:schemeClr val="tx1"/>
              </a:solidFill>
              <a:cs typeface="Lucida Sans Unicode" pitchFamily="34" charset="0"/>
            </a:endParaRPr>
          </a:p>
        </p:txBody>
      </p:sp>
      <p:sp>
        <p:nvSpPr>
          <p:cNvPr id="2052" name="Text Box 7"/>
          <p:cNvSpPr txBox="1">
            <a:spLocks/>
          </p:cNvSpPr>
          <p:nvPr/>
        </p:nvSpPr>
        <p:spPr bwMode="auto">
          <a:xfrm>
            <a:off x="4154170" y="9266238"/>
            <a:ext cx="4680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D9D9D9"/>
                </a:solidFill>
                <a:cs typeface="Lucida Sans Unicode" pitchFamily="34" charset="0"/>
              </a:rPr>
              <a:t>Copyright © 2012 Cloud Security Alliance – UK &amp; Ireland</a:t>
            </a:r>
          </a:p>
        </p:txBody>
      </p:sp>
      <p:pic>
        <p:nvPicPr>
          <p:cNvPr id="2053" name="Picture 2" descr="C:\Users\Kendall\Desktop\Graphic Design\Cloud Security Alliance\CSA_Logo-SM-Web\csa-sm-white.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9088437"/>
            <a:ext cx="166211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Lst>
  <p:transition/>
  <p:timing>
    <p:tnLst>
      <p:par>
        <p:cTn id="1" dur="indefinite" restart="never" nodeType="tmRoot"/>
      </p:par>
    </p:tnLst>
  </p:timing>
  <p:hf sldNum="0" hdr="0" dt="0"/>
  <p:txStyles>
    <p:title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38100" dist="38100" dir="2700000" algn="tl">
              <a:srgbClr val="000000">
                <a:alpha val="44000"/>
              </a:srgb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p:titleStyle>
    <p:bodyStyle>
      <a:lvl1pPr marL="342900" indent="-3429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ea typeface="+mn-ea"/>
          <a:cs typeface="+mn-cs"/>
          <a:sym typeface="Helvetica Neue Light"/>
        </a:defRPr>
      </a:lvl1pPr>
      <a:lvl2pPr marL="742950" indent="-28575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2pPr>
      <a:lvl3pPr marL="11430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3pPr>
      <a:lvl4pPr marL="16002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4pPr>
      <a:lvl5pPr marL="20574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5pPr>
      <a:lvl6pPr marL="4572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6pPr>
      <a:lvl7pPr marL="9144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7pPr>
      <a:lvl8pPr marL="1371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8pPr>
      <a:lvl9pPr marL="18288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55000">
              <a:srgbClr val="0082E5">
                <a:alpha val="75000"/>
              </a:srgbClr>
            </a:gs>
            <a:gs pos="100000">
              <a:srgbClr val="00549F"/>
            </a:gs>
          </a:gsLst>
          <a:lin ang="16200000" scaled="1"/>
          <a:tileRect/>
        </a:gradFill>
        <a:effectLst/>
      </p:bgPr>
    </p:bg>
    <p:spTree>
      <p:nvGrpSpPr>
        <p:cNvPr id="1" name=""/>
        <p:cNvGrpSpPr/>
        <p:nvPr/>
      </p:nvGrpSpPr>
      <p:grpSpPr>
        <a:xfrm>
          <a:off x="0" y="0"/>
          <a:ext cx="0" cy="0"/>
          <a:chOff x="0" y="0"/>
          <a:chExt cx="0" cy="0"/>
        </a:xfrm>
      </p:grpSpPr>
      <p:sp>
        <p:nvSpPr>
          <p:cNvPr id="1026" name="Rectangle 1"/>
          <p:cNvSpPr>
            <a:spLocks/>
          </p:cNvSpPr>
          <p:nvPr/>
        </p:nvSpPr>
        <p:spPr bwMode="auto">
          <a:xfrm>
            <a:off x="0" y="1727200"/>
            <a:ext cx="13004800" cy="8026400"/>
          </a:xfrm>
          <a:prstGeom prst="rect">
            <a:avLst/>
          </a:prstGeom>
          <a:solidFill>
            <a:schemeClr val="accent1"/>
          </a:solidFill>
          <a:ln>
            <a:noFill/>
          </a:ln>
          <a:effectLst>
            <a:outerShdw algn="ctr" rotWithShape="0">
              <a:schemeClr val="bg2">
                <a:alpha val="50000"/>
              </a:schemeClr>
            </a:outerShdw>
          </a:effectLst>
          <a:extLs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ctr"/>
            <a:endParaRPr lang="en-US"/>
          </a:p>
        </p:txBody>
      </p:sp>
      <p:sp>
        <p:nvSpPr>
          <p:cNvPr id="2050" name="Rectangle 2"/>
          <p:cNvSpPr>
            <a:spLocks noGrp="1" noChangeArrowheads="1"/>
          </p:cNvSpPr>
          <p:nvPr>
            <p:ph type="title"/>
          </p:nvPr>
        </p:nvSpPr>
        <p:spPr bwMode="auto">
          <a:xfrm>
            <a:off x="787400" y="254000"/>
            <a:ext cx="11430000" cy="12319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endParaRPr lang="en-US" dirty="0" smtClean="0">
              <a:sym typeface="Helvetica Neue Light" charset="0"/>
            </a:endParaRPr>
          </a:p>
        </p:txBody>
      </p:sp>
      <p:sp>
        <p:nvSpPr>
          <p:cNvPr id="1028" name="Rectangle 3"/>
          <p:cNvSpPr>
            <a:spLocks noGrp="1" noChangeArrowheads="1"/>
          </p:cNvSpPr>
          <p:nvPr>
            <p:ph type="body" idx="1"/>
          </p:nvPr>
        </p:nvSpPr>
        <p:spPr bwMode="auto">
          <a:xfrm>
            <a:off x="787400" y="1968500"/>
            <a:ext cx="11430000" cy="679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dirty="0" smtClean="0">
                <a:sym typeface="Helvetica Neue Light"/>
              </a:rPr>
              <a:t>Click to edit Master text styles</a:t>
            </a:r>
          </a:p>
          <a:p>
            <a:pPr lvl="1"/>
            <a:r>
              <a:rPr lang="en-US" dirty="0" smtClean="0">
                <a:sym typeface="Helvetica Neue Light"/>
              </a:rPr>
              <a:t>Second level</a:t>
            </a:r>
          </a:p>
          <a:p>
            <a:pPr lvl="2"/>
            <a:r>
              <a:rPr lang="en-US" dirty="0" smtClean="0">
                <a:sym typeface="Helvetica Neue Light"/>
              </a:rPr>
              <a:t>Third level</a:t>
            </a:r>
          </a:p>
          <a:p>
            <a:pPr lvl="3"/>
            <a:r>
              <a:rPr lang="en-US" dirty="0" smtClean="0">
                <a:sym typeface="Helvetica Neue Light"/>
              </a:rPr>
              <a:t>Fourth level</a:t>
            </a:r>
          </a:p>
          <a:p>
            <a:pPr lvl="4"/>
            <a:r>
              <a:rPr lang="en-US" dirty="0" smtClean="0">
                <a:sym typeface="Helvetica Neue Light"/>
              </a:rPr>
              <a:t>Fifth level</a:t>
            </a:r>
          </a:p>
        </p:txBody>
      </p:sp>
      <p:sp>
        <p:nvSpPr>
          <p:cNvPr id="1029" name="Rectangle 5"/>
          <p:cNvSpPr>
            <a:spLocks/>
          </p:cNvSpPr>
          <p:nvPr/>
        </p:nvSpPr>
        <p:spPr bwMode="auto">
          <a:xfrm>
            <a:off x="10654641" y="9312503"/>
            <a:ext cx="2116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16"/>
              </a:rPr>
              <a:t>www.cloud-security.org.uk</a:t>
            </a:r>
            <a:endParaRPr lang="en-US" sz="1400" dirty="0">
              <a:solidFill>
                <a:schemeClr val="tx1"/>
              </a:solidFill>
              <a:cs typeface="Lucida Sans Unicode" pitchFamily="34" charset="0"/>
            </a:endParaRPr>
          </a:p>
        </p:txBody>
      </p:sp>
      <p:sp>
        <p:nvSpPr>
          <p:cNvPr id="1030" name="Text Box 7"/>
          <p:cNvSpPr txBox="1">
            <a:spLocks/>
          </p:cNvSpPr>
          <p:nvPr/>
        </p:nvSpPr>
        <p:spPr bwMode="auto">
          <a:xfrm>
            <a:off x="3971290" y="9276398"/>
            <a:ext cx="50406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marL="0" marR="0" indent="0" algn="ctr" defTabSz="914400" rtl="0" eaLnBrk="1" fontAlgn="base" latinLnBrk="0" hangingPunct="1">
              <a:lnSpc>
                <a:spcPct val="100000"/>
              </a:lnSpc>
              <a:spcBef>
                <a:spcPct val="50000"/>
              </a:spcBef>
              <a:spcAft>
                <a:spcPct val="0"/>
              </a:spcAft>
              <a:buClrTx/>
              <a:buSzTx/>
              <a:buFontTx/>
              <a:buNone/>
              <a:tabLst/>
              <a:defRPr/>
            </a:pPr>
            <a:r>
              <a:rPr lang="en-US" sz="1400" dirty="0" smtClean="0">
                <a:solidFill>
                  <a:srgbClr val="7F7F7F"/>
                </a:solidFill>
                <a:cs typeface="Lucida Sans Unicode" pitchFamily="34" charset="0"/>
              </a:rPr>
              <a:t>Copyright © 2012 Cloud Security Alliance – UK &amp; Ireland</a:t>
            </a:r>
          </a:p>
        </p:txBody>
      </p:sp>
      <p:pic>
        <p:nvPicPr>
          <p:cNvPr id="1031" name="Picture 11" descr="C:\Users\jreavis\Desktop\current projects\cloudsecurityalliance\cloudweb\updated logos\CSA_Logo-SM_RGB_Small-72dpi.jpg"/>
          <p:cNvPicPr>
            <a:picLocks noChangeAspect="1" noChangeArrowheads="1"/>
          </p:cNvPicPr>
          <p:nvPr/>
        </p:nvPicPr>
        <p:blipFill>
          <a:blip r:embed="rId17" cstate="print"/>
          <a:stretch>
            <a:fillRect/>
          </a:stretch>
        </p:blipFill>
        <p:spPr bwMode="auto">
          <a:xfrm>
            <a:off x="0" y="8999502"/>
            <a:ext cx="1696720" cy="75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Lst>
  <p:transition/>
  <p:timing>
    <p:tnLst>
      <p:par>
        <p:cTn id="1" dur="indefinite" restart="never" nodeType="tmRoot"/>
      </p:par>
    </p:tnLst>
  </p:timing>
  <p:txStyles>
    <p:title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50800" dist="38100" dir="2700000" algn="tl" rotWithShape="0">
              <a:prstClr val="black">
                <a:alpha val="40000"/>
              </a:prst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p:titleStyle>
    <p:body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82E5">
                <a:alpha val="75000"/>
              </a:srgbClr>
            </a:gs>
            <a:gs pos="100000">
              <a:srgbClr val="00549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787400" y="403225"/>
            <a:ext cx="11430000" cy="24384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endParaRPr lang="en-US" dirty="0" smtClean="0">
              <a:sym typeface="Helvetica Neue Light" charset="0"/>
            </a:endParaRPr>
          </a:p>
        </p:txBody>
      </p:sp>
      <p:sp>
        <p:nvSpPr>
          <p:cNvPr id="2051" name="Rectangle 5"/>
          <p:cNvSpPr>
            <a:spLocks/>
          </p:cNvSpPr>
          <p:nvPr/>
        </p:nvSpPr>
        <p:spPr bwMode="auto">
          <a:xfrm>
            <a:off x="10713859" y="9312503"/>
            <a:ext cx="20671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r"/>
            <a:r>
              <a:rPr lang="en-US" sz="1400" dirty="0" smtClean="0">
                <a:solidFill>
                  <a:schemeClr val="tx1"/>
                </a:solidFill>
                <a:cs typeface="Lucida Sans Unicode" pitchFamily="34" charset="0"/>
                <a:hlinkClick r:id="rId14"/>
              </a:rPr>
              <a:t>www.cloud-security.org.uk</a:t>
            </a:r>
            <a:endParaRPr lang="en-US" sz="1400" dirty="0">
              <a:solidFill>
                <a:schemeClr val="tx1"/>
              </a:solidFill>
              <a:cs typeface="Lucida Sans Unicode" pitchFamily="34" charset="0"/>
            </a:endParaRPr>
          </a:p>
        </p:txBody>
      </p:sp>
      <p:sp>
        <p:nvSpPr>
          <p:cNvPr id="2052" name="Text Box 7"/>
          <p:cNvSpPr txBox="1">
            <a:spLocks/>
          </p:cNvSpPr>
          <p:nvPr/>
        </p:nvSpPr>
        <p:spPr bwMode="auto">
          <a:xfrm>
            <a:off x="4154170" y="9266238"/>
            <a:ext cx="4680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3600">
                <a:solidFill>
                  <a:schemeClr val="bg1"/>
                </a:solidFill>
                <a:latin typeface="Helvetica Neue Light"/>
                <a:cs typeface="Arial" pitchFamily="34" charset="0"/>
                <a:sym typeface="Helvetica Neue Light"/>
              </a:defRPr>
            </a:lvl1pPr>
            <a:lvl2pPr marL="742950" indent="-285750" eaLnBrk="0" hangingPunct="0">
              <a:defRPr sz="3600">
                <a:solidFill>
                  <a:schemeClr val="bg1"/>
                </a:solidFill>
                <a:latin typeface="Helvetica Neue Light"/>
                <a:cs typeface="Arial" pitchFamily="34" charset="0"/>
                <a:sym typeface="Helvetica Neue Light"/>
              </a:defRPr>
            </a:lvl2pPr>
            <a:lvl3pPr marL="1143000" indent="-228600" eaLnBrk="0" hangingPunct="0">
              <a:defRPr sz="3600">
                <a:solidFill>
                  <a:schemeClr val="bg1"/>
                </a:solidFill>
                <a:latin typeface="Helvetica Neue Light"/>
                <a:cs typeface="Arial" pitchFamily="34" charset="0"/>
                <a:sym typeface="Helvetica Neue Light"/>
              </a:defRPr>
            </a:lvl3pPr>
            <a:lvl4pPr marL="1600200" indent="-228600" eaLnBrk="0" hangingPunct="0">
              <a:defRPr sz="3600">
                <a:solidFill>
                  <a:schemeClr val="bg1"/>
                </a:solidFill>
                <a:latin typeface="Helvetica Neue Light"/>
                <a:cs typeface="Arial" pitchFamily="34" charset="0"/>
                <a:sym typeface="Helvetica Neue Light"/>
              </a:defRPr>
            </a:lvl4pPr>
            <a:lvl5pPr marL="2057400" indent="-228600" eaLnBrk="0" hangingPunct="0">
              <a:defRPr sz="3600">
                <a:solidFill>
                  <a:schemeClr val="bg1"/>
                </a:solidFill>
                <a:latin typeface="Helvetica Neue Light"/>
                <a:cs typeface="Arial" pitchFamily="34" charset="0"/>
                <a:sym typeface="Helvetica Neue Light"/>
              </a:defRPr>
            </a:lvl5pPr>
            <a:lvl6pPr marL="25146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6pPr>
            <a:lvl7pPr marL="29718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7pPr>
            <a:lvl8pPr marL="34290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8pPr>
            <a:lvl9pPr marL="3886200" indent="-228600" eaLnBrk="0" fontAlgn="base" hangingPunct="0">
              <a:spcBef>
                <a:spcPct val="0"/>
              </a:spcBef>
              <a:spcAft>
                <a:spcPct val="0"/>
              </a:spcAft>
              <a:defRPr sz="3600">
                <a:solidFill>
                  <a:schemeClr val="bg1"/>
                </a:solidFill>
                <a:latin typeface="Helvetica Neue Light"/>
                <a:cs typeface="Arial" pitchFamily="34" charset="0"/>
                <a:sym typeface="Helvetica Neue Light"/>
              </a:defRPr>
            </a:lvl9pPr>
          </a:lstStyle>
          <a:p>
            <a:pPr algn="ctr" eaLnBrk="1" hangingPunct="1">
              <a:spcBef>
                <a:spcPct val="50000"/>
              </a:spcBef>
              <a:defRPr/>
            </a:pPr>
            <a:r>
              <a:rPr lang="en-US" sz="1400" dirty="0" smtClean="0">
                <a:solidFill>
                  <a:srgbClr val="D9D9D9"/>
                </a:solidFill>
                <a:cs typeface="Lucida Sans Unicode" pitchFamily="34" charset="0"/>
              </a:rPr>
              <a:t>Copyright © 2012 Cloud Security Alliance – UK &amp; Ireland</a:t>
            </a:r>
          </a:p>
        </p:txBody>
      </p:sp>
      <p:pic>
        <p:nvPicPr>
          <p:cNvPr id="2053" name="Picture 2" descr="C:\Users\Kendall\Desktop\Graphic Design\Cloud Security Alliance\CSA_Logo-SM-Web\csa-sm-white.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9088437"/>
            <a:ext cx="166211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p:transition/>
  <p:timing>
    <p:tnLst>
      <p:par>
        <p:cTn id="1" dur="indefinite" restart="never" nodeType="tmRoot"/>
      </p:par>
    </p:tnLst>
  </p:timing>
  <p:hf sldNum="0" hdr="0" dt="0"/>
  <p:txStyles>
    <p:titleStyle>
      <a:lvl1pPr algn="l" rtl="0" eaLnBrk="1" fontAlgn="base" hangingPunct="1">
        <a:spcBef>
          <a:spcPct val="0"/>
        </a:spcBef>
        <a:spcAft>
          <a:spcPct val="0"/>
        </a:spcAft>
        <a:defRPr sz="7200">
          <a:ln>
            <a:solidFill>
              <a:schemeClr val="tx1"/>
            </a:solidFill>
          </a:ln>
          <a:gradFill>
            <a:gsLst>
              <a:gs pos="0">
                <a:srgbClr val="FFFFFF"/>
              </a:gs>
              <a:gs pos="100000">
                <a:schemeClr val="accent4">
                  <a:lumMod val="75000"/>
                </a:schemeClr>
              </a:gs>
            </a:gsLst>
            <a:lin ang="5400000" scaled="0"/>
          </a:gradFill>
          <a:effectLst>
            <a:outerShdw blurRad="38100" dist="38100" dir="2700000" algn="tl">
              <a:srgbClr val="000000">
                <a:alpha val="44000"/>
              </a:srgbClr>
            </a:outerShdw>
          </a:effectLst>
          <a:latin typeface="Myriad Pro" pitchFamily="34" charset="0"/>
          <a:ea typeface="+mj-ea"/>
          <a:cs typeface="+mj-cs"/>
          <a:sym typeface="Helvetica Neue Light"/>
        </a:defRPr>
      </a:lvl1pPr>
      <a:lvl2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2pPr>
      <a:lvl3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3pPr>
      <a:lvl4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4pPr>
      <a:lvl5pPr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Myriad Pro" pitchFamily="34" charset="0"/>
          <a:sym typeface="Helvetica Neue Light"/>
        </a:defRPr>
      </a:lvl5pPr>
      <a:lvl6pPr marL="4572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6pPr>
      <a:lvl7pPr marL="9144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7pPr>
      <a:lvl8pPr marL="13716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8pPr>
      <a:lvl9pPr marL="1828800" algn="l" rtl="0" eaLnBrk="1" fontAlgn="base" hangingPunct="1">
        <a:spcBef>
          <a:spcPct val="0"/>
        </a:spcBef>
        <a:spcAft>
          <a:spcPct val="0"/>
        </a:spcAft>
        <a:defRPr sz="7200">
          <a:solidFill>
            <a:schemeClr val="tx1"/>
          </a:solidFill>
          <a:effectLst>
            <a:outerShdw blurRad="38100" dist="38100" dir="2700000" algn="tl">
              <a:srgbClr val="000000"/>
            </a:outerShdw>
          </a:effectLst>
          <a:latin typeface="Helvetica Neue Light" charset="0"/>
          <a:sym typeface="Helvetica Neue Light" charset="0"/>
        </a:defRPr>
      </a:lvl9pPr>
    </p:titleStyle>
    <p:bodyStyle>
      <a:lvl1pPr marL="342900" indent="-3429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ea typeface="+mn-ea"/>
          <a:cs typeface="+mn-cs"/>
          <a:sym typeface="Helvetica Neue Light"/>
        </a:defRPr>
      </a:lvl1pPr>
      <a:lvl2pPr marL="742950" indent="-28575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2pPr>
      <a:lvl3pPr marL="11430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3pPr>
      <a:lvl4pPr marL="16002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4pPr>
      <a:lvl5pPr marL="2057400" indent="-228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a:defRPr>
      </a:lvl5pPr>
      <a:lvl6pPr marL="4572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6pPr>
      <a:lvl7pPr marL="9144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7pPr>
      <a:lvl8pPr marL="13716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8pPr>
      <a:lvl9pPr marL="1828800" algn="l" rtl="0" eaLnBrk="1" fontAlgn="base" hangingPunct="1">
        <a:spcBef>
          <a:spcPts val="2400"/>
        </a:spcBef>
        <a:spcAft>
          <a:spcPct val="0"/>
        </a:spcAft>
        <a:defRPr sz="4200">
          <a:solidFill>
            <a:srgbClr val="62B0FF"/>
          </a:solidFill>
          <a:effectLst>
            <a:outerShdw blurRad="38100" dist="38100" dir="2700000" algn="tl">
              <a:srgbClr val="FFFFFF"/>
            </a:outerShdw>
          </a:effectLst>
          <a:latin typeface="+mn-lt"/>
          <a:sym typeface="Helvetica Neue Ligh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4.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57.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3" Type="http://schemas.openxmlformats.org/officeDocument/2006/relationships/hyperlink" Target="http://www.cloud-security.org.uk" TargetMode="External"/><Relationship Id="rId2" Type="http://schemas.openxmlformats.org/officeDocument/2006/relationships/notesSlide" Target="../notesSlides/notesSlide13.xml"/><Relationship Id="rId1" Type="http://schemas.openxmlformats.org/officeDocument/2006/relationships/slideLayout" Target="../slideLayouts/slideLayout59.xml"/><Relationship Id="rId4" Type="http://schemas.openxmlformats.org/officeDocument/2006/relationships/hyperlink" Target="mailto:des.ward@cloud-security.org.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59.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57.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ubtitle 1"/>
          <p:cNvSpPr>
            <a:spLocks noGrp="1"/>
          </p:cNvSpPr>
          <p:nvPr>
            <p:ph type="subTitle" idx="1"/>
          </p:nvPr>
        </p:nvSpPr>
        <p:spPr/>
        <p:txBody>
          <a:bodyPr/>
          <a:lstStyle/>
          <a:p>
            <a:pPr>
              <a:lnSpc>
                <a:spcPct val="50000"/>
              </a:lnSpc>
            </a:pPr>
            <a:r>
              <a:rPr lang="en-GB" dirty="0" smtClean="0"/>
              <a:t>Liberty Hall, Dublin</a:t>
            </a:r>
            <a:br>
              <a:rPr lang="en-GB" dirty="0" smtClean="0"/>
            </a:br>
            <a:r>
              <a:rPr lang="en-GB" dirty="0" smtClean="0"/>
              <a:t/>
            </a:r>
            <a:br>
              <a:rPr lang="en-GB" dirty="0" smtClean="0"/>
            </a:br>
            <a:r>
              <a:rPr lang="en-GB" dirty="0" smtClean="0"/>
              <a:t> March 30th 2012</a:t>
            </a:r>
            <a:endParaRPr lang="en-US" dirty="0" smtClean="0"/>
          </a:p>
        </p:txBody>
      </p:sp>
      <p:sp>
        <p:nvSpPr>
          <p:cNvPr id="3" name="Title 2"/>
          <p:cNvSpPr>
            <a:spLocks noGrp="1"/>
          </p:cNvSpPr>
          <p:nvPr>
            <p:ph type="title"/>
          </p:nvPr>
        </p:nvSpPr>
        <p:spPr>
          <a:xfrm>
            <a:off x="477671" y="3225800"/>
            <a:ext cx="12164272" cy="3887788"/>
          </a:xfrm>
        </p:spPr>
        <p:txBody>
          <a:bodyPr/>
          <a:lstStyle/>
          <a:p>
            <a:pPr>
              <a:defRPr/>
            </a:pPr>
            <a:r>
              <a:rPr lang="en-GB" sz="8000" dirty="0" smtClean="0"/>
              <a:t>LIR Annual Seminar</a:t>
            </a:r>
            <a:endParaRPr lang="en-US" sz="8000" dirty="0"/>
          </a:p>
        </p:txBody>
      </p:sp>
      <p:pic>
        <p:nvPicPr>
          <p:cNvPr id="1026" name="Picture 2"/>
          <p:cNvPicPr>
            <a:picLocks noChangeAspect="1" noChangeArrowheads="1"/>
          </p:cNvPicPr>
          <p:nvPr/>
        </p:nvPicPr>
        <p:blipFill>
          <a:blip r:embed="rId2" cstate="print"/>
          <a:srcRect/>
          <a:stretch>
            <a:fillRect/>
          </a:stretch>
        </p:blipFill>
        <p:spPr bwMode="auto">
          <a:xfrm>
            <a:off x="9842953" y="672646"/>
            <a:ext cx="2114550" cy="24574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age_1227.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9905" y="1981989"/>
            <a:ext cx="4503377" cy="2270610"/>
          </a:xfrm>
          <a:prstGeom prst="rect">
            <a:avLst/>
          </a:prstGeom>
        </p:spPr>
      </p:pic>
      <p:sp>
        <p:nvSpPr>
          <p:cNvPr id="9" name="Content Placeholder 1"/>
          <p:cNvSpPr txBox="1">
            <a:spLocks/>
          </p:cNvSpPr>
          <p:nvPr/>
        </p:nvSpPr>
        <p:spPr bwMode="auto">
          <a:xfrm>
            <a:off x="923590" y="2097445"/>
            <a:ext cx="8821276" cy="681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r>
              <a:rPr lang="en-US" dirty="0" smtClean="0"/>
              <a:t>Web 2.0 creates new challenges…</a:t>
            </a:r>
          </a:p>
          <a:p>
            <a:r>
              <a:rPr lang="en-US" dirty="0" smtClean="0"/>
              <a:t>…for which we create new controls</a:t>
            </a:r>
          </a:p>
          <a:p>
            <a:r>
              <a:rPr lang="en-US" dirty="0" smtClean="0"/>
              <a:t>Which surely enhance security?</a:t>
            </a:r>
          </a:p>
          <a:p>
            <a:r>
              <a:rPr lang="en-US" dirty="0" smtClean="0"/>
              <a:t>Enter our second guest…</a:t>
            </a:r>
          </a:p>
        </p:txBody>
      </p:sp>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Are we keeping up?</a:t>
            </a:r>
          </a:p>
        </p:txBody>
      </p:sp>
      <p:pic>
        <p:nvPicPr>
          <p:cNvPr id="6" name="Picture 5" descr="hsbc-secure-key1.jpg.pagespeed.ce.GHApCdBQn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44865" y="4098676"/>
            <a:ext cx="1916303" cy="2528455"/>
          </a:xfrm>
          <a:prstGeom prst="rect">
            <a:avLst/>
          </a:prstGeom>
        </p:spPr>
      </p:pic>
    </p:spTree>
    <p:extLst>
      <p:ext uri="{BB962C8B-B14F-4D97-AF65-F5344CB8AC3E}">
        <p14:creationId xmlns:p14="http://schemas.microsoft.com/office/powerpoint/2010/main" val="106559845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txBox="1">
            <a:spLocks/>
          </p:cNvSpPr>
          <p:nvPr/>
        </p:nvSpPr>
        <p:spPr bwMode="auto">
          <a:xfrm>
            <a:off x="923590" y="2097445"/>
            <a:ext cx="7177052" cy="681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r>
              <a:rPr lang="en-US" dirty="0" smtClean="0"/>
              <a:t>Published bank details after HMRC breach in 2008</a:t>
            </a:r>
          </a:p>
          <a:p>
            <a:r>
              <a:rPr lang="en-US" dirty="0" smtClean="0"/>
              <a:t>Direct debit setup to make charitable contribution</a:t>
            </a:r>
          </a:p>
          <a:p>
            <a:pPr marL="0" indent="0" algn="ctr">
              <a:buNone/>
            </a:pPr>
            <a:r>
              <a:rPr lang="en-US" sz="3600" i="1" dirty="0" smtClean="0"/>
              <a:t>“The </a:t>
            </a:r>
            <a:r>
              <a:rPr lang="en-US" sz="3600" i="1" dirty="0"/>
              <a:t>bank cannot find out who did this because of the Data Protection Act and they cannot stop it from happening </a:t>
            </a:r>
            <a:r>
              <a:rPr lang="en-US" sz="3600" i="1" dirty="0" smtClean="0"/>
              <a:t>again”</a:t>
            </a:r>
          </a:p>
          <a:p>
            <a:pPr marL="0" indent="0" algn="ctr">
              <a:lnSpc>
                <a:spcPct val="50000"/>
              </a:lnSpc>
              <a:buNone/>
            </a:pPr>
            <a:r>
              <a:rPr lang="en-US" sz="3600" i="1" dirty="0" smtClean="0"/>
              <a:t>Jeremy Clarkson</a:t>
            </a:r>
            <a:endParaRPr lang="en-US" sz="3600" i="1" dirty="0"/>
          </a:p>
        </p:txBody>
      </p:sp>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Remember Jeremy Clarkson?…</a:t>
            </a:r>
          </a:p>
        </p:txBody>
      </p:sp>
      <p:pic>
        <p:nvPicPr>
          <p:cNvPr id="4" name="Picture 3" descr="clarkson050108L_228x289.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69121" y="2186557"/>
            <a:ext cx="4271470" cy="5414276"/>
          </a:xfrm>
          <a:prstGeom prst="rect">
            <a:avLst/>
          </a:prstGeom>
        </p:spPr>
      </p:pic>
    </p:spTree>
    <p:extLst>
      <p:ext uri="{BB962C8B-B14F-4D97-AF65-F5344CB8AC3E}">
        <p14:creationId xmlns:p14="http://schemas.microsoft.com/office/powerpoint/2010/main" val="10376901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What does this prove?</a:t>
            </a:r>
          </a:p>
        </p:txBody>
      </p:sp>
      <p:sp>
        <p:nvSpPr>
          <p:cNvPr id="2" name="Content Placeholder 1"/>
          <p:cNvSpPr>
            <a:spLocks noGrp="1"/>
          </p:cNvSpPr>
          <p:nvPr>
            <p:ph idx="1"/>
          </p:nvPr>
        </p:nvSpPr>
        <p:spPr>
          <a:xfrm>
            <a:off x="787400" y="1968500"/>
            <a:ext cx="11430000" cy="4497018"/>
          </a:xfrm>
        </p:spPr>
        <p:txBody>
          <a:bodyPr anchor="t" anchorCtr="0"/>
          <a:lstStyle/>
          <a:p>
            <a:r>
              <a:rPr lang="en-US" dirty="0" smtClean="0"/>
              <a:t>That the boundaries have moved</a:t>
            </a:r>
          </a:p>
          <a:p>
            <a:r>
              <a:rPr lang="en-US" dirty="0" smtClean="0"/>
              <a:t>Security no longer exists as we understand it</a:t>
            </a:r>
          </a:p>
          <a:p>
            <a:r>
              <a:rPr lang="en-US" dirty="0" smtClean="0"/>
              <a:t>That technology can’t be controlled using traditional thinking</a:t>
            </a:r>
          </a:p>
          <a:p>
            <a:r>
              <a:rPr lang="en-US" dirty="0" smtClean="0"/>
              <a:t>That we need to evolve our thinking</a:t>
            </a:r>
            <a:endParaRPr lang="en-US" dirty="0"/>
          </a:p>
        </p:txBody>
      </p:sp>
      <p:sp>
        <p:nvSpPr>
          <p:cNvPr id="3" name="TextBox 2"/>
          <p:cNvSpPr txBox="1"/>
          <p:nvPr/>
        </p:nvSpPr>
        <p:spPr>
          <a:xfrm>
            <a:off x="750416" y="7004293"/>
            <a:ext cx="11756512" cy="769441"/>
          </a:xfrm>
          <a:prstGeom prst="rect">
            <a:avLst/>
          </a:prstGeom>
          <a:noFill/>
        </p:spPr>
        <p:txBody>
          <a:bodyPr wrap="square" rtlCol="0">
            <a:spAutoFit/>
          </a:bodyPr>
          <a:lstStyle/>
          <a:p>
            <a:r>
              <a:rPr lang="en-US" sz="4400" i="1" dirty="0" smtClean="0">
                <a:solidFill>
                  <a:srgbClr val="404040"/>
                </a:solidFill>
                <a:latin typeface="Myriad Pro" pitchFamily="34" charset="0"/>
                <a:ea typeface="+mn-ea"/>
                <a:sym typeface="Helvetica Neue Light"/>
              </a:rPr>
              <a:t>Time for our third guest…</a:t>
            </a:r>
            <a:endParaRPr lang="en-US" sz="4400" i="1" dirty="0">
              <a:solidFill>
                <a:srgbClr val="404040"/>
              </a:solidFill>
              <a:latin typeface="Myriad Pro" pitchFamily="34" charset="0"/>
              <a:ea typeface="+mn-ea"/>
              <a:sym typeface="Helvetica Neue Light"/>
            </a:endParaRPr>
          </a:p>
        </p:txBody>
      </p:sp>
    </p:spTree>
    <p:extLst>
      <p:ext uri="{BB962C8B-B14F-4D97-AF65-F5344CB8AC3E}">
        <p14:creationId xmlns:p14="http://schemas.microsoft.com/office/powerpoint/2010/main" val="6169164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ppt_y</p:attrName>
                                        </p:attrNameLst>
                                      </p:cBhvr>
                                      <p:tavLst>
                                        <p:tav tm="0">
                                          <p:val>
                                            <p:strVal val="#ppt_y+#ppt_h*1.125000"/>
                                          </p:val>
                                        </p:tav>
                                        <p:tav tm="100000">
                                          <p:val>
                                            <p:strVal val="#ppt_y"/>
                                          </p:val>
                                        </p:tav>
                                      </p:tavLst>
                                    </p:anim>
                                    <p:animEffect transition="in" filter="wipe(up)">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txBox="1">
            <a:spLocks/>
          </p:cNvSpPr>
          <p:nvPr/>
        </p:nvSpPr>
        <p:spPr bwMode="auto">
          <a:xfrm>
            <a:off x="923590" y="2097445"/>
            <a:ext cx="6888430" cy="681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r>
              <a:rPr lang="en-US" dirty="0" smtClean="0"/>
              <a:t>Understanding your assets allows tangible benefit</a:t>
            </a:r>
          </a:p>
          <a:p>
            <a:r>
              <a:rPr lang="en-US" dirty="0" smtClean="0"/>
              <a:t>Defined frameworks are required</a:t>
            </a:r>
          </a:p>
          <a:p>
            <a:r>
              <a:rPr lang="en-US" dirty="0" smtClean="0"/>
              <a:t>Requires constant re-evaluation to achieve goals</a:t>
            </a:r>
          </a:p>
        </p:txBody>
      </p:sp>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Enter James May!</a:t>
            </a:r>
          </a:p>
        </p:txBody>
      </p:sp>
      <p:pic>
        <p:nvPicPr>
          <p:cNvPr id="2" name="Picture 1" descr="james-may-lego-hous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4857" y="5043845"/>
            <a:ext cx="5210284" cy="3716669"/>
          </a:xfrm>
          <a:prstGeom prst="rect">
            <a:avLst/>
          </a:prstGeom>
        </p:spPr>
      </p:pic>
    </p:spTree>
    <p:extLst>
      <p:ext uri="{BB962C8B-B14F-4D97-AF65-F5344CB8AC3E}">
        <p14:creationId xmlns:p14="http://schemas.microsoft.com/office/powerpoint/2010/main" val="413210762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So what about the future?</a:t>
            </a:r>
          </a:p>
        </p:txBody>
      </p:sp>
      <p:sp>
        <p:nvSpPr>
          <p:cNvPr id="2" name="Content Placeholder 1"/>
          <p:cNvSpPr>
            <a:spLocks noGrp="1"/>
          </p:cNvSpPr>
          <p:nvPr>
            <p:ph idx="1"/>
          </p:nvPr>
        </p:nvSpPr>
        <p:spPr/>
        <p:txBody>
          <a:bodyPr/>
          <a:lstStyle/>
          <a:p>
            <a:r>
              <a:rPr lang="en-US" dirty="0" smtClean="0"/>
              <a:t>You’re here, now!</a:t>
            </a:r>
          </a:p>
          <a:p>
            <a:r>
              <a:rPr lang="en-US" dirty="0" smtClean="0"/>
              <a:t>The line between </a:t>
            </a:r>
            <a:r>
              <a:rPr lang="en-US" dirty="0" err="1" smtClean="0"/>
              <a:t>consumerisation</a:t>
            </a:r>
            <a:r>
              <a:rPr lang="en-US" dirty="0" smtClean="0"/>
              <a:t> and business is dissolving rapidly</a:t>
            </a:r>
          </a:p>
          <a:p>
            <a:r>
              <a:rPr lang="en-US" dirty="0" smtClean="0"/>
              <a:t>Technology and adoption evolves faster than ever before</a:t>
            </a:r>
          </a:p>
          <a:p>
            <a:r>
              <a:rPr lang="en-US" dirty="0" smtClean="0"/>
              <a:t>Risks are not to be feared, but managed</a:t>
            </a:r>
          </a:p>
          <a:p>
            <a:r>
              <a:rPr lang="en-US" dirty="0" smtClean="0"/>
              <a:t>Compliance will not help you!</a:t>
            </a:r>
          </a:p>
        </p:txBody>
      </p:sp>
    </p:spTree>
    <p:extLst>
      <p:ext uri="{BB962C8B-B14F-4D97-AF65-F5344CB8AC3E}">
        <p14:creationId xmlns:p14="http://schemas.microsoft.com/office/powerpoint/2010/main" val="8017271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So where </a:t>
            </a:r>
            <a:r>
              <a:rPr lang="en-US" sz="6600" i="1" dirty="0" smtClean="0"/>
              <a:t>do</a:t>
            </a:r>
            <a:r>
              <a:rPr lang="en-US" sz="6600" dirty="0" smtClean="0"/>
              <a:t> we start?</a:t>
            </a:r>
          </a:p>
        </p:txBody>
      </p:sp>
      <p:sp>
        <p:nvSpPr>
          <p:cNvPr id="2" name="Content Placeholder 1"/>
          <p:cNvSpPr>
            <a:spLocks noGrp="1"/>
          </p:cNvSpPr>
          <p:nvPr>
            <p:ph idx="1"/>
          </p:nvPr>
        </p:nvSpPr>
        <p:spPr/>
        <p:txBody>
          <a:bodyPr/>
          <a:lstStyle/>
          <a:p>
            <a:pPr>
              <a:lnSpc>
                <a:spcPct val="80000"/>
              </a:lnSpc>
            </a:pPr>
            <a:r>
              <a:rPr lang="en-US" dirty="0" smtClean="0"/>
              <a:t>Ask questions about your business</a:t>
            </a:r>
          </a:p>
          <a:p>
            <a:pPr>
              <a:lnSpc>
                <a:spcPct val="80000"/>
              </a:lnSpc>
            </a:pPr>
            <a:r>
              <a:rPr lang="en-US" dirty="0" smtClean="0"/>
              <a:t>Determine the information assets being used</a:t>
            </a:r>
          </a:p>
          <a:p>
            <a:pPr>
              <a:lnSpc>
                <a:spcPct val="80000"/>
              </a:lnSpc>
            </a:pPr>
            <a:r>
              <a:rPr lang="en-US" dirty="0" smtClean="0"/>
              <a:t>Don</a:t>
            </a:r>
            <a:r>
              <a:rPr lang="fr-FR" dirty="0" smtClean="0"/>
              <a:t>’</a:t>
            </a:r>
            <a:r>
              <a:rPr lang="en-US" dirty="0" smtClean="0"/>
              <a:t>t assume control context</a:t>
            </a:r>
          </a:p>
          <a:p>
            <a:pPr>
              <a:lnSpc>
                <a:spcPct val="80000"/>
              </a:lnSpc>
            </a:pPr>
            <a:r>
              <a:rPr lang="en-US" dirty="0" smtClean="0"/>
              <a:t>Determine the information risks </a:t>
            </a:r>
            <a:r>
              <a:rPr lang="en-US" i="1" dirty="0" smtClean="0"/>
              <a:t>you </a:t>
            </a:r>
            <a:r>
              <a:rPr lang="en-US" dirty="0" smtClean="0"/>
              <a:t>need managing</a:t>
            </a:r>
          </a:p>
          <a:p>
            <a:pPr>
              <a:lnSpc>
                <a:spcPct val="80000"/>
              </a:lnSpc>
            </a:pPr>
            <a:r>
              <a:rPr lang="en-US" dirty="0" smtClean="0"/>
              <a:t>Determine responsibility for operating controls</a:t>
            </a:r>
          </a:p>
          <a:p>
            <a:pPr>
              <a:lnSpc>
                <a:spcPct val="80000"/>
              </a:lnSpc>
            </a:pPr>
            <a:r>
              <a:rPr lang="en-US" dirty="0" smtClean="0"/>
              <a:t>Ensure metrics measure desired control performance</a:t>
            </a:r>
          </a:p>
        </p:txBody>
      </p:sp>
    </p:spTree>
    <p:extLst>
      <p:ext uri="{BB962C8B-B14F-4D97-AF65-F5344CB8AC3E}">
        <p14:creationId xmlns:p14="http://schemas.microsoft.com/office/powerpoint/2010/main" val="408118347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Want to know more?</a:t>
            </a:r>
          </a:p>
        </p:txBody>
      </p:sp>
      <p:sp>
        <p:nvSpPr>
          <p:cNvPr id="20483" name="Rectangle 3"/>
          <p:cNvSpPr>
            <a:spLocks noGrp="1" noChangeArrowheads="1"/>
          </p:cNvSpPr>
          <p:nvPr>
            <p:ph type="body" idx="4294967295"/>
          </p:nvPr>
        </p:nvSpPr>
        <p:spPr>
          <a:xfrm>
            <a:off x="762000" y="1968500"/>
            <a:ext cx="10668000" cy="6515100"/>
          </a:xfrm>
          <a:prstGeom prst="rect">
            <a:avLst/>
          </a:prstGeom>
        </p:spPr>
        <p:txBody>
          <a:bodyPr/>
          <a:lstStyle/>
          <a:p>
            <a:pPr marL="0" indent="0">
              <a:buSzPct val="125000"/>
              <a:buNone/>
            </a:pPr>
            <a:r>
              <a:rPr lang="en-US" i="1" dirty="0"/>
              <a:t>Have your say and be heard in the Cloud </a:t>
            </a:r>
            <a:r>
              <a:rPr lang="en-US" i="1" dirty="0" smtClean="0"/>
              <a:t>discussion</a:t>
            </a:r>
            <a:endParaRPr lang="en-US" dirty="0" smtClean="0"/>
          </a:p>
          <a:p>
            <a:pPr eaLnBrk="1" hangingPunct="1">
              <a:buSzPct val="125000"/>
            </a:pPr>
            <a:r>
              <a:rPr lang="en-US" dirty="0" smtClean="0"/>
              <a:t>Joining us is free</a:t>
            </a:r>
          </a:p>
          <a:p>
            <a:pPr eaLnBrk="1" hangingPunct="1">
              <a:buSzPct val="125000"/>
            </a:pPr>
            <a:r>
              <a:rPr lang="en-US" dirty="0" smtClean="0"/>
              <a:t>Join at </a:t>
            </a:r>
            <a:r>
              <a:rPr lang="en-US" dirty="0" smtClean="0">
                <a:hlinkClick r:id="rId3"/>
              </a:rPr>
              <a:t>www.cloud-security.org.uk</a:t>
            </a:r>
            <a:r>
              <a:rPr lang="en-US" dirty="0" smtClean="0"/>
              <a:t> </a:t>
            </a:r>
          </a:p>
          <a:p>
            <a:pPr eaLnBrk="1" hangingPunct="1">
              <a:buSzPct val="125000"/>
            </a:pPr>
            <a:r>
              <a:rPr lang="en-US" dirty="0" smtClean="0"/>
              <a:t>Email me on </a:t>
            </a:r>
            <a:r>
              <a:rPr lang="en-US" dirty="0" smtClean="0">
                <a:hlinkClick r:id="rId4"/>
              </a:rPr>
              <a:t>brian.honan@cloud-security.org.uk</a:t>
            </a:r>
            <a:endParaRPr lang="en-US" dirty="0" smtClean="0"/>
          </a:p>
          <a:p>
            <a:pPr eaLnBrk="1" hangingPunct="1">
              <a:buSzPct val="125000"/>
            </a:pPr>
            <a:r>
              <a:rPr lang="en-US" dirty="0" smtClean="0"/>
              <a:t>Follow us on twitter: @CSAUKEire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ubtitle 1"/>
          <p:cNvSpPr>
            <a:spLocks noGrp="1"/>
          </p:cNvSpPr>
          <p:nvPr>
            <p:ph type="subTitle" idx="1"/>
          </p:nvPr>
        </p:nvSpPr>
        <p:spPr/>
        <p:txBody>
          <a:bodyPr/>
          <a:lstStyle/>
          <a:p>
            <a:pPr>
              <a:lnSpc>
                <a:spcPct val="50000"/>
              </a:lnSpc>
            </a:pPr>
            <a:r>
              <a:rPr lang="en-US" dirty="0" smtClean="0"/>
              <a:t>Brian Honan</a:t>
            </a:r>
            <a:endParaRPr lang="en-US" dirty="0"/>
          </a:p>
          <a:p>
            <a:pPr>
              <a:lnSpc>
                <a:spcPct val="50000"/>
              </a:lnSpc>
            </a:pPr>
            <a:r>
              <a:rPr lang="en-US" dirty="0" smtClean="0"/>
              <a:t>CSA - UK &amp; Ireland Chapter</a:t>
            </a:r>
          </a:p>
        </p:txBody>
      </p:sp>
      <p:sp>
        <p:nvSpPr>
          <p:cNvPr id="3" name="Title 2"/>
          <p:cNvSpPr>
            <a:spLocks noGrp="1"/>
          </p:cNvSpPr>
          <p:nvPr>
            <p:ph type="title"/>
          </p:nvPr>
        </p:nvSpPr>
        <p:spPr>
          <a:xfrm>
            <a:off x="477671" y="3225800"/>
            <a:ext cx="12164272" cy="3887788"/>
          </a:xfrm>
        </p:spPr>
        <p:txBody>
          <a:bodyPr/>
          <a:lstStyle/>
          <a:p>
            <a:pPr>
              <a:defRPr/>
            </a:pPr>
            <a:r>
              <a:rPr lang="en-GB" sz="8000" dirty="0" smtClean="0"/>
              <a:t>Is the future secure?</a:t>
            </a:r>
            <a:endParaRPr lang="en-US" sz="80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513" y="1900238"/>
            <a:ext cx="12365037" cy="698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09684" y="254000"/>
            <a:ext cx="12295116" cy="1231900"/>
          </a:xfrm>
        </p:spPr>
        <p:txBody>
          <a:bodyPr/>
          <a:lstStyle/>
          <a:p>
            <a:r>
              <a:rPr lang="en-US" sz="6600" dirty="0" smtClean="0"/>
              <a:t>Cloud Security Alliance</a:t>
            </a:r>
            <a:endParaRPr lang="en-GB" sz="6600" dirty="0"/>
          </a:p>
        </p:txBody>
      </p:sp>
      <p:sp>
        <p:nvSpPr>
          <p:cNvPr id="3" name="Content Placeholder 2"/>
          <p:cNvSpPr>
            <a:spLocks noGrp="1"/>
          </p:cNvSpPr>
          <p:nvPr>
            <p:ph idx="1"/>
          </p:nvPr>
        </p:nvSpPr>
        <p:spPr/>
        <p:txBody>
          <a:bodyPr/>
          <a:lstStyle/>
          <a:p>
            <a:pPr>
              <a:spcBef>
                <a:spcPct val="0"/>
              </a:spcBef>
              <a:buSzPct val="125000"/>
            </a:pPr>
            <a:r>
              <a:rPr lang="en-US" sz="3200" dirty="0"/>
              <a:t>Global, not-for-profit organization</a:t>
            </a:r>
          </a:p>
          <a:p>
            <a:pPr>
              <a:spcBef>
                <a:spcPct val="0"/>
              </a:spcBef>
              <a:buSzPct val="125000"/>
            </a:pPr>
            <a:r>
              <a:rPr lang="en-US" sz="3200" dirty="0"/>
              <a:t>Over 23,000 individual members, 100 corporate members, 50 chapters</a:t>
            </a:r>
          </a:p>
          <a:p>
            <a:pPr>
              <a:spcBef>
                <a:spcPct val="0"/>
              </a:spcBef>
              <a:buSzPct val="125000"/>
            </a:pPr>
            <a:r>
              <a:rPr lang="en-US" sz="3200" dirty="0"/>
              <a:t>Building best practices and a trusted cloud ecosystem</a:t>
            </a:r>
          </a:p>
          <a:p>
            <a:pPr>
              <a:spcBef>
                <a:spcPct val="0"/>
              </a:spcBef>
              <a:buSzPct val="125000"/>
            </a:pPr>
            <a:r>
              <a:rPr lang="en-US" sz="3200" dirty="0"/>
              <a:t>Agile philosophy, rapid development of applied research</a:t>
            </a:r>
          </a:p>
          <a:p>
            <a:pPr lvl="1">
              <a:spcBef>
                <a:spcPct val="0"/>
              </a:spcBef>
              <a:buSzPct val="125000"/>
            </a:pPr>
            <a:r>
              <a:rPr lang="en-US" sz="2800" dirty="0"/>
              <a:t>GRC: Balance compliance with risk management</a:t>
            </a:r>
          </a:p>
          <a:p>
            <a:pPr lvl="1">
              <a:spcBef>
                <a:spcPct val="0"/>
              </a:spcBef>
              <a:buSzPct val="125000"/>
            </a:pPr>
            <a:r>
              <a:rPr lang="en-US" sz="2800" dirty="0"/>
              <a:t>Reference models: build using existing standards</a:t>
            </a:r>
          </a:p>
          <a:p>
            <a:pPr lvl="1">
              <a:spcBef>
                <a:spcPct val="0"/>
              </a:spcBef>
              <a:buSzPct val="125000"/>
            </a:pPr>
            <a:r>
              <a:rPr lang="en-US" sz="2800" dirty="0"/>
              <a:t>Identity: a key foundation of a functioning cloud economy</a:t>
            </a:r>
          </a:p>
          <a:p>
            <a:pPr lvl="1">
              <a:spcBef>
                <a:spcPct val="0"/>
              </a:spcBef>
              <a:buSzPct val="125000"/>
            </a:pPr>
            <a:r>
              <a:rPr lang="en-US" sz="2800" dirty="0"/>
              <a:t>Champion interoperability</a:t>
            </a:r>
          </a:p>
          <a:p>
            <a:pPr lvl="1">
              <a:spcBef>
                <a:spcPct val="0"/>
              </a:spcBef>
              <a:buSzPct val="125000"/>
            </a:pPr>
            <a:r>
              <a:rPr lang="en-US" sz="2800" dirty="0"/>
              <a:t>Enable innovation</a:t>
            </a:r>
          </a:p>
          <a:p>
            <a:pPr lvl="1">
              <a:spcBef>
                <a:spcPct val="0"/>
              </a:spcBef>
              <a:buSzPct val="125000"/>
            </a:pPr>
            <a:r>
              <a:rPr lang="en-US" sz="2800" dirty="0"/>
              <a:t>Advocacy of prudent public policy</a:t>
            </a:r>
            <a:endParaRPr lang="en-US" sz="2400" dirty="0"/>
          </a:p>
          <a:p>
            <a:pPr algn="ctr">
              <a:lnSpc>
                <a:spcPct val="90000"/>
              </a:lnSpc>
              <a:buSzPct val="125000"/>
              <a:buNone/>
            </a:pPr>
            <a:r>
              <a:rPr lang="en-US" sz="2400" i="1" dirty="0">
                <a:solidFill>
                  <a:srgbClr val="00549F"/>
                </a:solidFill>
              </a:rPr>
              <a:t>“To promote the use of best practices for providing security assurance within Cloud Computing, and provide education on the uses of Cloud Computing to help secure all other forms of computing.”</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UK &amp; Ireland chapter</a:t>
            </a:r>
          </a:p>
        </p:txBody>
      </p:sp>
      <p:sp>
        <p:nvSpPr>
          <p:cNvPr id="10243" name="Rectangle 3"/>
          <p:cNvSpPr>
            <a:spLocks noGrp="1" noChangeArrowheads="1"/>
          </p:cNvSpPr>
          <p:nvPr>
            <p:ph idx="1"/>
          </p:nvPr>
        </p:nvSpPr>
        <p:spPr>
          <a:prstGeom prst="rect">
            <a:avLst/>
          </a:prstGeom>
        </p:spPr>
        <p:txBody>
          <a:bodyPr/>
          <a:lstStyle/>
          <a:p>
            <a:pPr eaLnBrk="1" hangingPunct="1">
              <a:lnSpc>
                <a:spcPct val="90000"/>
              </a:lnSpc>
              <a:buSzPct val="125000"/>
            </a:pPr>
            <a:r>
              <a:rPr lang="en-US" dirty="0" smtClean="0"/>
              <a:t>Over 2,000 individual members</a:t>
            </a:r>
          </a:p>
          <a:p>
            <a:pPr eaLnBrk="1" hangingPunct="1">
              <a:lnSpc>
                <a:spcPct val="90000"/>
              </a:lnSpc>
              <a:buSzPct val="125000"/>
            </a:pPr>
            <a:r>
              <a:rPr lang="en-US" dirty="0" smtClean="0"/>
              <a:t>Focused on Information Risk Management</a:t>
            </a:r>
          </a:p>
          <a:p>
            <a:pPr eaLnBrk="1" hangingPunct="1">
              <a:lnSpc>
                <a:spcPct val="90000"/>
              </a:lnSpc>
              <a:buSzPct val="125000"/>
            </a:pPr>
            <a:endParaRPr lang="en-US" dirty="0" smtClean="0"/>
          </a:p>
          <a:p>
            <a:pPr algn="ctr" eaLnBrk="1" hangingPunct="1">
              <a:lnSpc>
                <a:spcPct val="90000"/>
              </a:lnSpc>
              <a:buSzPct val="125000"/>
              <a:buFontTx/>
              <a:buNone/>
            </a:pPr>
            <a:r>
              <a:rPr lang="ja-JP" altLang="en-US" sz="3200" i="1" dirty="0" smtClean="0"/>
              <a:t>“</a:t>
            </a:r>
            <a:r>
              <a:rPr lang="en-US" altLang="ja-JP" sz="3200" i="1" dirty="0" smtClean="0"/>
              <a:t>To provide the guidance and tools required to allow business and home users of cloud services to manage risks to their information in order to embrace the opportunities afforded by the interconnected information society of the 21st century.</a:t>
            </a:r>
            <a:r>
              <a:rPr lang="ja-JP" altLang="en-US" sz="3200" i="1" dirty="0" smtClean="0"/>
              <a:t>”</a:t>
            </a:r>
            <a:endParaRPr lang="en-US" sz="3200" i="1"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txBox="1">
            <a:spLocks/>
          </p:cNvSpPr>
          <p:nvPr/>
        </p:nvSpPr>
        <p:spPr bwMode="auto">
          <a:xfrm>
            <a:off x="923590" y="2097445"/>
            <a:ext cx="7177052" cy="681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pPr marL="0" indent="0">
              <a:buNone/>
            </a:pPr>
            <a:r>
              <a:rPr lang="en-US" dirty="0" smtClean="0"/>
              <a:t>…from the Knights Templar to Jeremy Clarkson, onto James May and beyond!</a:t>
            </a:r>
          </a:p>
        </p:txBody>
      </p:sp>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We’re going on a journey…</a:t>
            </a:r>
          </a:p>
        </p:txBody>
      </p:sp>
      <p:pic>
        <p:nvPicPr>
          <p:cNvPr id="7" name="Picture 6" descr="Fotolia_17117001_L.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1571" y="2070918"/>
            <a:ext cx="4240671" cy="4240671"/>
          </a:xfrm>
          <a:prstGeom prst="rect">
            <a:avLst/>
          </a:prstGeom>
        </p:spPr>
      </p:pic>
    </p:spTree>
    <p:extLst>
      <p:ext uri="{BB962C8B-B14F-4D97-AF65-F5344CB8AC3E}">
        <p14:creationId xmlns:p14="http://schemas.microsoft.com/office/powerpoint/2010/main" val="126794222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prstGeom prst="rect">
            <a:avLst/>
          </a:prstGeom>
        </p:spPr>
        <p:txBody>
          <a:bodyPr/>
          <a:lstStyle/>
          <a:p>
            <a:pPr>
              <a:buSzPct val="125000"/>
              <a:defRPr/>
            </a:pPr>
            <a:r>
              <a:rPr lang="en-US" sz="6600" dirty="0" smtClean="0"/>
              <a:t>What is it to be secure?</a:t>
            </a:r>
          </a:p>
        </p:txBody>
      </p:sp>
      <p:sp>
        <p:nvSpPr>
          <p:cNvPr id="19460" name="TextBox 1"/>
          <p:cNvSpPr txBox="1">
            <a:spLocks noChangeArrowheads="1"/>
          </p:cNvSpPr>
          <p:nvPr/>
        </p:nvSpPr>
        <p:spPr bwMode="auto">
          <a:xfrm>
            <a:off x="1195388" y="9066213"/>
            <a:ext cx="184150" cy="646112"/>
          </a:xfrm>
          <a:prstGeom prst="rect">
            <a:avLst/>
          </a:prstGeom>
          <a:noFill/>
          <a:ln w="9525">
            <a:noFill/>
            <a:miter lim="800000"/>
            <a:headEnd/>
            <a:tailEnd/>
          </a:ln>
        </p:spPr>
        <p:txBody>
          <a:bodyPr wrap="none">
            <a:spAutoFit/>
          </a:bodyPr>
          <a:lstStyle/>
          <a:p>
            <a:endParaRPr lang="en-US"/>
          </a:p>
        </p:txBody>
      </p:sp>
      <p:sp>
        <p:nvSpPr>
          <p:cNvPr id="5" name="Content Placeholder 1"/>
          <p:cNvSpPr txBox="1">
            <a:spLocks/>
          </p:cNvSpPr>
          <p:nvPr/>
        </p:nvSpPr>
        <p:spPr>
          <a:xfrm>
            <a:off x="787400" y="1968500"/>
            <a:ext cx="11430000" cy="6794500"/>
          </a:xfrm>
          <a:prstGeom prst="rect">
            <a:avLst/>
          </a:prstGeom>
        </p:spPr>
        <p:txBody>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pPr marL="0" indent="0">
              <a:buNone/>
            </a:pPr>
            <a:r>
              <a:rPr lang="en-US" i="1" dirty="0" smtClean="0"/>
              <a:t>“the </a:t>
            </a:r>
            <a:r>
              <a:rPr lang="en-US" i="1" dirty="0"/>
              <a:t>state of being free from danger or </a:t>
            </a:r>
            <a:r>
              <a:rPr lang="en-US" i="1" dirty="0" smtClean="0"/>
              <a:t>threat”</a:t>
            </a:r>
            <a:r>
              <a:rPr lang="en-US" dirty="0"/>
              <a:t>	</a:t>
            </a:r>
          </a:p>
        </p:txBody>
      </p:sp>
      <p:pic>
        <p:nvPicPr>
          <p:cNvPr id="3" name="Picture 2" descr="Bank_Vault_by_ScarletEnvisag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2083" y="2789956"/>
            <a:ext cx="7670264" cy="6136212"/>
          </a:xfrm>
          <a:prstGeom prst="rect">
            <a:avLst/>
          </a:prstGeom>
        </p:spPr>
      </p:pic>
    </p:spTree>
    <p:extLst>
      <p:ext uri="{BB962C8B-B14F-4D97-AF65-F5344CB8AC3E}">
        <p14:creationId xmlns:p14="http://schemas.microsoft.com/office/powerpoint/2010/main" val="338266658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txBox="1">
            <a:spLocks/>
          </p:cNvSpPr>
          <p:nvPr/>
        </p:nvSpPr>
        <p:spPr bwMode="auto">
          <a:xfrm>
            <a:off x="923590" y="2097445"/>
            <a:ext cx="7177052" cy="681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r>
              <a:rPr lang="en-US" dirty="0" smtClean="0"/>
              <a:t>The original ‘trust authority’</a:t>
            </a:r>
          </a:p>
          <a:p>
            <a:r>
              <a:rPr lang="en-US" dirty="0" smtClean="0"/>
              <a:t>Conveyed money around the middle east during the crusades</a:t>
            </a:r>
          </a:p>
          <a:p>
            <a:r>
              <a:rPr lang="en-US" dirty="0" smtClean="0"/>
              <a:t>Founders of modern banking systems…</a:t>
            </a:r>
          </a:p>
          <a:p>
            <a:r>
              <a:rPr lang="en-US" dirty="0" smtClean="0"/>
              <a:t>…which are based on trust</a:t>
            </a:r>
          </a:p>
        </p:txBody>
      </p:sp>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Why the Knights Templar?…</a:t>
            </a:r>
          </a:p>
        </p:txBody>
      </p:sp>
      <p:pic>
        <p:nvPicPr>
          <p:cNvPr id="2" name="Picture 1" descr="templar-knights1-895x1024.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5902" y="2212901"/>
            <a:ext cx="4908898" cy="5616438"/>
          </a:xfrm>
          <a:prstGeom prst="rect">
            <a:avLst/>
          </a:prstGeom>
        </p:spPr>
      </p:pic>
    </p:spTree>
    <p:extLst>
      <p:ext uri="{BB962C8B-B14F-4D97-AF65-F5344CB8AC3E}">
        <p14:creationId xmlns:p14="http://schemas.microsoft.com/office/powerpoint/2010/main" val="296626335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txBox="1">
            <a:spLocks/>
          </p:cNvSpPr>
          <p:nvPr/>
        </p:nvSpPr>
        <p:spPr bwMode="auto">
          <a:xfrm>
            <a:off x="923589" y="2097445"/>
            <a:ext cx="10409611" cy="681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r>
              <a:rPr lang="en-US" dirty="0" smtClean="0"/>
              <a:t>Money isn’t real</a:t>
            </a:r>
          </a:p>
          <a:p>
            <a:r>
              <a:rPr lang="en-US" dirty="0" smtClean="0"/>
              <a:t>You </a:t>
            </a:r>
            <a:r>
              <a:rPr lang="en-US" i="1" dirty="0" smtClean="0"/>
              <a:t>trust</a:t>
            </a:r>
            <a:r>
              <a:rPr lang="en-US" dirty="0" smtClean="0"/>
              <a:t> the bank to pay you – based on a promise!</a:t>
            </a:r>
          </a:p>
        </p:txBody>
      </p:sp>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Trust in modern banking…</a:t>
            </a:r>
          </a:p>
        </p:txBody>
      </p:sp>
      <p:pic>
        <p:nvPicPr>
          <p:cNvPr id="3" name="Picture 2" descr="Invention-of-lying-1-1024x682.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1794" y="4214131"/>
            <a:ext cx="7248315" cy="4827491"/>
          </a:xfrm>
          <a:prstGeom prst="rect">
            <a:avLst/>
          </a:prstGeom>
        </p:spPr>
      </p:pic>
    </p:spTree>
    <p:extLst>
      <p:ext uri="{BB962C8B-B14F-4D97-AF65-F5344CB8AC3E}">
        <p14:creationId xmlns:p14="http://schemas.microsoft.com/office/powerpoint/2010/main" val="340147846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txBox="1">
            <a:spLocks/>
          </p:cNvSpPr>
          <p:nvPr/>
        </p:nvSpPr>
        <p:spPr bwMode="auto">
          <a:xfrm>
            <a:off x="923589" y="2097445"/>
            <a:ext cx="10409611" cy="681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lvl1pPr marL="509588" indent="-509588" algn="l" rtl="0" eaLnBrk="1" fontAlgn="base" hangingPunct="1">
              <a:spcBef>
                <a:spcPts val="2400"/>
              </a:spcBef>
              <a:spcAft>
                <a:spcPct val="0"/>
              </a:spcAft>
              <a:buClr>
                <a:srgbClr val="00549F"/>
              </a:buClr>
              <a:buSzPct val="100000"/>
              <a:buFont typeface="Arial" pitchFamily="34" charset="0"/>
              <a:buChar char="•"/>
              <a:defRPr sz="4400">
                <a:solidFill>
                  <a:srgbClr val="404040"/>
                </a:solidFill>
                <a:latin typeface="Myriad Pro" pitchFamily="34" charset="0"/>
                <a:ea typeface="+mn-ea"/>
                <a:cs typeface="+mn-cs"/>
                <a:sym typeface="Helvetica Neue Light"/>
              </a:defRPr>
            </a:lvl1pPr>
            <a:lvl2pPr marL="800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2pPr>
            <a:lvl3pPr marL="1244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3pPr>
            <a:lvl4pPr marL="16891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4pPr>
            <a:lvl5pPr marL="2133600" indent="-406400" algn="l" rtl="0" eaLnBrk="1" fontAlgn="base" hangingPunct="1">
              <a:spcBef>
                <a:spcPts val="2400"/>
              </a:spcBef>
              <a:spcAft>
                <a:spcPct val="0"/>
              </a:spcAft>
              <a:buClr>
                <a:srgbClr val="00549F"/>
              </a:buClr>
              <a:buSzPct val="100000"/>
              <a:buFont typeface="Arial" pitchFamily="34" charset="0"/>
              <a:buChar char="•"/>
              <a:defRPr sz="3600">
                <a:solidFill>
                  <a:srgbClr val="404040"/>
                </a:solidFill>
                <a:latin typeface="Myriad Pro" pitchFamily="34" charset="0"/>
                <a:sym typeface="Helvetica Neue Light"/>
              </a:defRPr>
            </a:lvl5pPr>
            <a:lvl6pPr marL="25908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6pPr>
            <a:lvl7pPr marL="30480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7pPr>
            <a:lvl8pPr marL="35052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8pPr>
            <a:lvl9pPr marL="3962400" indent="-406400" algn="l" rtl="0" eaLnBrk="1" fontAlgn="base" hangingPunct="1">
              <a:spcBef>
                <a:spcPts val="2400"/>
              </a:spcBef>
              <a:spcAft>
                <a:spcPct val="0"/>
              </a:spcAft>
              <a:buSzPct val="46000"/>
              <a:buChar char="•"/>
              <a:defRPr sz="3600">
                <a:solidFill>
                  <a:schemeClr val="bg1"/>
                </a:solidFill>
                <a:latin typeface="+mn-lt"/>
                <a:sym typeface="Helvetica Neue Light" charset="0"/>
              </a:defRPr>
            </a:lvl9pPr>
          </a:lstStyle>
          <a:p>
            <a:r>
              <a:rPr lang="en-US" dirty="0" smtClean="0"/>
              <a:t>The bank teller model worked for centuries</a:t>
            </a:r>
          </a:p>
          <a:p>
            <a:r>
              <a:rPr lang="en-US" dirty="0" smtClean="0"/>
              <a:t>Until the 1990’s</a:t>
            </a:r>
          </a:p>
          <a:p>
            <a:r>
              <a:rPr lang="en-US" dirty="0" smtClean="0"/>
              <a:t>When trust moved…</a:t>
            </a:r>
          </a:p>
        </p:txBody>
      </p:sp>
      <p:sp>
        <p:nvSpPr>
          <p:cNvPr id="26626" name="Rectangle 2"/>
          <p:cNvSpPr>
            <a:spLocks noGrp="1" noChangeArrowheads="1"/>
          </p:cNvSpPr>
          <p:nvPr>
            <p:ph type="title"/>
          </p:nvPr>
        </p:nvSpPr>
        <p:spPr>
          <a:prstGeom prst="rect">
            <a:avLst/>
          </a:prstGeom>
        </p:spPr>
        <p:txBody>
          <a:bodyPr/>
          <a:lstStyle/>
          <a:p>
            <a:pPr eaLnBrk="1" hangingPunct="1">
              <a:buSzPct val="125000"/>
              <a:defRPr/>
            </a:pPr>
            <a:r>
              <a:rPr lang="en-US" sz="6600" dirty="0" smtClean="0"/>
              <a:t>…is it misplaced?</a:t>
            </a:r>
          </a:p>
        </p:txBody>
      </p:sp>
      <p:pic>
        <p:nvPicPr>
          <p:cNvPr id="2" name="Picture 1" descr="bank-icon.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7892" y="5176263"/>
            <a:ext cx="4917528" cy="3692177"/>
          </a:xfrm>
          <a:prstGeom prst="rect">
            <a:avLst/>
          </a:prstGeom>
        </p:spPr>
      </p:pic>
      <p:pic>
        <p:nvPicPr>
          <p:cNvPr id="4" name="Picture 3" descr="Switch_Logo.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59677" y="6388548"/>
            <a:ext cx="1294622" cy="1613973"/>
          </a:xfrm>
          <a:prstGeom prst="rect">
            <a:avLst/>
          </a:prstGeom>
        </p:spPr>
      </p:pic>
      <p:pic>
        <p:nvPicPr>
          <p:cNvPr id="5" name="Picture 4" descr="Highcross14_TRIMEDIA_MAX.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2468" y="5638087"/>
            <a:ext cx="4701210" cy="3134140"/>
          </a:xfrm>
          <a:prstGeom prst="rect">
            <a:avLst/>
          </a:prstGeom>
        </p:spPr>
      </p:pic>
    </p:spTree>
    <p:extLst>
      <p:ext uri="{BB962C8B-B14F-4D97-AF65-F5344CB8AC3E}">
        <p14:creationId xmlns:p14="http://schemas.microsoft.com/office/powerpoint/2010/main" val="386112840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CSA-UKI">
  <a:themeElements>
    <a:clrScheme name="Custom 6">
      <a:dk1>
        <a:srgbClr val="000000"/>
      </a:dk1>
      <a:lt1>
        <a:srgbClr val="FFFFFF"/>
      </a:lt1>
      <a:dk2>
        <a:srgbClr val="000000"/>
      </a:dk2>
      <a:lt2>
        <a:srgbClr val="000000"/>
      </a:lt2>
      <a:accent1>
        <a:srgbClr val="FFFFFF"/>
      </a:accent1>
      <a:accent2>
        <a:srgbClr val="333399"/>
      </a:accent2>
      <a:accent3>
        <a:srgbClr val="AAAAAA"/>
      </a:accent3>
      <a:accent4>
        <a:srgbClr val="DADADA"/>
      </a:accent4>
      <a:accent5>
        <a:srgbClr val="FFFFFF"/>
      </a:accent5>
      <a:accent6>
        <a:srgbClr val="2D2D8A"/>
      </a:accent6>
      <a:hlink>
        <a:srgbClr val="0070C0"/>
      </a:hlink>
      <a:folHlink>
        <a:srgbClr val="00B0F0"/>
      </a:folHlink>
    </a:clrScheme>
    <a:fontScheme name="Title &amp; Bullets">
      <a:majorFont>
        <a:latin typeface="Helvetica Neue Light"/>
        <a:ea typeface=""/>
        <a:cs typeface=""/>
      </a:majorFont>
      <a:minorFont>
        <a:latin typeface="Helvetica Neu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spDef>
    <a:ln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itle - Center">
  <a:themeElements>
    <a:clrScheme name="Custom 8">
      <a:dk1>
        <a:srgbClr val="000000"/>
      </a:dk1>
      <a:lt1>
        <a:srgbClr val="FFFFFF"/>
      </a:lt1>
      <a:dk2>
        <a:srgbClr val="000000"/>
      </a:dk2>
      <a:lt2>
        <a:srgbClr val="000000"/>
      </a:lt2>
      <a:accent1>
        <a:srgbClr val="BBE0E3"/>
      </a:accent1>
      <a:accent2>
        <a:srgbClr val="333399"/>
      </a:accent2>
      <a:accent3>
        <a:srgbClr val="AAAAAA"/>
      </a:accent3>
      <a:accent4>
        <a:srgbClr val="DADADA"/>
      </a:accent4>
      <a:accent5>
        <a:srgbClr val="DAEDEF"/>
      </a:accent5>
      <a:accent6>
        <a:srgbClr val="2D2D8A"/>
      </a:accent6>
      <a:hlink>
        <a:srgbClr val="9BE5FF"/>
      </a:hlink>
      <a:folHlink>
        <a:srgbClr val="00B0F0"/>
      </a:folHlink>
    </a:clrScheme>
    <a:fontScheme name="Title - Center">
      <a:majorFont>
        <a:latin typeface="Helvetica Neue Light"/>
        <a:ea typeface=""/>
        <a:cs typeface=""/>
      </a:majorFont>
      <a:minorFont>
        <a:latin typeface="Helvetica Neu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spDef>
    <a:ln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SA-UKI">
  <a:themeElements>
    <a:clrScheme name="Custom 6">
      <a:dk1>
        <a:srgbClr val="000000"/>
      </a:dk1>
      <a:lt1>
        <a:srgbClr val="FFFFFF"/>
      </a:lt1>
      <a:dk2>
        <a:srgbClr val="000000"/>
      </a:dk2>
      <a:lt2>
        <a:srgbClr val="000000"/>
      </a:lt2>
      <a:accent1>
        <a:srgbClr val="FFFFFF"/>
      </a:accent1>
      <a:accent2>
        <a:srgbClr val="333399"/>
      </a:accent2>
      <a:accent3>
        <a:srgbClr val="AAAAAA"/>
      </a:accent3>
      <a:accent4>
        <a:srgbClr val="DADADA"/>
      </a:accent4>
      <a:accent5>
        <a:srgbClr val="FFFFFF"/>
      </a:accent5>
      <a:accent6>
        <a:srgbClr val="2D2D8A"/>
      </a:accent6>
      <a:hlink>
        <a:srgbClr val="0070C0"/>
      </a:hlink>
      <a:folHlink>
        <a:srgbClr val="00B0F0"/>
      </a:folHlink>
    </a:clrScheme>
    <a:fontScheme name="Title &amp; Bullets">
      <a:majorFont>
        <a:latin typeface="Helvetica Neue Light"/>
        <a:ea typeface=""/>
        <a:cs typeface=""/>
      </a:majorFont>
      <a:minorFont>
        <a:latin typeface="Helvetica Neu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spDef>
    <a:ln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Title - Center">
  <a:themeElements>
    <a:clrScheme name="Custom 8">
      <a:dk1>
        <a:srgbClr val="000000"/>
      </a:dk1>
      <a:lt1>
        <a:srgbClr val="FFFFFF"/>
      </a:lt1>
      <a:dk2>
        <a:srgbClr val="000000"/>
      </a:dk2>
      <a:lt2>
        <a:srgbClr val="000000"/>
      </a:lt2>
      <a:accent1>
        <a:srgbClr val="BBE0E3"/>
      </a:accent1>
      <a:accent2>
        <a:srgbClr val="333399"/>
      </a:accent2>
      <a:accent3>
        <a:srgbClr val="AAAAAA"/>
      </a:accent3>
      <a:accent4>
        <a:srgbClr val="DADADA"/>
      </a:accent4>
      <a:accent5>
        <a:srgbClr val="DAEDEF"/>
      </a:accent5>
      <a:accent6>
        <a:srgbClr val="2D2D8A"/>
      </a:accent6>
      <a:hlink>
        <a:srgbClr val="9BE5FF"/>
      </a:hlink>
      <a:folHlink>
        <a:srgbClr val="00B0F0"/>
      </a:folHlink>
    </a:clrScheme>
    <a:fontScheme name="Title - Center">
      <a:majorFont>
        <a:latin typeface="Helvetica Neue Light"/>
        <a:ea typeface=""/>
        <a:cs typeface=""/>
      </a:majorFont>
      <a:minorFont>
        <a:latin typeface="Helvetica Neu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spDef>
    <a:ln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SA-UKI">
  <a:themeElements>
    <a:clrScheme name="Custom 6">
      <a:dk1>
        <a:srgbClr val="000000"/>
      </a:dk1>
      <a:lt1>
        <a:srgbClr val="FFFFFF"/>
      </a:lt1>
      <a:dk2>
        <a:srgbClr val="000000"/>
      </a:dk2>
      <a:lt2>
        <a:srgbClr val="000000"/>
      </a:lt2>
      <a:accent1>
        <a:srgbClr val="FFFFFF"/>
      </a:accent1>
      <a:accent2>
        <a:srgbClr val="333399"/>
      </a:accent2>
      <a:accent3>
        <a:srgbClr val="AAAAAA"/>
      </a:accent3>
      <a:accent4>
        <a:srgbClr val="DADADA"/>
      </a:accent4>
      <a:accent5>
        <a:srgbClr val="FFFFFF"/>
      </a:accent5>
      <a:accent6>
        <a:srgbClr val="2D2D8A"/>
      </a:accent6>
      <a:hlink>
        <a:srgbClr val="0070C0"/>
      </a:hlink>
      <a:folHlink>
        <a:srgbClr val="00B0F0"/>
      </a:folHlink>
    </a:clrScheme>
    <a:fontScheme name="Title &amp; Bullets">
      <a:majorFont>
        <a:latin typeface="Helvetica Neue Light"/>
        <a:ea typeface=""/>
        <a:cs typeface=""/>
      </a:majorFont>
      <a:minorFont>
        <a:latin typeface="Helvetica Neu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spDef>
    <a:ln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Title - Center">
  <a:themeElements>
    <a:clrScheme name="Custom 8">
      <a:dk1>
        <a:srgbClr val="000000"/>
      </a:dk1>
      <a:lt1>
        <a:srgbClr val="FFFFFF"/>
      </a:lt1>
      <a:dk2>
        <a:srgbClr val="000000"/>
      </a:dk2>
      <a:lt2>
        <a:srgbClr val="000000"/>
      </a:lt2>
      <a:accent1>
        <a:srgbClr val="BBE0E3"/>
      </a:accent1>
      <a:accent2>
        <a:srgbClr val="333399"/>
      </a:accent2>
      <a:accent3>
        <a:srgbClr val="AAAAAA"/>
      </a:accent3>
      <a:accent4>
        <a:srgbClr val="DADADA"/>
      </a:accent4>
      <a:accent5>
        <a:srgbClr val="DAEDEF"/>
      </a:accent5>
      <a:accent6>
        <a:srgbClr val="2D2D8A"/>
      </a:accent6>
      <a:hlink>
        <a:srgbClr val="9BE5FF"/>
      </a:hlink>
      <a:folHlink>
        <a:srgbClr val="00B0F0"/>
      </a:folHlink>
    </a:clrScheme>
    <a:fontScheme name="Title - Center">
      <a:majorFont>
        <a:latin typeface="Helvetica Neue Light"/>
        <a:ea typeface=""/>
        <a:cs typeface=""/>
      </a:majorFont>
      <a:minorFont>
        <a:latin typeface="Helvetica Neu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spDef>
    <a:lnDef>
      <a:spPr bwMode="auto">
        <a:xfrm>
          <a:off x="0" y="0"/>
          <a:ext cx="1" cy="1"/>
        </a:xfrm>
        <a:custGeom>
          <a:avLst/>
          <a:gdLst/>
          <a:ahLst/>
          <a:cxnLst/>
          <a:rect l="0" t="0" r="0" b="0"/>
          <a:pathLst/>
        </a:custGeom>
        <a:gradFill rotWithShape="0">
          <a:gsLst>
            <a:gs pos="0">
              <a:srgbClr val="0082E5">
                <a:alpha val="75000"/>
              </a:srgbClr>
            </a:gs>
            <a:gs pos="100000">
              <a:srgbClr val="0057E5">
                <a:alpha val="64999"/>
              </a:srgbClr>
            </a:gs>
          </a:gsLst>
          <a:lin ang="5400000" scaled="1"/>
        </a:gra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bg1"/>
            </a:solidFill>
            <a:effectLst/>
            <a:latin typeface="Helvetica Neue Light"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CSA-UKI</Template>
  <TotalTime>33581</TotalTime>
  <Pages>0</Pages>
  <Words>564</Words>
  <Characters>0</Characters>
  <Application>Microsoft Office PowerPoint</Application>
  <PresentationFormat>Custom</PresentationFormat>
  <Lines>0</Lines>
  <Paragraphs>92</Paragraphs>
  <Slides>16</Slides>
  <Notes>13</Notes>
  <HiddenSlides>0</HiddenSlides>
  <MMClips>0</MMClips>
  <ScaleCrop>false</ScaleCrop>
  <HeadingPairs>
    <vt:vector size="4" baseType="variant">
      <vt:variant>
        <vt:lpstr>Theme</vt:lpstr>
      </vt:variant>
      <vt:variant>
        <vt:i4>6</vt:i4>
      </vt:variant>
      <vt:variant>
        <vt:lpstr>Slide Titles</vt:lpstr>
      </vt:variant>
      <vt:variant>
        <vt:i4>16</vt:i4>
      </vt:variant>
    </vt:vector>
  </HeadingPairs>
  <TitlesOfParts>
    <vt:vector size="22" baseType="lpstr">
      <vt:lpstr>CSA-UKI</vt:lpstr>
      <vt:lpstr>1_Title - Center</vt:lpstr>
      <vt:lpstr>1_CSA-UKI</vt:lpstr>
      <vt:lpstr>2_Title - Center</vt:lpstr>
      <vt:lpstr>2_CSA-UKI</vt:lpstr>
      <vt:lpstr>3_Title - Center</vt:lpstr>
      <vt:lpstr>LIR Annual Seminar</vt:lpstr>
      <vt:lpstr>Is the future secure?</vt:lpstr>
      <vt:lpstr>Cloud Security Alliance</vt:lpstr>
      <vt:lpstr>UK &amp; Ireland chapter</vt:lpstr>
      <vt:lpstr>We’re going on a journey…</vt:lpstr>
      <vt:lpstr>What is it to be secure?</vt:lpstr>
      <vt:lpstr>Why the Knights Templar?…</vt:lpstr>
      <vt:lpstr>Trust in modern banking…</vt:lpstr>
      <vt:lpstr>…is it misplaced?</vt:lpstr>
      <vt:lpstr>Are we keeping up?</vt:lpstr>
      <vt:lpstr>Remember Jeremy Clarkson?…</vt:lpstr>
      <vt:lpstr>What does this prove?</vt:lpstr>
      <vt:lpstr>Enter James May!</vt:lpstr>
      <vt:lpstr>So what about the future?</vt:lpstr>
      <vt:lpstr>So where do we start?</vt:lpstr>
      <vt:lpstr>Want to know more?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Cloud Security Alliance</dc:title>
  <dc:creator>jreavis</dc:creator>
  <cp:lastModifiedBy>Brian Honan</cp:lastModifiedBy>
  <cp:revision>391</cp:revision>
  <dcterms:modified xsi:type="dcterms:W3CDTF">2012-03-22T16:33:37Z</dcterms:modified>
</cp:coreProperties>
</file>