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56" r:id="rId2"/>
    <p:sldId id="258" r:id="rId3"/>
    <p:sldId id="257" r:id="rId4"/>
    <p:sldId id="263" r:id="rId5"/>
    <p:sldId id="264" r:id="rId6"/>
    <p:sldId id="265" r:id="rId7"/>
    <p:sldId id="271" r:id="rId8"/>
    <p:sldId id="272" r:id="rId9"/>
    <p:sldId id="266" r:id="rId10"/>
    <p:sldId id="267" r:id="rId11"/>
    <p:sldId id="262" r:id="rId12"/>
    <p:sldId id="259" r:id="rId13"/>
    <p:sldId id="261" r:id="rId14"/>
    <p:sldId id="260" r:id="rId15"/>
    <p:sldId id="268" r:id="rId16"/>
    <p:sldId id="269" r:id="rId17"/>
    <p:sldId id="270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D75F6DC-7739-4C8C-97CA-A14D9F715810}" type="datetimeFigureOut">
              <a:rPr lang="en-GB" smtClean="0"/>
              <a:pPr/>
              <a:t>16/03/2012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0249319-EF38-4D14-B506-2E4E0917C841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Networking comes up as being</a:t>
            </a:r>
            <a:r>
              <a:rPr lang="en-GB" baseline="0" dirty="0" smtClean="0"/>
              <a:t> one of the most valuable aspects of </a:t>
            </a:r>
            <a:r>
              <a:rPr lang="en-GB" baseline="0" dirty="0" err="1" smtClean="0"/>
              <a:t>Teachmeets</a:t>
            </a:r>
            <a:r>
              <a:rPr lang="en-GB" baseline="0" dirty="0" smtClean="0"/>
              <a:t> – encourage networking in creative ways, e.g. </a:t>
            </a:r>
            <a:r>
              <a:rPr lang="en-GB" baseline="0" dirty="0" err="1" smtClean="0"/>
              <a:t>Speednetworking</a:t>
            </a:r>
            <a:r>
              <a:rPr lang="en-GB" baseline="0" dirty="0" smtClean="0"/>
              <a:t>, pub follow-up. 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249319-EF38-4D14-B506-2E4E0917C841}" type="slidenum">
              <a:rPr lang="en-GB" smtClean="0"/>
              <a:pPr/>
              <a:t>12</a:t>
            </a:fld>
            <a:endParaRPr lang="en-GB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Provide a </a:t>
            </a:r>
            <a:r>
              <a:rPr lang="en-GB" dirty="0" err="1" smtClean="0"/>
              <a:t>hashtag</a:t>
            </a:r>
            <a:r>
              <a:rPr lang="en-GB" dirty="0" smtClean="0"/>
              <a:t> and encourage people to </a:t>
            </a:r>
            <a:r>
              <a:rPr lang="en-GB" dirty="0" smtClean="0"/>
              <a:t>tweet.  Live stream tweets using visible tweets</a:t>
            </a:r>
            <a:endParaRPr lang="en-GB" dirty="0" smtClean="0"/>
          </a:p>
          <a:p>
            <a:r>
              <a:rPr lang="en-GB" dirty="0" smtClean="0"/>
              <a:t>Why not record presentations and post them on a blog/website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249319-EF38-4D14-B506-2E4E0917C841}" type="slidenum">
              <a:rPr lang="en-GB" smtClean="0"/>
              <a:pPr/>
              <a:t>14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925B58-363A-45F9-B4E0-E72C16D0799D}" type="datetimeFigureOut">
              <a:rPr lang="en-GB" smtClean="0"/>
              <a:pPr/>
              <a:t>16/03/2012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A15C70-D35E-4AAF-9354-6776499F849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925B58-363A-45F9-B4E0-E72C16D0799D}" type="datetimeFigureOut">
              <a:rPr lang="en-GB" smtClean="0"/>
              <a:pPr/>
              <a:t>16/03/2012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A15C70-D35E-4AAF-9354-6776499F849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925B58-363A-45F9-B4E0-E72C16D0799D}" type="datetimeFigureOut">
              <a:rPr lang="en-GB" smtClean="0"/>
              <a:pPr/>
              <a:t>16/03/2012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A15C70-D35E-4AAF-9354-6776499F849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925B58-363A-45F9-B4E0-E72C16D0799D}" type="datetimeFigureOut">
              <a:rPr lang="en-GB" smtClean="0"/>
              <a:pPr/>
              <a:t>16/03/2012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A15C70-D35E-4AAF-9354-6776499F849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925B58-363A-45F9-B4E0-E72C16D0799D}" type="datetimeFigureOut">
              <a:rPr lang="en-GB" smtClean="0"/>
              <a:pPr/>
              <a:t>16/03/2012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A15C70-D35E-4AAF-9354-6776499F849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925B58-363A-45F9-B4E0-E72C16D0799D}" type="datetimeFigureOut">
              <a:rPr lang="en-GB" smtClean="0"/>
              <a:pPr/>
              <a:t>16/03/2012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A15C70-D35E-4AAF-9354-6776499F849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925B58-363A-45F9-B4E0-E72C16D0799D}" type="datetimeFigureOut">
              <a:rPr lang="en-GB" smtClean="0"/>
              <a:pPr/>
              <a:t>16/03/2012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A15C70-D35E-4AAF-9354-6776499F849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925B58-363A-45F9-B4E0-E72C16D0799D}" type="datetimeFigureOut">
              <a:rPr lang="en-GB" smtClean="0"/>
              <a:pPr/>
              <a:t>16/03/2012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A15C70-D35E-4AAF-9354-6776499F849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925B58-363A-45F9-B4E0-E72C16D0799D}" type="datetimeFigureOut">
              <a:rPr lang="en-GB" smtClean="0"/>
              <a:pPr/>
              <a:t>16/03/2012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A15C70-D35E-4AAF-9354-6776499F849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925B58-363A-45F9-B4E0-E72C16D0799D}" type="datetimeFigureOut">
              <a:rPr lang="en-GB" smtClean="0"/>
              <a:pPr/>
              <a:t>16/03/2012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A15C70-D35E-4AAF-9354-6776499F849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925B58-363A-45F9-B4E0-E72C16D0799D}" type="datetimeFigureOut">
              <a:rPr lang="en-GB" smtClean="0"/>
              <a:pPr/>
              <a:t>16/03/2012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A15C70-D35E-4AAF-9354-6776499F849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925B58-363A-45F9-B4E0-E72C16D0799D}" type="datetimeFigureOut">
              <a:rPr lang="en-GB" smtClean="0"/>
              <a:pPr/>
              <a:t>16/03/2012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A15C70-D35E-4AAF-9354-6776499F8494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9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hyperlink" Target="http://www.camlibtm.info/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10" Type="http://schemas.openxmlformats.org/officeDocument/2006/relationships/image" Target="../media/image9.jpeg"/><Relationship Id="rId4" Type="http://schemas.openxmlformats.org/officeDocument/2006/relationships/image" Target="../media/image3.jpeg"/><Relationship Id="rId9" Type="http://schemas.openxmlformats.org/officeDocument/2006/relationships/image" Target="../media/image8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IE" b="1" dirty="0" err="1"/>
              <a:t>Teachmeets</a:t>
            </a:r>
            <a:r>
              <a:rPr lang="en-IE" b="1" dirty="0"/>
              <a:t>: find out what </a:t>
            </a:r>
            <a:r>
              <a:rPr lang="en-IE" b="1" dirty="0" smtClean="0"/>
              <a:t>they are</a:t>
            </a:r>
            <a:r>
              <a:rPr lang="en-IE" b="1" dirty="0"/>
              <a:t> and why they are gaining popularity with librarians</a:t>
            </a:r>
            <a:r>
              <a:rPr lang="en-IE" dirty="0"/>
              <a:t> </a:t>
            </a:r>
            <a:r>
              <a:rPr lang="en-GB" dirty="0"/>
              <a:t/>
            </a:r>
            <a:br>
              <a:rPr lang="en-GB" dirty="0"/>
            </a:b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Alison Sharman</a:t>
            </a:r>
          </a:p>
          <a:p>
            <a:r>
              <a:rPr lang="en-GB" dirty="0" smtClean="0"/>
              <a:t>Academic Librarian at the University of Huddersfield</a:t>
            </a:r>
            <a:endParaRPr lang="en-GB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If you want to host your own: here are some tips! </a:t>
            </a:r>
            <a:endParaRPr lang="en-GB" dirty="0"/>
          </a:p>
        </p:txBody>
      </p:sp>
      <p:pic>
        <p:nvPicPr>
          <p:cNvPr id="4" name="Content Placeholder 3" descr="tips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t="12500" b="12500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800" dirty="0" smtClean="0"/>
              <a:t>Set a date and promote your event</a:t>
            </a:r>
            <a:endParaRPr lang="en-GB" sz="2800" dirty="0"/>
          </a:p>
        </p:txBody>
      </p:sp>
      <p:pic>
        <p:nvPicPr>
          <p:cNvPr id="7" name="Picture Placeholder 6" descr="cambridge teachmeet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t="528" b="528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GB" sz="3200" dirty="0" smtClean="0"/>
              <a:t>Librarians </a:t>
            </a:r>
            <a:r>
              <a:rPr lang="en-GB" sz="3200" b="0" i="1" dirty="0" smtClean="0"/>
              <a:t>LOVE </a:t>
            </a:r>
            <a:r>
              <a:rPr lang="en-GB" sz="3200" dirty="0" smtClean="0"/>
              <a:t>networking</a:t>
            </a:r>
            <a:endParaRPr lang="en-GB" sz="3200" dirty="0"/>
          </a:p>
        </p:txBody>
      </p:sp>
      <p:pic>
        <p:nvPicPr>
          <p:cNvPr id="4" name="Content Placeholder 3" descr="networking.jpg"/>
          <p:cNvPicPr>
            <a:picLocks noGrp="1" noChangeAspect="1"/>
          </p:cNvPicPr>
          <p:nvPr>
            <p:ph type="pic" idx="1"/>
          </p:nvPr>
        </p:nvPicPr>
        <p:blipFill>
          <a:blip r:embed="rId3" cstate="print"/>
          <a:srcRect l="267" r="267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sz="3600" dirty="0" smtClean="0"/>
              <a:t>They like cake even more!</a:t>
            </a:r>
            <a:endParaRPr lang="en-GB" sz="3600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/>
      </p:sp>
      <p:pic>
        <p:nvPicPr>
          <p:cNvPr id="2050" name="Picture 2" descr="C:\Users\alisha\AppData\Local\Microsoft\Windows\Temporary Internet Files\Content.IE5\KXHMKIT2\6225439335_c6b07f4a0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85852" y="571480"/>
            <a:ext cx="6350000" cy="42291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sz="4400" dirty="0" smtClean="0"/>
              <a:t>Spread the word!</a:t>
            </a:r>
            <a:endParaRPr lang="en-GB" sz="4400" dirty="0"/>
          </a:p>
        </p:txBody>
      </p:sp>
      <p:pic>
        <p:nvPicPr>
          <p:cNvPr id="9" name="Picture 2" descr="C:\Users\alisha\Downloads\456554634_15756aaa2b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3" cstate="print"/>
          <a:srcRect l="5600" r="5600"/>
          <a:stretch>
            <a:fillRect/>
          </a:stretch>
        </p:blipFill>
        <p:spPr bwMode="auto"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14480" y="5286388"/>
            <a:ext cx="5486400" cy="566738"/>
          </a:xfrm>
        </p:spPr>
        <p:txBody>
          <a:bodyPr>
            <a:noAutofit/>
          </a:bodyPr>
          <a:lstStyle/>
          <a:p>
            <a:r>
              <a:rPr lang="en-GB" sz="2800" dirty="0" smtClean="0"/>
              <a:t>Make sure you have enough people to present</a:t>
            </a:r>
            <a:endParaRPr lang="en-GB" sz="2800" dirty="0"/>
          </a:p>
        </p:txBody>
      </p:sp>
      <p:pic>
        <p:nvPicPr>
          <p:cNvPr id="6" name="Picture Placeholder 5" descr="presenters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5467" r="5467"/>
          <a:stretch>
            <a:fillRect/>
          </a:stretch>
        </p:blipFill>
        <p:spPr/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85918" y="5072074"/>
            <a:ext cx="5486400" cy="566738"/>
          </a:xfrm>
        </p:spPr>
        <p:txBody>
          <a:bodyPr>
            <a:noAutofit/>
          </a:bodyPr>
          <a:lstStyle/>
          <a:p>
            <a:r>
              <a:rPr lang="en-GB" sz="2800" dirty="0" smtClean="0"/>
              <a:t>Volunteers to help with the organisation</a:t>
            </a:r>
            <a:endParaRPr lang="en-GB" sz="2800" dirty="0"/>
          </a:p>
        </p:txBody>
      </p:sp>
      <p:pic>
        <p:nvPicPr>
          <p:cNvPr id="5" name="Picture Placeholder 4" descr="help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5467" r="5467"/>
          <a:stretch>
            <a:fillRect/>
          </a:stretch>
        </p:blipFill>
        <p:spPr/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/>
              <a:t>More info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err="1" smtClean="0"/>
              <a:t>Birkwood</a:t>
            </a:r>
            <a:r>
              <a:rPr lang="en-GB" dirty="0" smtClean="0"/>
              <a:t>, Katie (2011) </a:t>
            </a:r>
            <a:r>
              <a:rPr lang="en-GB" i="1" dirty="0" smtClean="0"/>
              <a:t>Cambridge Library </a:t>
            </a:r>
            <a:r>
              <a:rPr lang="en-GB" i="1" dirty="0" err="1" smtClean="0"/>
              <a:t>Teachmeets</a:t>
            </a:r>
            <a:r>
              <a:rPr lang="en-GB" dirty="0" smtClean="0"/>
              <a:t>: </a:t>
            </a:r>
            <a:r>
              <a:rPr lang="en-GB" dirty="0" smtClean="0">
                <a:hlinkClick r:id="rId2"/>
              </a:rPr>
              <a:t>http://www.camlibtm.info</a:t>
            </a:r>
            <a:r>
              <a:rPr lang="en-GB" dirty="0" smtClean="0">
                <a:hlinkClick r:id="rId2"/>
              </a:rPr>
              <a:t>/</a:t>
            </a:r>
            <a:endParaRPr lang="en-GB" dirty="0" smtClean="0"/>
          </a:p>
          <a:p>
            <a:r>
              <a:rPr lang="en-GB" dirty="0" err="1" smtClean="0"/>
              <a:t>Tumelty</a:t>
            </a:r>
            <a:r>
              <a:rPr lang="en-GB" dirty="0" smtClean="0"/>
              <a:t>, N and </a:t>
            </a:r>
            <a:r>
              <a:rPr lang="en-GB" dirty="0" err="1" smtClean="0"/>
              <a:t>Birkwood</a:t>
            </a:r>
            <a:r>
              <a:rPr lang="en-GB" dirty="0" smtClean="0"/>
              <a:t>, K (2011) </a:t>
            </a:r>
            <a:r>
              <a:rPr lang="en-GB" i="1" dirty="0" err="1" smtClean="0"/>
              <a:t>Teachmeet</a:t>
            </a:r>
            <a:r>
              <a:rPr lang="en-GB" i="1" dirty="0" smtClean="0"/>
              <a:t>: librarians learning from each other</a:t>
            </a:r>
            <a:r>
              <a:rPr lang="en-GB" dirty="0" smtClean="0"/>
              <a:t>.  LILAC, 7 July.</a:t>
            </a:r>
          </a:p>
          <a:p>
            <a:r>
              <a:rPr lang="en-GB" dirty="0" smtClean="0"/>
              <a:t>Walsh, Andrew (2011) </a:t>
            </a:r>
            <a:r>
              <a:rPr lang="en-GB" i="1" dirty="0" smtClean="0"/>
              <a:t>Librarians learning from librarians: Networking and learning intersect at the Huddersfield Librarian </a:t>
            </a:r>
            <a:r>
              <a:rPr lang="en-GB" i="1" dirty="0" err="1" smtClean="0"/>
              <a:t>TeachMeet</a:t>
            </a:r>
            <a:r>
              <a:rPr lang="en-GB" i="1" dirty="0" smtClean="0"/>
              <a:t>.</a:t>
            </a:r>
            <a:r>
              <a:rPr lang="en-GB" dirty="0" smtClean="0"/>
              <a:t> Information Today (Europe </a:t>
            </a:r>
            <a:endParaRPr lang="en-GB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/>
              <a:t>What is a </a:t>
            </a:r>
            <a:r>
              <a:rPr lang="en-GB" b="1" dirty="0" err="1" smtClean="0"/>
              <a:t>Teachmeet</a:t>
            </a:r>
            <a:r>
              <a:rPr lang="en-GB" b="1" dirty="0" smtClean="0"/>
              <a:t>?</a:t>
            </a:r>
            <a:endParaRPr lang="en-GB" b="1" dirty="0"/>
          </a:p>
        </p:txBody>
      </p:sp>
      <p:pic>
        <p:nvPicPr>
          <p:cNvPr id="10" name="Picture 9" descr="networking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5720" y="4286256"/>
            <a:ext cx="2714644" cy="1938806"/>
          </a:xfrm>
          <a:prstGeom prst="rect">
            <a:avLst/>
          </a:prstGeom>
        </p:spPr>
      </p:pic>
      <p:pic>
        <p:nvPicPr>
          <p:cNvPr id="8" name="Picture 7" descr="Jigsaw activity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86314" y="1184073"/>
            <a:ext cx="3000396" cy="1725736"/>
          </a:xfrm>
          <a:prstGeom prst="rect">
            <a:avLst/>
          </a:prstGeom>
        </p:spPr>
      </p:pic>
      <p:pic>
        <p:nvPicPr>
          <p:cNvPr id="9" name="Picture 8" descr="listening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143504" y="4214818"/>
            <a:ext cx="3175000" cy="2038350"/>
          </a:xfrm>
          <a:prstGeom prst="rect">
            <a:avLst/>
          </a:prstGeom>
        </p:spPr>
      </p:pic>
      <p:pic>
        <p:nvPicPr>
          <p:cNvPr id="11" name="Picture 10" descr="talkingatateachmeet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01835" y="1214422"/>
            <a:ext cx="3098595" cy="2000264"/>
          </a:xfrm>
          <a:prstGeom prst="rect">
            <a:avLst/>
          </a:prstGeom>
        </p:spPr>
      </p:pic>
      <p:pic>
        <p:nvPicPr>
          <p:cNvPr id="15" name="Content Placeholder 14" descr="teachmeettakeover.jpg"/>
          <p:cNvPicPr>
            <a:picLocks noGrp="1" noChangeAspect="1"/>
          </p:cNvPicPr>
          <p:nvPr>
            <p:ph sz="half" idx="1"/>
          </p:nvPr>
        </p:nvPicPr>
        <p:blipFill>
          <a:blip r:embed="rId6" cstate="print"/>
          <a:srcRect l="16981" t="14439" r="8726" b="19523"/>
          <a:stretch>
            <a:fillRect/>
          </a:stretch>
        </p:blipFill>
        <p:spPr>
          <a:xfrm rot="-1260000">
            <a:off x="2598604" y="2796594"/>
            <a:ext cx="2796441" cy="1864294"/>
          </a:xfrm>
        </p:spPr>
      </p:pic>
      <p:pic>
        <p:nvPicPr>
          <p:cNvPr id="13" name="Picture 12" descr="talkingwildly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500034" y="2857496"/>
            <a:ext cx="2286016" cy="1545918"/>
          </a:xfrm>
          <a:prstGeom prst="rect">
            <a:avLst/>
          </a:prstGeom>
        </p:spPr>
      </p:pic>
      <p:pic>
        <p:nvPicPr>
          <p:cNvPr id="7" name="Content Placeholder 6" descr="Cambridge Teachmeets.jpg"/>
          <p:cNvPicPr>
            <a:picLocks noGrp="1" noChangeAspect="1"/>
          </p:cNvPicPr>
          <p:nvPr>
            <p:ph sz="half" idx="2"/>
          </p:nvPr>
        </p:nvPicPr>
        <p:blipFill>
          <a:blip r:embed="rId8" cstate="print"/>
          <a:stretch>
            <a:fillRect/>
          </a:stretch>
        </p:blipFill>
        <p:spPr>
          <a:xfrm>
            <a:off x="5000628" y="2857496"/>
            <a:ext cx="3092481" cy="2078147"/>
          </a:xfrm>
        </p:spPr>
      </p:pic>
      <p:pic>
        <p:nvPicPr>
          <p:cNvPr id="12" name="Picture 11" descr="teachmeetactivity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3000364" y="4643446"/>
            <a:ext cx="2418230" cy="1643074"/>
          </a:xfrm>
          <a:prstGeom prst="rect">
            <a:avLst/>
          </a:prstGeom>
        </p:spPr>
      </p:pic>
      <p:pic>
        <p:nvPicPr>
          <p:cNvPr id="16" name="Picture 2" descr="C:\Users\alisha\AppData\Local\Microsoft\Windows\Temporary Internet Files\Content.IE5\KXHMKIT2\6225439335_c6b07f4a0b.jpg"/>
          <p:cNvPicPr>
            <a:picLocks noChangeAspect="1" noChangeArrowheads="1"/>
          </p:cNvPicPr>
          <p:nvPr/>
        </p:nvPicPr>
        <p:blipFill>
          <a:blip r:embed="rId10" cstate="print"/>
          <a:srcRect r="16749" b="15540"/>
          <a:stretch>
            <a:fillRect/>
          </a:stretch>
        </p:blipFill>
        <p:spPr bwMode="auto">
          <a:xfrm>
            <a:off x="2500298" y="1214422"/>
            <a:ext cx="2571768" cy="166624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/>
              <a:t>What is a </a:t>
            </a:r>
            <a:r>
              <a:rPr lang="en-GB" b="1" dirty="0" err="1" smtClean="0"/>
              <a:t>teachmeet</a:t>
            </a:r>
            <a:r>
              <a:rPr lang="en-GB" b="1" dirty="0" smtClean="0"/>
              <a:t>?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Lots of short presentations on the theme of teaching</a:t>
            </a:r>
          </a:p>
          <a:p>
            <a:r>
              <a:rPr lang="en-GB" dirty="0" smtClean="0"/>
              <a:t>Phrase coined in 2005 to describe an informal yet organised event: an “</a:t>
            </a:r>
            <a:r>
              <a:rPr lang="en-GB" dirty="0" err="1" smtClean="0"/>
              <a:t>unconference</a:t>
            </a:r>
            <a:r>
              <a:rPr lang="en-GB" dirty="0" smtClean="0"/>
              <a:t>”</a:t>
            </a:r>
          </a:p>
          <a:p>
            <a:r>
              <a:rPr lang="en-GB" dirty="0" smtClean="0"/>
              <a:t>Participants share novel and practical teaching tips/innovative ideas/new technologies that they have tried out in the classroom</a:t>
            </a:r>
          </a:p>
          <a:p>
            <a:r>
              <a:rPr lang="en-GB" dirty="0" smtClean="0"/>
              <a:t>Practitioners learn from each other</a:t>
            </a:r>
          </a:p>
          <a:p>
            <a:endParaRPr lang="en-GB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/>
              <a:t>Presentations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Presentations are of a specified length – range from 2 minutes to 7 minutes</a:t>
            </a:r>
          </a:p>
          <a:p>
            <a:r>
              <a:rPr lang="en-GB" dirty="0" smtClean="0"/>
              <a:t>Times for questions</a:t>
            </a:r>
          </a:p>
          <a:p>
            <a:r>
              <a:rPr lang="en-GB" dirty="0" smtClean="0"/>
              <a:t>Loose rules – some specify no PowerPoint</a:t>
            </a:r>
          </a:p>
          <a:p>
            <a:r>
              <a:rPr lang="en-GB" dirty="0" smtClean="0"/>
              <a:t>Running order often chosen at random  </a:t>
            </a:r>
            <a:endParaRPr lang="en-GB" dirty="0" smtClean="0"/>
          </a:p>
          <a:p>
            <a:r>
              <a:rPr lang="en-GB" dirty="0" smtClean="0"/>
              <a:t>Not everyone has to speak – can take part in other ways.</a:t>
            </a:r>
            <a:endParaRPr lang="en-GB" dirty="0" smtClean="0"/>
          </a:p>
          <a:p>
            <a:endParaRPr lang="en-GB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 smtClean="0"/>
              <a:t>So why are </a:t>
            </a:r>
            <a:r>
              <a:rPr lang="en-GB" b="1" dirty="0" err="1" smtClean="0"/>
              <a:t>teachmeets</a:t>
            </a:r>
            <a:r>
              <a:rPr lang="en-GB" b="1" dirty="0" smtClean="0"/>
              <a:t> popular with librarians?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Librarians increasingly have to teach information skills</a:t>
            </a:r>
          </a:p>
          <a:p>
            <a:r>
              <a:rPr lang="en-GB" dirty="0" smtClean="0"/>
              <a:t>Sharing of experience</a:t>
            </a:r>
          </a:p>
          <a:p>
            <a:r>
              <a:rPr lang="en-GB" dirty="0" smtClean="0"/>
              <a:t>Good place to pick up ideas, learn new tricks and find out about new technologies</a:t>
            </a:r>
          </a:p>
          <a:p>
            <a:r>
              <a:rPr lang="en-GB" dirty="0" smtClean="0"/>
              <a:t>Safe environment: gain confidence</a:t>
            </a:r>
          </a:p>
          <a:p>
            <a:r>
              <a:rPr lang="en-GB" dirty="0" smtClean="0"/>
              <a:t>Don’t take much organising</a:t>
            </a:r>
          </a:p>
          <a:p>
            <a:r>
              <a:rPr lang="en-GB" dirty="0" smtClean="0"/>
              <a:t>They are free!</a:t>
            </a:r>
            <a:endParaRPr lang="en-GB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/>
              <a:t>What kind of </a:t>
            </a:r>
            <a:r>
              <a:rPr lang="en-GB" b="1" dirty="0" smtClean="0"/>
              <a:t>topics?</a:t>
            </a:r>
            <a:r>
              <a:rPr lang="en-GB" dirty="0" smtClean="0"/>
              <a:t>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‘Information Literacy for Library Staff – Blockbusters to Treasure Island’</a:t>
            </a:r>
          </a:p>
          <a:p>
            <a:r>
              <a:rPr lang="en-GB" dirty="0" smtClean="0"/>
              <a:t>Online referencing quiz for Business School undergraduates </a:t>
            </a:r>
          </a:p>
          <a:p>
            <a:r>
              <a:rPr lang="en-GB" dirty="0" smtClean="0"/>
              <a:t>How to engage your audience</a:t>
            </a:r>
          </a:p>
          <a:p>
            <a:r>
              <a:rPr lang="en-GB" dirty="0" smtClean="0"/>
              <a:t>Feedback – why bother?</a:t>
            </a:r>
          </a:p>
          <a:p>
            <a:r>
              <a:rPr lang="en-GB" dirty="0" smtClean="0"/>
              <a:t>The pedagogy of space – the final frontier!</a:t>
            </a:r>
          </a:p>
          <a:p>
            <a:r>
              <a:rPr lang="en-GB" dirty="0" smtClean="0"/>
              <a:t>Induction by crossword</a:t>
            </a:r>
          </a:p>
          <a:p>
            <a:endParaRPr lang="en-GB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/>
              <a:t>Feedback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“</a:t>
            </a:r>
            <a:r>
              <a:rPr lang="en-GB" dirty="0" err="1" smtClean="0"/>
              <a:t>Teachmeet</a:t>
            </a:r>
            <a:r>
              <a:rPr lang="en-GB" dirty="0" smtClean="0"/>
              <a:t> was a good way of covering a lot of ground in a </a:t>
            </a:r>
            <a:r>
              <a:rPr lang="en-GB" dirty="0" err="1" smtClean="0"/>
              <a:t>shortish</a:t>
            </a:r>
            <a:r>
              <a:rPr lang="en-GB" dirty="0" smtClean="0"/>
              <a:t> timeframe”</a:t>
            </a:r>
            <a:br>
              <a:rPr lang="en-GB" dirty="0" smtClean="0"/>
            </a:br>
            <a:endParaRPr lang="en-GB" dirty="0" smtClean="0"/>
          </a:p>
          <a:p>
            <a:r>
              <a:rPr lang="en-GB" dirty="0" smtClean="0"/>
              <a:t>“Really interesting presentations from other Librarians.  Got me thinking about different approaches, activities I could try out”  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/>
              <a:t>Feedback cont...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“Fun meeting new people</a:t>
            </a:r>
            <a:r>
              <a:rPr lang="en-GB" dirty="0" smtClean="0"/>
              <a:t>”</a:t>
            </a:r>
            <a:br>
              <a:rPr lang="en-GB" dirty="0" smtClean="0"/>
            </a:br>
            <a:endParaRPr lang="en-GB" dirty="0" smtClean="0"/>
          </a:p>
          <a:p>
            <a:r>
              <a:rPr lang="en-GB" dirty="0" smtClean="0"/>
              <a:t>“Really enjoyed it - as a person new to teaching info skills its great to pick up new tips” </a:t>
            </a:r>
          </a:p>
          <a:p>
            <a:endParaRPr lang="en-GB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/>
              <a:t>Popularity is growing...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Institutional, e.g. Huddersfield</a:t>
            </a:r>
          </a:p>
          <a:p>
            <a:r>
              <a:rPr lang="en-GB" dirty="0" smtClean="0"/>
              <a:t>Regional events, e.g. </a:t>
            </a:r>
            <a:r>
              <a:rPr lang="en-GB" dirty="0" err="1" smtClean="0"/>
              <a:t>Nowal</a:t>
            </a:r>
            <a:r>
              <a:rPr lang="en-GB" dirty="0" smtClean="0"/>
              <a:t> in Manchester</a:t>
            </a:r>
          </a:p>
          <a:p>
            <a:r>
              <a:rPr lang="en-GB" dirty="0" smtClean="0"/>
              <a:t>National events, e.g. BLA</a:t>
            </a:r>
          </a:p>
          <a:p>
            <a:r>
              <a:rPr lang="en-GB" dirty="0" smtClean="0"/>
              <a:t>LILAC 2012</a:t>
            </a:r>
          </a:p>
          <a:p>
            <a:r>
              <a:rPr lang="en-GB" dirty="0" smtClean="0"/>
              <a:t>First one held for teachers in Belfast March 2012</a:t>
            </a:r>
          </a:p>
          <a:p>
            <a:endParaRPr lang="en-GB" dirty="0" smtClean="0"/>
          </a:p>
          <a:p>
            <a:endParaRPr lang="en-GB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884</TotalTime>
  <Words>436</Words>
  <Application>Microsoft Office PowerPoint</Application>
  <PresentationFormat>On-screen Show (4:3)</PresentationFormat>
  <Paragraphs>57</Paragraphs>
  <Slides>17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Office Theme</vt:lpstr>
      <vt:lpstr>Teachmeets: find out what they are and why they are gaining popularity with librarians  </vt:lpstr>
      <vt:lpstr>What is a Teachmeet?</vt:lpstr>
      <vt:lpstr>What is a teachmeet?</vt:lpstr>
      <vt:lpstr>Presentations</vt:lpstr>
      <vt:lpstr>So why are teachmeets popular with librarians?</vt:lpstr>
      <vt:lpstr>What kind of topics? </vt:lpstr>
      <vt:lpstr>Feedback</vt:lpstr>
      <vt:lpstr>Feedback cont...</vt:lpstr>
      <vt:lpstr>Popularity is growing...</vt:lpstr>
      <vt:lpstr>If you want to host your own: here are some tips! </vt:lpstr>
      <vt:lpstr>Set a date and promote your event</vt:lpstr>
      <vt:lpstr>Librarians LOVE networking</vt:lpstr>
      <vt:lpstr>They like cake even more!</vt:lpstr>
      <vt:lpstr>Spread the word!</vt:lpstr>
      <vt:lpstr>Make sure you have enough people to present</vt:lpstr>
      <vt:lpstr>Volunteers to help with the organisation</vt:lpstr>
      <vt:lpstr>More info</vt:lpstr>
    </vt:vector>
  </TitlesOfParts>
  <Company>University of Huddersfield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Teachmeets: find out what they are and why they are gaining popularity with librarians</dc:title>
  <dc:creator>librajs2</dc:creator>
  <cp:lastModifiedBy>alisha</cp:lastModifiedBy>
  <cp:revision>77</cp:revision>
  <dcterms:created xsi:type="dcterms:W3CDTF">2012-03-12T09:28:09Z</dcterms:created>
  <dcterms:modified xsi:type="dcterms:W3CDTF">2012-03-16T09:27:06Z</dcterms:modified>
</cp:coreProperties>
</file>